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3.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960" r:id="rId2"/>
    <p:sldId id="956" r:id="rId3"/>
    <p:sldId id="964" r:id="rId4"/>
    <p:sldId id="1047" r:id="rId5"/>
    <p:sldId id="1048" r:id="rId6"/>
    <p:sldId id="1223" r:id="rId7"/>
    <p:sldId id="1153" r:id="rId8"/>
    <p:sldId id="1154" r:id="rId9"/>
    <p:sldId id="1086" r:id="rId10"/>
    <p:sldId id="1049" r:id="rId11"/>
    <p:sldId id="1041" r:id="rId12"/>
    <p:sldId id="1155" r:id="rId13"/>
    <p:sldId id="1156" r:id="rId14"/>
    <p:sldId id="1157" r:id="rId15"/>
    <p:sldId id="1158" r:id="rId16"/>
    <p:sldId id="1159" r:id="rId17"/>
    <p:sldId id="1050" r:id="rId18"/>
    <p:sldId id="1051" r:id="rId19"/>
    <p:sldId id="1052" r:id="rId20"/>
    <p:sldId id="1053" r:id="rId21"/>
    <p:sldId id="1054" r:id="rId22"/>
    <p:sldId id="1055" r:id="rId23"/>
    <p:sldId id="1160" r:id="rId24"/>
    <p:sldId id="1042" r:id="rId25"/>
    <p:sldId id="1161" r:id="rId26"/>
    <p:sldId id="1162" r:id="rId27"/>
    <p:sldId id="1163" r:id="rId28"/>
    <p:sldId id="1164" r:id="rId29"/>
    <p:sldId id="1165" r:id="rId30"/>
    <p:sldId id="1166" r:id="rId31"/>
    <p:sldId id="1167" r:id="rId32"/>
    <p:sldId id="1058" r:id="rId33"/>
    <p:sldId id="1168" r:id="rId34"/>
    <p:sldId id="1169" r:id="rId35"/>
    <p:sldId id="1170" r:id="rId36"/>
    <p:sldId id="1171" r:id="rId37"/>
    <p:sldId id="1043" r:id="rId38"/>
    <p:sldId id="1061" r:id="rId39"/>
    <p:sldId id="1213" r:id="rId40"/>
    <p:sldId id="1214" r:id="rId41"/>
    <p:sldId id="1215" r:id="rId42"/>
    <p:sldId id="1062" r:id="rId43"/>
    <p:sldId id="1063" r:id="rId44"/>
    <p:sldId id="1064" r:id="rId45"/>
    <p:sldId id="1066" r:id="rId46"/>
    <p:sldId id="1065" r:id="rId47"/>
    <p:sldId id="1067" r:id="rId48"/>
    <p:sldId id="1083" r:id="rId49"/>
    <p:sldId id="1068" r:id="rId50"/>
    <p:sldId id="1069" r:id="rId51"/>
    <p:sldId id="1070" r:id="rId52"/>
    <p:sldId id="1071" r:id="rId53"/>
    <p:sldId id="1072" r:id="rId54"/>
    <p:sldId id="1073" r:id="rId55"/>
    <p:sldId id="1074" r:id="rId56"/>
    <p:sldId id="1075" r:id="rId57"/>
    <p:sldId id="1076" r:id="rId58"/>
    <p:sldId id="1204" r:id="rId59"/>
    <p:sldId id="1103" r:id="rId60"/>
    <p:sldId id="1205" r:id="rId61"/>
    <p:sldId id="1078" r:id="rId62"/>
    <p:sldId id="1079" r:id="rId63"/>
    <p:sldId id="1080" r:id="rId64"/>
    <p:sldId id="1082" r:id="rId65"/>
    <p:sldId id="1206" r:id="rId66"/>
    <p:sldId id="1081" r:id="rId67"/>
    <p:sldId id="1207" r:id="rId68"/>
    <p:sldId id="1087" r:id="rId69"/>
    <p:sldId id="1208" r:id="rId70"/>
    <p:sldId id="1090" r:id="rId71"/>
    <p:sldId id="1097" r:id="rId72"/>
    <p:sldId id="1217" r:id="rId73"/>
    <p:sldId id="1222" r:id="rId74"/>
    <p:sldId id="1216" r:id="rId75"/>
    <p:sldId id="1210" r:id="rId76"/>
    <p:sldId id="1044" r:id="rId77"/>
    <p:sldId id="1096" r:id="rId78"/>
    <p:sldId id="1203" r:id="rId79"/>
    <p:sldId id="1098" r:id="rId80"/>
    <p:sldId id="1099" r:id="rId81"/>
    <p:sldId id="1100" r:id="rId82"/>
    <p:sldId id="1101" r:id="rId83"/>
    <p:sldId id="1102" r:id="rId84"/>
    <p:sldId id="1106" r:id="rId85"/>
    <p:sldId id="1107" r:id="rId86"/>
    <p:sldId id="1110" r:id="rId87"/>
    <p:sldId id="1111" r:id="rId88"/>
    <p:sldId id="1112" r:id="rId89"/>
    <p:sldId id="1198" r:id="rId90"/>
    <p:sldId id="1124" r:id="rId91"/>
    <p:sldId id="1125" r:id="rId92"/>
    <p:sldId id="1113" r:id="rId93"/>
    <p:sldId id="1199" r:id="rId94"/>
    <p:sldId id="1114" r:id="rId95"/>
    <p:sldId id="1115" r:id="rId96"/>
    <p:sldId id="1117" r:id="rId97"/>
    <p:sldId id="1119" r:id="rId98"/>
    <p:sldId id="1045" r:id="rId99"/>
    <p:sldId id="1123" r:id="rId100"/>
    <p:sldId id="1121" r:id="rId101"/>
    <p:sldId id="1195" r:id="rId102"/>
    <p:sldId id="1196" r:id="rId103"/>
    <p:sldId id="1126" r:id="rId104"/>
    <p:sldId id="1127" r:id="rId105"/>
    <p:sldId id="1128" r:id="rId106"/>
    <p:sldId id="1131" r:id="rId107"/>
    <p:sldId id="1129" r:id="rId108"/>
    <p:sldId id="1130" r:id="rId109"/>
    <p:sldId id="1197" r:id="rId110"/>
    <p:sldId id="340" r:id="rId111"/>
    <p:sldId id="1184"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A3"/>
    <a:srgbClr val="3C6CDF"/>
    <a:srgbClr val="ED356A"/>
    <a:srgbClr val="E40000"/>
    <a:srgbClr val="FFB3D3"/>
    <a:srgbClr val="FA376E"/>
    <a:srgbClr val="9CDFF9"/>
    <a:srgbClr val="0000A8"/>
    <a:srgbClr val="B8C2C9"/>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0729"/>
  </p:normalViewPr>
  <p:slideViewPr>
    <p:cSldViewPr snapToGrid="0" snapToObjects="1">
      <p:cViewPr varScale="1">
        <p:scale>
          <a:sx n="77" d="100"/>
          <a:sy n="77" d="100"/>
        </p:scale>
        <p:origin x="158" y="67"/>
      </p:cViewPr>
      <p:guideLst/>
    </p:cSldViewPr>
  </p:slideViewPr>
  <p:outlineViewPr>
    <p:cViewPr>
      <p:scale>
        <a:sx n="33" d="100"/>
        <a:sy n="33" d="100"/>
      </p:scale>
      <p:origin x="0" y="-25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3-02-09T05:30:46.359"/>
    </inkml:context>
    <inkml:brush xml:id="br0">
      <inkml:brushProperty name="width" value="0.05292" units="cm"/>
      <inkml:brushProperty name="height" value="0.05292" units="cm"/>
      <inkml:brushProperty name="color" value="#FF0000"/>
    </inkml:brush>
  </inkml:definitions>
  <inkml:trace contextRef="#ctx0" brushRef="#br0">6337 5503 145 0,'7'-5'335'0,"-7"5"-57"0,0 0-31 15,0 0-20-15,6-4-20 0,-6 4-20 0,0 0-19 0,0 0-17 16,6-5-16-16,-6 5-5 0,0 0-37 0,0 0 11 16,0 0-16-16,0 0 16 0,0 0-18 0,0 0 10 15,0 0-10-15,0 0 2 0,0 0-2 0,0 0 14 0,2 8 6 16,-2-8 1-16,-8 10 7 0,3-1-5 16,-3 0-3-16,-2 1-15 0,-14 16 70 15,4-9-89-15,0 2-3 0,-1-1 13 0,-5 5-13 0,-4 0-1 16,0 2-23-16,-4 0 11 0,0 4-1 0,-11 3 7 15,0 0-8-15,-3 2 2 0,-1 3 11 0,-3 1 6 16,-4 0-6-16,-3 3-13 0,-1 2-28 0,-1 0 11 16,-3 2-27-16,0-1 23 0,0 0-29 0,2 1 25 15,1-2-26-15,4-2 23 0,-1 0-24 0,8-3 17 16,-1-1-26-16,5-3 35 0,9-7-6 0,1-2 1 16,3-1-7-16,1-5 5 0,8-2 3 0,2 0-9 15,2-2 10-15,2-2-5 0,2-1-9 0,1-2 5 16,5-1-8-16,-3-2-4 0,4 0-2 0,1-1 3 15,1-1 3-15,0-1-1 0,1 0-5 0,6-4 3 0,-9 7-2 16,9-7-7-16,-9 7 12 0,9-7-3 0,-5 5 1 16,5-5-3-16,-8 4 0 15,8-4-2-15,0 0-1 0,-6 4 8 0,6-4-2 0,0 0 0 16,-5 4 0-16,5-4-4 0,0 0 2 0,0 0 3 0,0 0-1 16,-5 5-4-16,5-5 1 0,0 0 3 0,0 0-8 15,0 0-1-15,0 0 6 0,0 0-1 0,-5 3-1 16,5-3 0-16,0 0 3 0,0 0-6 0,0 0-8 15,0 0 14-15,-3 9-1 0,3-9 2 0,3 8 3 16,-2 0 29-16,0 1-3 0,2 4 6 0,-2 1 5 16,3 6 6-16,-2 5 8 0,1 7-4 0,2 11 10 0,-2 5 5 15,2 7-5-15,-3 10-7 0,2 5 20 0,0 6-30 16,0 4 22-16,-2 3-41 0,2 3-6 16,0 0 10-16,4 1-3 0,-3-4 23 0,1 0-25 0,1-3 23 15,-1-4-17-15,3 0 15 0,-1-2-17 0,-2 0 22 16,2-2-25-16,-1-3 18 15,1 2-24-15,0-3 13 0,-3 0-26 0,0-1 18 0,1-3-25 0,-2-9 19 16,1 52-16-16,-2-55 8 16,-2-7-31-16,-1 1 6 0,3-12-57 0,-3-5-21 0,1-4-84 15,2-4-14-15,-2-5-84 0,0-2-79 0,4-6-105 16,-5-8-84-16,0 0-183 0,9-5-525 0,-5-6-855 16</inkml:trace>
  <inkml:trace contextRef="#ctx0" brushRef="#br0" timeOffset="2467.79">6428 5450 290 0,'1'-8'398'0,"-1"8"-81"0,4-6-34 0,-4 6-48 0,1-7-26 0,-1 7-53 0,0 0 5 32,4-7-43-32,-4 7 5 0,0 0-34 0,3-5-8 0,-3 5-26 15,0 0 28-15,6-4-7 0,-6 4 37 16,13 3 8-16,-6-1 0 0,4 2 27 0,4 1 4 16,0 3 14-16,7 0-8 0,5 5 8 0,1-2-19 0,8 6-4 15,2 0-14-15,3 2-1 0,3 0-30 0,8 5-3 16,-1 2-21-16,4-1 9 0,-1 2-29 0,3-1 2 15,-1 4-17-15,2-2 16 0,1 6-11 0,1-4-11 16,1 3-5-16,-1 2 0 0,4 1-3 0,-2 2-5 16,0-2-6-16,-1 0-7 0,1 0 0 0,-1-2-3 15,1-1 1-15,-5-3-8 0,2 0 6 0,-3-3-1 16,-2 0 0-16,-3-2-2 0,-8-6 1 0,-1-1 1 16,-1-1 2-16,0-1-2 0,-2-2-2 0,-1-1 1 15,-2 2-2-15,-7-3 1 0,2-3-9 0,-3-1 10 16,-4 0 0-16,-1-2 0 0,-2 0-1 0,-4-1 2 0,0 0 0 15,0 0-10-15,-2-2 12 0,-2 0-2 0,-3 0 3 16,3-1-3-16,-3 0 2 0,0 0 0 0,0 0-9 16,-10-2 11-16,15 3-2 0,-15-3 9 15,12 1 3-15,-12-1-5 0,12 2 1 0,-12-2-25 0,9 3 29 16,-9-3-6-16,0 0-1 0,11 1-2 0,-11-1-3 16,0 0-2-16,0 0 3 0,12 1-1 0,-12-1-1 15,0 0 1-15,0 0-2 0,9 3 1 0,-9-3-5 16,0 0 9-16,0 0 3 0,0 0 2 0,0 0 3 15,10 1-20-15,-10-1 28 0,0 0-2 0,0 0 5 16,0 0 1-16,0 0-3 0,0 0 21 0,5 6 18 0,-5-6 0 16,5 8-12-16,-2-3-9 0,1 4-4 0,-2 0 47 15,3 2-53-15,2 4 34 0,-4 1-34 0,3 5 37 16,-1 1-42-16,0 3 39 0,0 7-31 0,1 3 35 16,-2 8-30-16,1 1 14 0,-2 3-31 0,1 5 19 15,0 1-23-15,-2 2 12 0,-1 3-22 0,3 11 17 16,-3-2-26-16,2 3 23 0,-3-1 2 0,1 3-28 15,0-5 21-15,2 3-22 0,0-5 15 0,-1-7-25 16,2 7 25-16,1-9-24 0,-1-2 21 0,1-1-20 16,1-1 25-16,0-2-3 0,0-1 1 0,-1-1-21 15,4-1 22-15,-4-3-8 0,3-2 2 0,0 0 1 0,-2-3-24 16,3-7 25-16,-3 0-22 0,2 0 22 0,-3-3-23 16,4 1 22-16,-4-3-26 0,1-2 38 0,0-2-34 15,-1 0 28-15,1-1-31 0,3 19 14 16,-6-23 17-16,0-1-25 0,0 2 27 0,0-3-30 15,-2 1 28-15,0-1-24 0,0-1 22 0,1 0-25 16,-1-3 29-16,-1 1-29 0,4-1 21 0,-4-2-19 0,2 2 25 16,-2-2-31-16,0-1 35 15,0-2-31-15,1 2 27 0,-1-9-31 0,2 12 28 0,-2-12-27 0,1 13 27 16,-1-13-27-16,0 9 28 0,0-9-25 16,0 9 26-16,0-9-27 0,1 5 25 0,-1-5-24 15,0 0 28-15,0 10-28 0,0-10 21 0,0 0-21 0,2 8 28 16,-2-8-40-16,1 7 40 0,-1-7-30 0,0 8 26 15,0-8-16-15,0 8 11 0,0-8-1 0,0 8-1 16,0-8-5-16,0 6-2 0,0-6 3 0,0 6-1 16,0-6-2-16,0 0 1 0,-1 9-4 0,1-9-6 15,0 0-2-15,0 0-9 0,-2 7-3 0,2-7 5 0,0 0-8 16,0 0-5-16,-1 8-8 0,1-8-6 16,0 0 0-16,0 0-21 0,0 0 31 0,-4 4 2 15,4-4 3-15,0 0 7 0,0 0 6 0,0 0-4 0,-2 6 6 16,2-6 5-16,0 0-4 0,-5 8 6 0,5-8-1 15,0 0-2-15,-4 5-7 0,4-5-25 0,0 0 44 16,0 0-4-16,-4 5 2 0,4-5-7 0,0 0 7 16,0 0-2-16,0 0-4 0,0 0 4 0,-4 5 4 15,4-5-2-15,0 0 5 0,0 0 0 0,0 0-2 16,0 0 0-16,0 0 0 16,0 0-1-16,0 0 1 0,0 0-1 0,-5 6 4 15,5-6-12-15,0 0 3 0,0 0-6 0,0 0-21 0,0 0 20 0,0 0-19 16,0 0 20-16,0 0-24 0,0 0 31 0,0 0-14 15,0 0 17-15,0 0-13 0,0 0 23 16,0 0-19-16,0 0 2 0,0 0 1 0,0 0 18 0,0 0-17 0,-5 4 18 16,5-4-25-16,0 0 22 0,0 0-11 0,-13 2 15 15,13-2-17-15,0 0 20 0,-11 3-20 0,11-3 23 16,-9 2-33-16,9-2 29 0,-12 2-18 0,12-2 19 16,-11 2-21-16,11-2 19 0,-14 0-33 0,14 0 43 15,-14 2-19-15,14-2 25 0,-20-2-24 0,10 2 32 16,10 0 1-16,-27 0-10 0,13-2-14 0,-2 2 8 15,-6 0-4-15,0 0-9 0,-6 2-14 0,-1-2 7 16,-7 2-13-16,-4-1 3 0,1 2 11 0,-7-1 17 16,-3 0-3-16,2 2-4 15,-2-1 9-15,8 1 11 0,2-3 10 0,-1 2-4 0,0-1-5 0,3 0 7 0,-1 1-13 16,2-1 3-16,6-1-3 16,-6 2-9-16,0 0 1 0,0-3-18 0,2 3-3 15,-5-1-5-15,2 2 9 0,-1-2 2 0,0 3 1 0,-3-2 9 0,-4 2-7 16,-3-1-5-1,1 2 9-15,-47 4 16 0,45-1-14 0,1-3-3 16,-1 0-4-16,-2 2-7 0,4-3 2 0,-3 0 2 0,5 2-7 0,-2-3 3 0,9 0-3 16,-1-1-2-16,-2 0-1 0,3 1 4 0,1-3 0 15,0 1 4-15,-1-2-3 0,1 1 0 0,-1-1 0 16,1 1 8-16,0 1-2 0,-1-1-35 0,0 0 44 16,1 0-44-16,-2 1 48 0,0 1-50 15,-1 1 55 1,3-1-44-16,-2-3 45 0,0 3-49 0,3 0 45 0,0-3-51 15,4 1 53-15,2 2-44 0,-1-2 38 16,3 0-41-16,-1-1 44 0,2 1-43 0,-3-1 38 16,5 1 8-16,2-1-6 0,0 0-3 0,1 2-40 15,-1-2 42-15,1 0-38 0,1 1 41 0,-1 1-41 0,3-2 42 16,-3 1-38-16,2 1 40 0,-1-1-49 0,2 1 44 16,0-1-33-16,-2 1 28 0,2-2-28 0,1 1 41 15,-1-1-46-15,5-1 46 0,-4 1-52 0,3-2 47 16,-2 2-35-16,-2-1 40 0,4 1-41 0,-2-2 40 15,-1 1-44-15,4-1 44 0,-1 2-40 0,-2 0 41 16,2-1-43-16,0 1 45 0,-1-2-48 0,0 2 35 0,0 0-32 16,1 0 40-16,1 0-39 0,-1 0 40 0,0 0-44 15,3 0 47-15,-1-1-47 0,1 1 46 0,12 0-42 16,-20 0 40-16,20 0-38 0,-19-2 39 0,19 2-49 16,-14 0 51-16,14 0-42 0,-14-1 42 0,14 1-43 15,-12 0 39-15,12 0-42 0,0 0 7 16,-15-1 3-16,15 1 39 0,-13 4-37 0,13-4 32 0,0 0-48 15,-14 0 43-15,14 0-42 0,-14 1 15 0,14-1-7 16,-13 2 32-16,13-2-35 0,-15 1 36 0,15-1-42 16,-14 0 37-16,14 0-28 0,-17 0 39 0,17 0-39 15,-15-1 32-15,15 1-31 0,-18 0 37 0,18 0-37 0,-14-3 35 16,14 3-37-16,-18-2 37 0,18 2-65 16,-14-2 71-16,14 2-34 0,-18-1 26 0,9-2-30 0,9 3 36 15,-15 0-38-15,15 0 37 0,-14 0-39 0,14 0 38 16,-16 0-36-16,16 0 35 0,-15-2-35 0,15 2 33 15,-14-2-34-15,14 2 38 0,-13-1-63 16,13 1 69-16,-10-2-38 0,10 2 36 0,-13-3-42 0,13 3 43 0,-9-1-40 16,9 1 32-16,-9-4-33 0,9 4 37 15,-10-3-36-15,10 3 36 0,-9-2-46 0,9 2 47 16,-9-2-41-16,9 2 43 0,0 0-41 0,-11-4 40 0,11 4-43 16,0 0 45-16,-12-1-44 0,12 1 41 0,0 0-42 15,-9-3 42-15,9 3-48 0,0 0 47 0,-10-2-38 16,10 2 18-16,0 0 18 0,-10-2-38 15,10 2 39-15,0 0-58 0,0 0-38 16,0 0 13-16,-8-3-46 0,8 3-68 0,0 0-44 16,0 0-55-16,0 0-488 0,0 0 206 15,0 0-555-15,3-8-728 0</inkml:trace>
  <inkml:trace contextRef="#ctx0" brushRef="#br0" timeOffset="4507.09">28159 5053 186 0,'8'-5'268'16,"-8"5"-33"-16,5-3-15 15,-5 3-18-15,0 0 3 0,5-6-33 0,-5 6 10 0,0 0-49 0,0 0 25 0,0 0-41 16,0 0 30-16,0 0-38 0,0 0 36 0,0 0-53 16,0 0 35-16,-8 9 0 0,4-4-9 0,-4 1-15 15,0 1-13-15,-3 0-11 0,0 4-2 0,-4-1 23 16,-2 2-15-16,-1 3-5 0,-3 0 13 0,-4 1 8 16,-5 5-4-16,-4 0-13 0,-3 1 13 15,-4 0-9-15,-11 4-13 0,-4 2-19 0,-6 1 6 0,-3 1 1 16,-4 1-9-16,-7 1-1 0,-16 10-9 0,-4-3-7 15,-3 0-8-15,-3 1-6 0,-3 1 2 0,2 0-3 16,-2-1 6-16,3-1-7 0,1-2 0 0,2 1-8 16,6-3 8-16,14-7-12 0,3 2 9 0,5-5-7 15,3 0 1-15,4-3-7 0,7 1 10 0,11-7-14 16,2-1 11-16,6-2-10 0,7 1 11 0,1-5-12 16,7-1 8-16,2 0-11 0,2-1 4 0,2 0-3 15,-7 2 5-15,13-4 2 0,2-1-11 16,-1-1 10-16,3 0-13 15,7-3 14-15,-13 6-12 0,13-6 5 0,-9 6-3 0,9-6 10 0,-9 4-12 16,9-4 14-16,-5 3-12 16,5-3 13-16,0 0-14 0,-9 4 14 0,9-4-13 0,0 0 13 15,0 0-14-15,0 0 14 0,0 0-13 0,0 0 14 0,0 0-13 0,0 0 15 16,0 0-13-16,0 0 5 0,0 0-13 0,0 0 18 16,0 0-12-16,-9 1 4 15,9-1-3-15,0 0 7 0,0 0-11 0,0 0 15 16,0 0-10-16,-1 9 29 0,1-9-9 0,1 11 37 0,-1-3-15 15,1 3 13-15,1 0-18 0,-4 7 21 0,2 3-6 16,-1 4 22-16,1 4 4 0,-2 6-1 0,0 10-15 0,-3 2 12 16,2 7 24-16,-1 14-33 0,1 6 19 0,1 8-38 15,0 5-11-15,2 7-4 0,-1 6 0 0,2 20 27 16,2 1 12-16,2 1-33 0,0-1 2 0,5-3 14 16,2-7 26-16,-2-18-20 0,4-8 23 0,-1 1 2 15,1-5-14-15,-1-3 16 0,-1-4-35 0,1-1 16 16,-4-3-25-1,1-2-14-15,-2-2 2 0,-3-11 14 0,0-1-27 0,-1-1 15 16,0-3-28-16,0 0 17 0,-2-5-20 16,-2 2 16-16,0-9-21 0,0-1-50 0,-1-4-68 0,0-5-19 0,1-5-64 0,0-2-19 0,0-3-72 15,0-5-86-15,1-3-74 0,2-4-105 16,-3-6-200-16,0 0-445 0,9-15-816 0</inkml:trace>
  <inkml:trace contextRef="#ctx0" brushRef="#br0" timeOffset="11617.17">7095 4653 163 0,'14'4'939'0,"-2"-2"-290"16,-5 2-131-16,2 0-132 0,-1 2-71 0,-3 0-70 15,1 1-43-15,1-1-51 0,-5 1-23 0,2 1-31 16,-1 1-7-16,-1 1-23 0,-2-1-4 0,0 1-23 16,0 1 6-16,0-2-24 0,-1 2 4 0,0-1-11 15,-1-2 4-15,2 1-12 0,-1-2 5 0,1 0-11 16,0 0 15-16,0-7-14 0,-1 12 14 0,1-12-6 16,0 10 19-16,0-10-11 0,-3 7 9 0,3-7-13 0,0 0-6 15,0 0-5-15,0 0 11 0,0 0-12 0,-2-10 7 16,2 3-11-16,-4-3 1 0,4-3-8 0,-1-3 10 15,1 0-6-15,0-4-4 0,0 0-8 0,1-4 5 16,1 0 3-16,2 1-10 0,-1 0 9 0,2-1 6 16,0 0-16-16,0 3 31 0,4 0-8 0,-1 2 8 15,1 1-16-15,1 1 16 0,3 0-16 0,0 4 3 16,2-1-7-16,-1 2 9 0,1 4-12 0,-1 1 5 16,2 2-8-16,-2 1 12 0,-3 2-8 0,2 2 10 15,-1 2 1-15,-2 1 2 0,0 0-7 0,-2 2 11 16,-2 1 1-16,2 0-3 0,-3 1 2 0,0 1 5 15,-3 1-3-15,1-1 2 0,-2-2 3 0,1 2 2 16,0-2-3-16,-2-6 0 0,0 13-1 0,0-13 2 16,0 11-4-16,0-11 0 0,-2 10-2 0,2-10 0 0,-3 9-2 15,3-9 0-15,-5 8-6 0,5-8 7 0,-8 8-4 16,8-8-1-16,-5 8 0 0,5-8 3 0,-6 6-1 16,6-6-6-16,-5 6 7 0,5-6-2 15,-4 3 0-15,4-3 3 0,0 0 2 0,-5 6 5 0,5-6-8 16,0 0 1-16,0 0 3 0,-6 5 0 0,6-5-5 15,0 0 3-15,0 0 0 0,0 0-10 0,0 0 6 16,-3 5-4-16,3-5 0 0,0 0-29 0,0 0-35 16,0 0-41-16,0 0-41 0,0 0-34 0,0 0-44 15,0 0-42-15,0 0-61 0,0 0-43 16,-4 7-52-16,4-7-311 0,0 0-241 0</inkml:trace>
  <inkml:trace contextRef="#ctx0" brushRef="#br0" timeOffset="12033.11">7086 4426 179 0,'0'0'464'0,"-4"-10"-43"15,4 10-76-15,-5-7 5 0,5 7-53 0,-3-7 3 0,3 7-52 16,-2-7-7-16,2 7-35 0,-5-6-29 16,5 6-53-16,0 0-22 0,-3-4-40 0,3 4-10 0,0 0-21 15,0 0-3-15,0 0-14 0,0 9 38 0,2-1 32 16,-1 1 26-16,1 3 8 0,1 0-1 15,-2 6 25-15,0-1 5 0,2 4-18 0,-2 2-18 0,1 2-19 16,0 2 2-16,-2 0-20 0,1 0-7 0,1 1-17 0,-1 0-9 16,-1-2-6-16,1 0-10 0,1-1 1 15,-1 0-2-15,-1-5-11 0,3-1 6 0,-2 0-10 16,0-1-27-16,0-2-40 16,1-2-37-16,0-3-46 0,-2 1-59 0,1-2-24 0,1-1-55 0,-1 0 1 0,-1-9-84 15,0 12-98-15,0-12-511 0,0 0-562 0</inkml:trace>
  <inkml:trace contextRef="#ctx0" brushRef="#br0" timeOffset="12491.46">7063 4697 74 0,'3'-6'671'0,"-3"6"-189"15,6-11-107-15,-2 7-52 0,0-2-38 0,1 0-48 16,1 1-25-16,3-1-23 0,-1 1-11 0,1-1-10 0,1 2-16 15,0 0-7 1,3-2-14-16,2 1-21 0,-1-1-6 0,3 3-10 0,-2-2-7 0,3-1-9 0,0 1-15 16,-1 2-10-16,-1-3-16 0,2 1 1 15,0 0-5-15,-4 2-4 0,3-3-4 16,-3 2 2-16,-1-2-1 0,-2 3-9 16,-2-3 3-16,0 0-3 0,1-1-2 0,-1-1-7 0,-4 0-2 0,-1-3-3 0,0 1-8 15,1 0-2-15,-5-2 1 16,1-1-12-16,-2 3 18 0,1-3-12 15,-1 2 11-15,-3 0 16 0,3 0-22 0,-2 0-3 0,2 1 10 0,-2 3 14 0,2-2 9 0,-2 3-11 16,2 0 0-16,1 6-23 0,-2-10-1 0,2 10-12 16,-3-7 6-16,3 7-1 0,0 0 11 0,0 0-4 15,0 9 21-15,0-1 15 0,0 1 10 0,0 5 7 16,1 3 39-16,1 0 3 16,-1 4-8-16,0 4-2 0,-1 2-2 15,0 2 6-15,0 4-1 0,0 2-16 0,0 0 2 16,-1-1-22-16,1 0-5 0,-1-5-12 0,2-2-1 0,-1-1 0 15,1-1-8-15,-1-1 0 0,0-4-2 16,3-2-3-16,-2-1-1 0,0-2-44 0,1-3-28 0,0 1-23 0,-2-4-21 0,0 0-39 16,0-2-63-1,0-7-77-15,0 9-113 0,0-9-73 0,0 0-145 16,0 0-308-16,0 0-499 0</inkml:trace>
  <inkml:trace contextRef="#ctx0" brushRef="#br0" timeOffset="12778.66">7049 4413 102 0,'-3'-6'744'0,"3"6"-241"0,-2-9-105 16,2 9-118-16,-4-6-32 0,4 6-90 0,0 0-6 0,0 0-13 15,-6 4 7-15,6-4-15 0,-3 14 22 0,3-3-18 16,0 0 16-16,0 3-7 0,0 4-12 0,0 0-14 16,0 3-31-16,1 3 7 0,-1 1-18 0,2 1-8 15,-2 2-12-15,1 0-2 0,-1-1-13 0,1 1-5 16,2-1-12-16,-3-1-57 0,2-2-29 0,-2-4-26 16,0 1-77-16,3-2 1 0,-2-4-64 0,-1-1 9 15,3-2-36-15,-2-2-20 0,2-1-74 0,-2-3-452 16,-1-6-329-16</inkml:trace>
  <inkml:trace contextRef="#ctx0" brushRef="#br0" timeOffset="13139.1">7058 4742 276 0,'3'-6'511'16,"-3"6"-95"-16,6-9-133 0,1 5-16 0,1-2-67 16,0 2 8-16,3-2-55 0,1 2 12 15,1-2-46-15,2 1 26 0,-1-1-52 0,3 2 18 0,-2-2-47 16,2 0 14-16,-2 0-17 0,2 1-8 0,-2-1-10 15,3 0-10-15,-4 0 1 0,1-1-8 0,-2 1 0 0,1 0-10 16,0-2 2-16,-4-2-3 0,2 1 4 0,-2-2-11 16,0 0 3-16,-1-3-8 0,-2 1-9 15,-2-1 11-15,-1-1-25 0,1-1 23 0,-3 1-18 16,-1 2 56-16,2 1 27 0,-3-1 26 0,1 3 8 0,1 0 3 16,0 2-30-16,-2-1-18 0,0 9-33 0,0-10-6 15,0 10-25-15,3-9 1 0,-3 9 5 0,0 0 12 16,4 6 4-16,-2 1 9 0,-1-1 25 0,2 9 16 15,2-2 20-15,-1 5 6 0,0 3 18 16,1 2-11-16,-1-1-12 0,1 4-10 0,-1 4-8 0,3 1-18 16,-4 0-6-16,1 0-2 0,-2-1-6 0,1-3-8 0,-2 0-88 15,2-1-29-15,-2-2-47 0,0-1-64 16,1-4-51-16,-1-1-43 0,0 0-56 16,2-4-66-16,0-2-79 0,0 0-349 0,1-5-389 0</inkml:trace>
  <inkml:trace contextRef="#ctx0" brushRef="#br0" timeOffset="14233.38">7826 4729 32 0,'6'-9'797'0,"2"2"-156"0,-4-1-102 16,0 0-97-16,-2 0-87 16,1 1-40-16,-2 2-30 0,-1 5-35 0,-1-13-34 0,1 13-44 0,-7-10-34 15,7 10-22-15,-12-4-29 0,12 4-9 0,-16-3-10 16,16 3-13-16,-20 3-1 0,11 0-10 15,-1 1-2-15,0 0-19 0,-2 5-1 16,2 0-6-16,0 1-2 0,-1 3 1 0,4-1-8 0,-2 1 0 0,1 1-2 0,2 1-2 16,0-1-6-16,3 0-20 0,-1-1-9 0,3-1 10 15,1-1-2-15,1 0 6 0,3 0-21 0,-1-1 9 16,3-1-10-16,0-2-8 0,2 1-1 0,1-2 9 16,-2-2-5-16,1 0 21 0,1-1-3 0,-9-3 16 15,14 3-3-15,-14-3 14 0,13-1-18 0,-13 1 14 16,11-9-5-16,-6 5 16 0,-1-2-17 15,0-4 14-15,-1 1-10 0,-2-1 4 0,2-1-6 0,-2 1 14 16,-1-3-9-16,1 1 12 0,-1 0 10 0,3 1 5 16,-1-3-16-16,1 3 3 0,-1-1-6 0,2 0-1 0,0 3-1 15,1-2-1-15,0 3 6 16,4-2-4-16,-3 3 10 0,2 1 2 16,1 0-2-16,4 1-5 0,-3 2-5 0,0 2-1 0,3-1-6 0,-1 4 6 0,-1 1 0 15,1 0-6-15,-1 1-7 0,-1 2 6 16,1 1-4-16,-2 3 5 0,-1-1-3 0,0 2 12 0,-2 1-1 15,0 0 3-15,-1 1-9 0,-1-2 11 0,-2 0-8 16,2 0 10-16,-3-2-14 0,2 1 7 0,-2-1-7 0,0 0 8 16,1-2-6-16,-1-1 8 0,-1-6 0 15,1 12 10-15,-1-12 0 0,1 9 10 0,-1-9-4 16,0 0 3-16,3 8-9 16,-3-8 6-16,0 0-7 0,0 0-5 0,4-9-7 0,-3 2 5 15,-1 0-7-15,1-3-1 0,2 0 0 0,-3-2 1 16,4 0 1-16,-2-2-3 0,2 0-13 0,0 1 18 0,0-1-1 0,1 0-1 15,0 2 3-15,1 0-1 0,-1 0-1 0,2 4-11 16,-2 0-2 0,2 1-8-16,0 0 8 0,-1 1-2 0,2 3 4 0,-8 3-1 15,14-3 0-15,-14 3 1 0,17 2 1 0,-8 2-1 16,0-1 2-16,0 1 4 0,-2 2-1 0,1 0 0 0,2 0-8 16,-3 1 8-16,-1 1-6 0,2 0 9 0,-2 0-6 15,0 0 4-15,0-1-5 0,-1 0 10 16,-1 1-10-16,3 3 13 0,-7-11 1 0,8 10-1 0,-8-10 9 15,5 8 5-15,-5-8 16 0,5 3-1 16,-5-3-5-16,0 0-16 0,12-5-1 0,-6 0-5 0,-1-1-4 0,1-2 6 16,2-3-6-16,-1 0 2 0,3-1-9 0,-4 0 6 31,3-1-3-31,1 1-5 0,-2-1 2 0,0 3 0 0,-1-2 0 16,2 1 2-16,-2 5-5 0,-2-3 2 0,5-3-29 15,-2 8 16-15,-8 4 0 0,9-6-2 16,-9 6 13-16,11 1-7 0,-11-1 1 0,10 6 10 15,-5-1-4-15,2 0 2 0,-2 1 1 0,0 2 0 16,4-1 0-16,-4 2-6 0,3 0 8 0,-2-1-1 16,3 0 1-16,-1 0 3 0,-2 1 1 0,3-2-4 15,0 1 3-15,-1-2 7 0,1 1-2 0,-2-3 0 0,2 1 11 16,2-1-4-16,-2-3 15 0,-9-1-5 0,19 0-3 16,-8-1 4-16,-1-3-6 0,3-2-3 0,-1-1-5 15,0-1 3-15,0-3-7 0,3-2-2 0,-2-2 0 16,-1 0-3-16,-1-1-4 0,1-2 16 0,-2 1-12 15,-4 4-2-15,1-3-1 0,-2 3-2 0,-1 0 1 16,-2 3 1-16,1-2 1 0,-3 3 2 0,-2 2 2 16,1 1-4-16,-5 2-1 0,6 4-1 0,-16-3-1 15,16 3-4-15,-23 1 4 0,11 5 11 0,0-1 3 16,-1 3 0-16,1 3-3 0,0-1 12 16,4 0-9-16,-2 2 2 0,1 0 2 0,3 1 0 0,1 0-8 0,2-1 2 15,-1 0 0-15,4 1-5 0,2-1 9 0,3-2 6 16,1 3-3-16,3-1 0 0,0-2-3 0,6-3 3 15,1 1-3-15,4-2 3 0,3 0-5 0,4-4-1 16,2-1 0-16,-1-1-7 0,-1-1-55 0,1-1-55 16,-1-2-68-16,-1-1-97 0,-7 2-96 0,-2-3-202 15,-5-1-651-15,-1 1-829 0</inkml:trace>
  <inkml:trace contextRef="#ctx0" brushRef="#br0" timeOffset="16274.31">26420 4465 502 0,'0'0'383'16,"0"0"-79"-16,0 0-58 0,0 0-15 0,0 0-9 0,0 0-41 16,-2 8-14-16,2-8-20 0,-5 11-8 0,3-1-29 15,-1-1 4-15,-1 2-22 0,3 0-10 16,-3 2-29-16,2 1 17 0,-1-1-3 0,1 1-4 0,0 3-15 16,0-2-14-16,-1-3 0 0,2 0-15 0,0 1 6 15,-1 0-7-15,0-2 0 0,-1-1 1 0,3 1-4 16,-2-3-2-16,2-2 1 0,-3 2 13 0,3-8 15 15,0 11 1-15,0-11 26 0,-2 5-47 16,2-5-3 0,-4-5-3-16,4 5-6 0,-3-12-6 0,1 3 4 0,-1-3-8 0,0-2 4 0,2-4-1 15,0 1-8-15,1-2 7 0,-1-5 0 0,2-1-9 16,0-3 6-16,4-3-9 0,-1-2 5 0,3 0 8 16,0 0-11-16,5-1 20 0,-1 3-17 0,3 4 22 15,2-4-15-15,0 7 18 0,2 1-21 0,1 3 22 16,-1 3-21-16,4 1 11 15,-3 5-6-15,-1 0 4 0,1 3-14 16,0 3 13-16,-1 2-14 0,-1 2 15 0,-2 1-10 16,-1 3 16-16,0 1 13 0,0 0-1 0,-3 4-15 0,-4 1 12 0,1 1-15 0,-3 0 18 0,-4 3-15 15,-1 2 13-15,-5-1-9 0,-2 4 2 16,-2 0 0-16,-3 1-3 0,-5 0-3 0,2 0 0 16,-2-4 3-16,3 1-9 0,-2-2 6 0,-1-3-5 15,3 1 5-15,1-3-8 16,1 1 8-16,1-4-8 0,2 0 5 0,-1-2-9 0,3 0 3 0,7-4-11 0,-12 7 5 31,12-7-6-31,0 0 3 0,-13 0-8 0,13 0-7 16,0 0 13-16,4-6 4 0,-4 6-3 0,11-5 8 0,-1 1-6 0,0 1-7 0,4 0 9 15,1 0-2-15,2 1-1 0,-2 1-2 0,2 1 0 0,1 1 8 16,-2 0-4 0,3 3-1-16,-3-1 5 0,0 2 1 0,-3 1 0 0,1 1 3 0,-2 1 1 0,-2 1 10 15,0 0-11-15,-5 1 9 0,0-1-1 0,-3 3 23 31,-2-2-2-31,-2 2-8 0,-3 1-1 0,1-1-4 16,-6 2-1-16,0 0 6 0,-5-1-1 0,-1 2-11 16,-3-3-9-16,1-1 9 0,-2 1 1 0,-2-1-3 15,1-3 0-15,0 1-8 0,1-3 0 0,0 0-35 16,1-1-6-16,5-1-39 0,-3 0-33 0,5-2-20 16,0-2-31-16,2 2-47 0,10-2-49 0,-17-1-62 15,17 1-70-15,-7-5-431 0,7 5-353 0</inkml:trace>
  <inkml:trace contextRef="#ctx0" brushRef="#br0" timeOffset="16605.39">26921 4432 316 0,'9'-5'632'16,"-2"1"-159"-16,-7 4-110 0,9-3-73 0,-9 3-29 15,0 0-49-15,0 0-29 0,3 6-13 0,-3-6-24 16,-5 9-27-16,1-2 7 0,0 0 19 0,-1 1-24 15,0 0-22-15,2 0-31 0,-2 3-6 0,3-3-12 16,-2 1-14-16,2 0-8 0,-2 0-7 0,3-1-3 16,2 0 1-16,1-1-5 0,0 0-3 0,2 1 6 15,0-1-5-15,3-3-1 0,1 2-4 0,0-3-3 16,1-1 8-16,0 1-1 0,-9-3 0 0,22-2-7 16,-11 0 7-16,2-2-7 0,-1-2 6 0,0-1-4 15,0 3 4-15,-2-6-10 0,-1 1 8 0,-1-1-4 16,-3 1 2-16,-3-1-8 0,2 1-1 0,-4 0 2 15,-2-1-7-15,0 1 4 0,-3 0-3 0,0 0-29 16,-3 2 7-16,0 0-16 0,0 1-22 0,-1 0-19 0,0 2-32 16,1 0-41-16,-1-1-20 0,3 1-45 0,6 4-50 15,-13-4-38-15,13 4-28 0,-9 0-370 16,9 0-216-16</inkml:trace>
  <inkml:trace contextRef="#ctx0" brushRef="#br0" timeOffset="16984.91">27305 4123 494 0,'7'-10'638'15,"-2"4"-190"-15,0 0-70 0,-1 0-122 0,-4 6-33 16,6-7-75-16,-6 7 0 0,6-3-35 0,-6 3 43 16,6 3-6-16,-6-3 11 0,2 13-7 0,-2-4 16 15,1 2-26-15,-1 0 10 0,2 3-29 0,-2 4-10 16,0 0-15-16,0 1 5 0,0 0-18 0,0 0-16 15,1 2-16-15,0-2-5 0,-1 1-10 0,3 1-1 16,-2 1-16-16,2-3 6 0,1 0-11 16,-1-1-3-16,1-1-7 0,1 0 2 0,0-3-6 0,2 0 4 15,-1-1 4-15,2-2-3 0,1-1 1 0,1-1-2 0,0-3-7 16,1-2 4-16,0 0 1 0,2-2 8 0,-2-2-20 16,3-2 6-16,-2-1-9 0,1 0 0 0,-1-2 7 15,-1-1-3-15,-4-2-4 0,2 1 4 0,-2 1 2 16,-2-1-2-16,-3-1 1 0,0 1 0 15,-4-1-8-15,1 2 4 0,-4-2 0 16,-3 2-7-16,1 1-24 0,-4-1-21 0,2 1-11 16,-5 2-27-16,3 0-26 0,-1-1-40 0,1 2-21 0,-1-1-34 15,3 0-23-15,-2 2-55 0,11 1-74 0,-17-2-64 0,17 2-355 16,-12-4-312-16</inkml:trace>
  <inkml:trace contextRef="#ctx0" brushRef="#br0" timeOffset="17192.47">27643 4120 591 0,'0'0'599'0,"5"-10"-168"0,-5 10-58 0,4-6-81 16,-4 6-48-16,3-6-70 0,-3 6-19 16,0 0-61-16,6-6 5 0,-6 6-40 0,0 0 4 0,0 0-29 0,0 0 16 15,1 9-33-15,-1-9 22 0,-3 12-79 0,3-7 1 16,0 4-89-1,-1 1-11-15,0-1-74 0,1 4-72 0,1-4-87 16,0 5-291-16,-1-4-171 0</inkml:trace>
  <inkml:trace contextRef="#ctx0" brushRef="#br0" timeOffset="17571">27932 4270 154 0,'0'0'707'0,"6"-9"-205"0,-6 9-73 0,4-4-80 0,-4 4-44 0,0-8-88 0,0 8-29 0,-5-7-48 16,5 7 15 0,-7-3-36-16,7 3 5 0,-14-1-28 0,14 1-4 0,-14 0-29 0,14 0-2 0,-18 3-23 15,9-2 2-15,2 2-18 16,-1 1 3-16,-1 1-16 0,3-2 8 0,-1 1-17 0,3 2 14 0,-1 0-17 0,3-1 12 16,-2-1-6-16,4-4 9 0,-1 13-15 15,3-7 15 1,2 0-20-16,0 1 16 0,1-1 0 0,0 0 0 15,2 2-5-15,1-3-15 0,-1 2 7 16,-1 0 1-16,3 0-3 0,-2-1 3 0,0 1-4 0,0-1 1 16,-1 0 6-16,-1 0-2 0,0-1 3 0,0 1 4 0,-5-6 0 15,5 9 1-15,-5-9 3 0,3 13-4 16,-3-13 27-16,-4 11-1 0,-1-4 12 0,-4-1-6 16,1 0-7-16,-1 1-2 0,-3-1-6 0,0 0-4 15,1 2-6-15,-2-4 1 0,1 2-4 0,0-2-2 16,1 1-27-16,2-2-23 0,9-3-31 0,-15 6-32 15,15-6-36-15,-13 4-30 0,13-4-43 0,-9 4-49 16,9-4-91-16,0 0-96 0,0 0-282 0,0 0-238 16</inkml:trace>
  <inkml:trace contextRef="#ctx0" brushRef="#br0" timeOffset="18043.73">28664 4013 4 0,'2'-12'616'15,"-2"4"-213"-15,2 0-41 0,-2 8-104 0,0-11-17 16,0 11-88-16,1-10 8 0,-1 10-75 0,0 0 47 16,0 0-64-16,0 0 39 0,-8 7-42 0,7 2 48 15,-3 1-56-15,-1 2 33 0,3 2-49 0,-2 4 28 16,0-2-47-16,0 4 13 0,-1 2-25 0,0-1 37 15,0 1-39-15,0 0 28 0,1 0-31 0,1-3 25 16,-1-1-39-16,2 0 37 0,-1-1-31 0,2-4 25 16,0 1-31-16,1-1 29 0,-2-2-34 0,2 1 32 15,0-3-39-15,-1-1 39 0,-1-1-26 0,2-7 34 16,0 13-30-16,0-13 26 0,-2 9-29 0,2-9 26 16,0 0-27-16,0 0 24 0,0 0-19 0,0 0 26 15,0 0-22-15,8-7 20 0,-8 7 8 0,6-11 18 16,-2 4-26-16,-1 1 30 0,3-2 12 0,-1 0 10 15,2-1-23-15,0 0 5 0,0-1-3 0,-1 3 6 16,4-1-10-16,-1-1-11 0,-1 3-7 0,0 0-15 16,2-1-4-16,-3 3-5 0,1 2-3 0,4-2-3 15,-12 4 14-15,16 0-11 0,-16 0 8 0,18 4-9 16,-10-1 11-16,1 2-18 0,0 2 19 0,-2-1-16 0,2 1 12 16,-2 5-7-16,2-4 7 0,-3 1-67 0,-1 2-23 15,2 0-46-15,0 0-45 0,-2-1-52 16,0 0-77-16,-1 0-93 0,0-2-107 0,1 1-237 0,0 0-242 15</inkml:trace>
  <inkml:trace contextRef="#ctx0" brushRef="#br0" timeOffset="18964.12">29213 4298 123 0,'7'-9'747'0,"-3"0"-224"0,-2 2-76 0,2-2-72 16,-3 2-40-16,-1 1-37 0,0-3-43 0,0 3-25 0,-2-2-32 15,-1 1-43-15,1 3-33 16,-5-2 0-16,3 1-16 0,-4 2-30 0,8 3-19 0,-17-2-6 0,4 4-10 16,4-1-10-16,-1 2-4 0,-3 1-8 0,4 2 4 15,0 0-16-15,0 1 8 0,2 1-11 0,-1-1 8 16,0 3-12-16,4-2 3 0,-2 2-7 0,2-1-11 16,2 1-14-16,2 0-9 0,0-1-21 0,0 0 18 15,2-1-41-15,2 0 12 0,2 0-30 0,-2-1 22 16,3-1-26-16,0 0 41 0,1-2-21 15,0 0 41-15,-1 0-27 0,-7-4 44 0,13 3-29 0,-13-3 46 16,13-2-34-16,-13 2 44 0,10-5-33 16,-5 1 40-16,-1-2-28 0,-1-2 40 0,0 1-16 0,1-1 21 15,-4 1-9-15,3-3 65 0,-1 2-27 0,0-2 0 16,-1 0 3-16,0 1 0 0,0 1 6 0,2-1-7 16,0-1-2-16,-1 2-4 0,0 1-14 0,1-1-4 0,4-1-12 15,-2 1-7-15,0 2 0 0,1-2-5 0,-1 3-6 16,4-2 0-16,-1 4-8 0,0-1 2 15,-2 1-5-15,4 0 6 0,-10 3 1 0,14 0-7 16,-14 0 1-16,18 3 8 0,-9 0 0 0,-1 1 0 0,1 0 1 16,-3 4 4-16,1-1 0 0,0 2-5 0,-3 0 7 15,1 2 4-15,0-2-9 0,0 3 15 0,-1-3-16 16,-2 2 13 0,-1 0-11-16,1-1 9 0,-2 1-9 0,0-3 14 0,0 1-21 0,2-1 17 0,-2-1-15 15,0 0 14-15,0-7-10 16,0 12 18-16,0-12 13 0,0 9 31 0,0-9-4 0,0 7 2 0,0-7-19 15,0 0-4-15,0 0-13 0,0 0-1 0,0 0-10 16,0 0 1-16,0-9 4 16,1 3 6-16,0-2-13 0,1-1 2 0,0-1-11 0,-1-1 0 0,4-1-1 15,-2 0-5-15,-1 2 11 0,2-1 1 16,0 0-6-16,1 1-1 0,-1-1-4 0,3 1-1 16,-1 2-1-16,0 1-4 0,2 0-4 0,0 2 2 0,-1-1-3 15,2 4 1-15,0-1 2 0,-9 3 7 0,14-2-9 16,-5 4 9-16,0 1-2 0,1-1 2 0,-1 2 1 0,-1 0-1 15,0 4 3-15,-1-2-1 0,0 1-1 0,-1-1 5 16,-1 2 3-16,-1 1-10 16,5 6 6-16,-8-7 4 0,3-2-7 0,-3 2 6 0,2-4-6 15,-3-4 1-15,3 13 0 0,-3-13 14 16,2 8-9-16,-2-8 11 16,1 8-3-16,-1-8 6 0,3 6-6 0,-3-6 8 0,0 0-13 0,0 0 4 0,0 0-3 15,0 0 5-15,3-8 2 0,-3 8-2 0,1-12-1 16,0 5-6-16,2-2 2 0,0-1 1 15,1-1-5-15,1 0-2 0,-1-1 17 0,3-1-4 0,-1 1-2 16,2 0-5-16,-1 1-1 16,2-1-6-16,-1 2-3 0,1 0 2 0,-1 3-10 0,-1 0-1 0,0 1-4 15,0 1 1-15,-7 5-1 0,14-3 2 0,-14 3 5 16,14 3 0-16,-14-3 3 0,12 7 8 0,-6-1-9 16,-2 2 2-16,1 1 4 0,0 0 0 0,0 1 6 15,-2 1-4-15,0 0 0 0,-1 0 0 0,1 2-7 16,-1-1 12-16,-2-1-12 0,2 2-39 15,-1-1-27-15,-1 0-43 0,1 0-14 0,-1-2-73 0,0 1-58 16,0-1-51-16,0-1-69 16,1-1-55-16,1-2-72 15,1 0-266-15,-3-6-285 0</inkml:trace>
  <inkml:trace contextRef="#ctx0" brushRef="#br0" timeOffset="19340.84">29943 4295 619 0,'4'-4'452'0,"2"-1"-98"0,-1 1-75 0,2 0-34 16,-1 0 22-16,3 0-58 0,1-2-26 0,-1 2-13 16,-1-1-6-16,5 1-17 0,-2-3-5 0,3 1-2 15,-1 2-6-15,1-2-13 0,19-5 110 16,-20 5-115-16,1-2-2 0,2 3-16 0,10-9 123 16,-15 8-112-16,0-1-10 0,-1 1-12 15,-2 0-18-15,0-2-2 0,-1 2 18 0,-3-1-3 0,1-1 0 16,-2 2 2-16,-2-1-18 0,-1 1-6 15,0 6-7-15,-1-10 21 0,1 10-18 0,-9-9-9 16,9 9-16-16,-15-4-7 0,15 4-5 0,-21 1-4 0,7 2-3 16,1 3 2-16,-3 1-28 0,0 1 47 0,-3 6-19 15,3-3 30-15,0 0-35 0,0 4 28 0,3-1-41 16,1 0 4-16,0 1 3 0,4-1 5 16,1 1-12-16,4 0 1 0,1-3 3 0,2 2 9 0,4 1 3 15,1 0 12-15,4-1 9 0,2 0 2 0,4 1-7 16,0-4-6-16,6 1 9 0,0 1-18 0,1-5 2 15,1 1-6-15,0-2-46 0,0-1-41 0,0-1-42 16,-4-2-49-16,-1 0-83 0,-2-2-127 0,-1 1-81 16,-15-2-252-16,18-1-480 0,-18 1-803 0</inkml:trace>
  <inkml:trace contextRef="#ctx0" brushRef="#br0" timeOffset="37966.1">11893 2358 455 0,'0'0'355'0,"0"0"-64"0,0 0-79 0,0 0-7 16,11 5-18-16,-11-5-11 0,0 7-14 0,1 0-27 15,-1 1-23-15,-1 2 11 0,1 2-16 0,-4 1-9 16,2 1 4-16,-1 3 4 0,1 1-15 0,-2-1-23 15,0 4-3-15,-1-1-9 0,2 2-7 0,-3-1-9 16,2-1-4-16,0-2-12 0,2 0-2 0,-1 0-6 16,1-4 1-16,-1 2-11 0,0-4 6 0,2 1-13 15,0-2 9-15,-2-1-1 0,3-1 5 0,-1 0 46 16,0-3 40-16,1-6 48 0,-4 13 35 0,4-13-11 16,-1 6-21-16,1-6-37 0,0 0-18 0,0 0-21 15,1-7-18-15,-1 7-3 0,0-15 1 0,1 3-2 16,2-1-17-16,-1-4-2 0,-2-3 35 0,3-4-44 15,-2-2 18-15,2-2-28 0,-1-3-6 0,2-3-3 16,0 0 12-16,0 3-6 0,1 0-1 0,1 6 6 0,-2 1 5 16,1 2-5-16,-1-1-10 0,1 6 26 0,-1 1-30 15,1 1-8-15,0 2-4 0,3 2-3 16,-3 3-3-16,4 2-3 0,1 1 3 0,-1 2 3 0,-9 3 6 16,20 5 8-16,-8 1 36 0,1 2 9 0,0 1-1 15,-1 6-5-15,1 0 5 0,0 3 53 0,2 4-76 16,-3 2 52-16,-1 0-64 0,2 1 3 0,-4 1-18 15,0 0-84-15,1-5 28 0,-2 2-102 0,-3-1 18 16,3 0-91-16,-2-1-49 0,-2 1-50 0,0-5-29 16,-2-1-73-16,0 0-108 0,-1-2-283 0,-2-3-366 15</inkml:trace>
  <inkml:trace contextRef="#ctx0" brushRef="#br0" timeOffset="38160.47">11862 2688 324 0,'-10'-6'583'0,"10"6"-103"0,-7-5-97 16,7 5-61-16,-7-7-69 0,7 7-61 0,-3-7-50 0,3 7-18 15,3-8-27-15,3 3-25 0,0-1-2 0,5-3-21 0,4 1-1 0,2 0 21 16,2-1-48-16,0 1 34 0,4-2-65 16,1 3-49-16,-1-1-67 0,0 1-37 15,2 1-26-15,-2-1-79 0,1 1-76 0,-2-1-328 16,-2-2-180-16</inkml:trace>
  <inkml:trace contextRef="#ctx0" brushRef="#br0" timeOffset="38366.68">12339 2363 156 0,'0'0'587'0,"5"-6"-140"0,-5 6-87 0,2-6-54 16,-2 6-52-16,0 0-24 0,0 0-4 0,0 0-9 15,0 0-31-15,3 9 68 0,-3-3-31 0,-1 2 11 16,-2 3-92-16,3 0 57 0,0 3-59 0,-1 0 29 15,1 3-75-15,0 0 21 0,0 1-63 0,0 1 35 16,1 0-57-16,-1 0 39 0,0 0-51 0,1 2-28 0,1-2-91 16,-1-1-33-16,0 0-49 0,2 0-76 0,-1-1-50 15,2-1-68-15,-3-1-84 0,2-4-468 16,1 0-502-16</inkml:trace>
  <inkml:trace contextRef="#ctx0" brushRef="#br0" timeOffset="38524.46">12477 2449 498 0,'2'-11'503'0,"2"0"-114"15,-3 4-64-15,2-1-72 0,-1 1-51 0,1 0-45 16,-2 1-18-16,-1 6-50 0,3-10-23 0,-3 10-56 16,1-9-54-16,-1 9-76 0,0 0-71 0,4-7-77 0,-4 7-365 15,0 0-141-15</inkml:trace>
  <inkml:trace contextRef="#ctx0" brushRef="#br0" timeOffset="38714.57">12493 2532 382 0,'3'10'413'0,"-3"-10"-41"16,1 9-38-16,-1-9-51 0,4 11-30 0,-3-4 31 0,-1-7-33 15,0 12-35-15,0-4-45 0,0 1-40 0,-2 0-14 0,2 1-22 16,-3-1-17-16,2 3-12 15,-2-1-14-15,3 0-67 0,-2 0-34 0,-2 0-77 0,3 2-37 16,-2-1-65-16,3 0-87 0,-1-2-84 16,0 0-299-16,1-1-206 0</inkml:trace>
  <inkml:trace contextRef="#ctx0" brushRef="#br0" timeOffset="38976.96">12727 2514 536 0,'3'-9'512'16,"-2"2"-70"-16,2 1-72 0,-3 6-64 0,-2-8-27 0,2 8-35 15,0 0-19-15,-10-1-1 0,10 1 25 0,-13 8-72 16,3-4 41-16,1 4-51 0,0 2 31 16,-1-2-84-16,0 4 24 0,2 1-60 0,0-2 39 0,-2 2-71 15,2 0-8-15,2 0-4 0,0 0-6 0,-1 1-8 16,5-4-4-16,-1 2 4 0,1 0-2 0,0-2-6 15,2 0 0-15,3 1-15 0,0-1-35 16,-1-1-51-16,6-1-53 0,-2-2-43 0,2 1-55 16,1-2-33-16,2 0-25 0,1-3-33 0,2 0-39 15,-1-2-63-15,1 0-340 0,2-2-289 0</inkml:trace>
  <inkml:trace contextRef="#ctx0" brushRef="#br0" timeOffset="39313.37">12882 2669 589 0,'0'0'463'0,"2"-6"-88"0,-2 6-43 15,3-6-46-15,-3 6-39 0,4-7-44 0,-4 7-9 16,3-6-64-16,-3 6-14 0,8-8 30 0,-8 8-47 16,11-9 26-16,-4 3-68 0,2 1 38 0,0-2-47 15,4 0 31-15,-3 0-48 0,4 0 40 0,-3 0-50 16,1-1 41-16,0 1-24 0,-1-2 56 0,-1 3-52 16,-2-1 68-16,1-1-52 0,-1 1 38 0,-3-1-50 15,0 3 37-15,-1-1-57 0,-3-1 57 0,-1 7-60 16,0-9 39-16,0 9-59 0,-9-6 47 0,9 6-57 0,-14-2 45 15,3 4-45-15,0-1 57 0,-4 4-62 16,1 2 49-16,0 0-45 0,-4 4 42 0,0 2-47 16,3-3 49-16,-2 3-47 0,4 2 46 0,-1-1-52 0,4-2-7 15,2 1 12-15,2 1 5 0,1-2 6 0,1-1-1 16,4 1 3-16,1-1 4 0,4-1 3 0,3-1-1 16,1 1-1-16,1-1-2 0,4-2 6 0,2-1 0 15,0-2 6-15,2 0-16 0,-1-1-47 0,0-1-40 16,0-1-44-16,-2-1-54 0,0 0-92 0,-1-1-37 15,-3 0-76-15,1-2-149 0,-2 1-338 0,-2-1-434 16</inkml:trace>
  <inkml:trace contextRef="#ctx0" brushRef="#br0" timeOffset="39842.58">13753 2527 179 0,'0'0'813'15,"3"-10"-206"-15,-3 10-34 0,0 0-158 0,-3-7-32 16,3 7-92-16,0 0 10 0,0 0-100 0,-16 3 17 16,16-3-81-16,-11 6 27 0,4-2-68 0,2 2 26 15,0 1-68-15,0 1 28 0,-2-1-54 0,3 0 40 0,-1 4-57 0,3-3 55 16,-1 3-73-16,1-3 46 0,-1 2-50 15,3-2 5-15,0-1 1 0,0 1 4 0,3 1 6 0,-1-3 3 16,2 1-1-16,5-1 0 16,-1 0-2-16,1-3-28 0,3 0 44 0,0-3-60 15,1 0 44-15,2-2-67 0,-2 1 55 0,3-2-48 16,-3-3 48-16,1 1-32 0,0 1 41 0,-1 0-41 16,-3-2 59-16,-1 1-46 0,0 1 87 0,-1 1-51 0,-2 0 40 15,1 0-54-15,-7 3 38 0,11-4-53 16,-11 4 43-16,8-3-56 0,-8 3 56 0,0 0-54 15,0 0 41-15,9 4-44 0,-9-4 51 0,4 4-50 16,-4-4 68-16,6 7-65 0,-6-7 49 0,7 8-43 0,-1-5 52 16,0 2-50-16,2-3 48 0,2 2-42 0,-1-2 38 15,1 1-40-15,3-1 45 0,-2-2-44 0,3 0 48 16,-1 0-52-16,0-3 52 0,1 0-44 16,0-2 46-16,0 0-54 0,-1-3 50 0,1 1-49 0,-4-3 52 15,1-2-51-15,-3 0 49 0,0-1-50 0,-3 0 44 16,-5 2-50-16,3 0 50 0,-6-1-52 0,2 1 44 15,-3 3-81-15,-1-3 13 0,-4 4-81 0,3 1 15 16,-2 0-81-16,0 0-4 0,1 3-84 0,-1 0-22 0,8 3-17 16,-10-2-73-16,10 2-26 0,0 0-314 15,0 0-242-15</inkml:trace>
  <inkml:trace contextRef="#ctx0" brushRef="#br0" timeOffset="40854.5">14543 2445 574 0,'4'-6'572'0,"-1"0"-75"0,-3 6-55 0,1-9-28 16,-1 9-113-16,-8-8 15 0,3 5-80 0,-4 0 34 15,-1 0-69-15,0 3-17 0,10 0-18 16,-23 1-19-16,11 1 31 0,1 2-72 0,-3 2 32 0,2-2-67 16,-2 4 32-16,3 0-68 0,0 1 46 15,1 1-65-15,0 1 44 0,1 0-63 0,0 2 53 0,3-2-52 16,-1 0 47-16,5 0-61 0,-2 0 6 0,1 0 4 15,3-2 2-15,0 3 0 0,4-1 1 0,-1-2 11 0,2 0-2 16,1-1-5-16,1-2 5 0,3 0-10 0,0 0-28 16,-1-4-8-16,5 0 41 0,-4 0-66 0,4-2 36 15,-4-2-47-15,2 0 55 0,1-1-51 16,-4-2 52-16,1 0-40 0,-1-2 57 16,-1 0-43-16,-3-1 56 0,1 0-57 0,-3 0 58 0,-2 1-51 0,3-2 55 15,-4 9-44-15,0-14 54 16,0 14-36-16,-4-10 49 0,4 10-55 0,-3-9 44 0,3 9-47 0,0 0 43 15,-6-4-48-15,6 4 50 0,0 0-47 0,-8 4 46 16,8-4-51-16,-5 8 62 0,5-8-59 0,0 11 2 16,0-5 53-16,1-1-48 0,2 2 46 0,1 0-41 15,1 1 45-15,0 1-66 0,5-3 30 16,-1 2-72-16,0-2 14 0,3 2-73 16,-1-3 13-16,2 0-56 0,0-2 5 0,0 1 3 15,-1-2-22-15,1-1 23 0,0-1 34 0,2-1 10 0,-2-2 38 0,0-1 2 16,-3 1 25-16,3-3-1 0,-3-3 31 0,-1 2-22 0,-4-1 61 15,4 0 6 1,-4-2 54-16,0 2 4 0,-1-1 39 0,-1 0-50 0,-1 2 79 0,1-1-37 16,-2 2 29-16,-1 0-73 0,0 6 30 0,0-8-58 15,0 8 27-15,0 0-56 0,-4-3 54 16,4 3-61-16,-6 1 38 0,6-1-42 0,-5 7 40 0,1-1-51 16,1-1 49-16,1 2-44 0,-2 0 41 0,1-1-41 15,2 2 39-15,0-2-43 0,0 1 47 16,1-7-51-16,-2 15 45 0,2-15-44 0,0 11 44 0,0-11-33 0,0 8 45 15,0-8-46-15,3 6 44 0,-3-6-43 16,0 0 44-16,0 0-49 0,0 0 41 16,14-4-43-16,-14 4 47 0,9-10-48 0,-5 2 45 0,1-1-52 0,2-2 50 0,-3 0-47 15,3-1 51-15,-1-1-47 0,0 1 54 0,3 2-29 16,-2-3 66-16,-1 4-55 0,-1 0 37 0,2 2-53 16,0 1 40-16,0 1-62 0,-1 1 50 0,-6 4-54 15,13-1 49 1,-13 1-52-16,14 4 51 0,-8 2-45 0,1-1 49 0,2 0-48 15,-3 4 51-15,0-2-48 0,2 1 52 0,0 2-53 0,1 0 50 16,-3-1-46-16,3 1 45 0,0 0-48 0,-1-2 50 0,-1 1-49 0,1-2 47 16,2 0-45-16,-1-1 48 0,0 0-51 15,1-1 50 1,1-2-45-16,-1 0 51 0,1-2-54 0,-11-1 1 16,20 0 46-16,-9-1-57 0,-1-4 14 0,-1 0-46 15,3-2 39-15,-3-4-48 0,-2 2 43 0,1-6-47 16,-2-1 44-16,3-2-38 0,-5-1 19 0,0-1 4 15,0-2 8-15,-3 1 1 0,2 2 9 0,-2-1 12 16,-1 3 30-16,4-2 25 0,-4-13 83 16,1 18-29-16,-1 3 7 0,1-1-2 0,-1 2-20 15,0 2-25-15,0 1-16 0,0-1-19 0,0 8-10 16,0-9 6-16,0 9 18 0,0 0 8 0,0 0 11 0,0 0 36 16,0 11 16-16,0-4-5 0,0 0-6 0,0 5 35 15,0 1-9-15,0 0-17 0,0 4-5 0,0 1-19 16,0 1-15-16,0 0-11 0,0 0-3 0,0 1-13 15,1-1-3-15,1 4-4 0,-1-4-7 0,3 0-9 16,-2 0-80-16,4-3-14 0,-1-1-48 0,2 1-36 16,-3-1-47-16,5-4-21 0,0-1-46 0,1 0-60 15,2-3-51-15,-1-1-54 0,2-2-95 0,-3-2-501 16,-10-2-648-16</inkml:trace>
  <inkml:trace contextRef="#ctx0" brushRef="#br0" timeOffset="41297.4">15173 2463 468 0,'-6'-5'530'0,"6"5"-83"0,-6-7-73 16,6 7-54-16,-4-7-14 0,4 7-82 0,2-10 7 15,1 5-71-15,2-1 29 0,4 2-69 0,0-2-6 16,1-2-13-16,5 1-17 0,-2 1-13 16,6-1-13-16,-2-1 28 0,5 1-60 0,1 0 38 0,1 1-49 0,-2-2 38 15,2 3-49-15,-1-2 34 0,-3 2-49 16,-3 0 49-16,1 2-54 0,-3-1 47 0,-3 1-47 15,-1 0 52-15,-2 1-52 0,-9 2 45 16,14-3-50-16,-14 3 51 0,0 0-49 0,0 0 49 0,0 0-48 0,0 0 49 16,-5 6-33-16,5-6 50 0,-11 6-55 0,4-1 39 15,2-2-53-15,1 2 51 0,0 0-56 16,-1 0 51-16,3 1-51 0,-1 1 45 0,2-1-47 0,1-6 57 16,1 13-51-16,2-7 52 0,1 0-49 0,3 2 57 15,0-2-45-15,3 4 78 0,3-2-46 0,-1-1 40 16,6 1-57-16,0 1 41 0,0-1-53 0,0 0 45 15,1 1-51-15,-2-2 46 0,-3-1-51 0,0 1 46 0,-1-1-55 16,-2 0 60-16,-1 0-46 16,-2 0 86-16,-2 0-34 0,0 1 49 0,-4-1-63 0,-2-6 51 0,-2 10-61 15,-5-4 38-15,1 0-56 0,-2-2 51 16,-3 3-65-16,-1-2 20 0,-2-1-87 16,0 1 25-16,-1-1-79 0,3 1 13 0,-1-4-69 0,-1 2 18 0,3-1-76 15,-1 0-13-15,2 1-11 0,10-3-9 0,-15 2-77 0,15-2-46 16,0 0-365-16,-10-2-287 0</inkml:trace>
  <inkml:trace contextRef="#ctx0" brushRef="#br0" timeOffset="41631.8">16367 2182 371 0,'9'-7'520'0,"-3"1"-61"0,-2 1-92 15,1 0 34-15,-5 5-76 0,10-7-4 0,-10 7-93 16,7-6-5-16,-7 6-97 16,6-5 11-16,-6 5-72 0,0 0 31 0,0 0-7 0,0 0 65 0,0 0-51 15,7 5 10-15,-7-5 33 0,-2 12 5 0,1-5 4 16,1 2-12-16,-1 0-2 0,-2 3 18 0,2 0-4 0,-3 2 10 16,1 1-5-16,1 1-30 0,-1 2-16 0,-3-1 10 15,4 0-10-15,0 2-27 0,-3-1-12 0,3 1-11 16,-1 3-10-16,-1-3-16 15,3-1-2-15,-1-2-9 0,1 1-6 0,1 0 2 0,0-3-10 0,0 2 4 16,4-2-3 0,-1 0-36-16,1-2-34 0,1 1-48 0,0-2-43 0,4-1-42 15,-2-1-36-15,4-1 0 0,1-2-93 0,-1 0 14 0,0-1-85 0,-1-2-11 16,1-1-85-16,-11-2-103 0,14 0-1783 16</inkml:trace>
  <inkml:trace contextRef="#ctx0" brushRef="#br0" timeOffset="42012.04">16297 2508 255 0,'-7'-3'536'0,"7"3"-131"16,-6-7-91-16,6 7-39 0,-3-9 2 0,3 9-37 15,5-10-44 1,0 6-34-16,3-2 36 0,2 0-53 0,3 0 20 16,-1 0-60-16,4 0 58 0,0 0-60 0,2 1 50 0,1 0-70 0,1 0 43 0,2 2-51 0,-2-1 48 15,-2 2-55 1,1 0 32-16,-1 2-70 0,-1 0 44 15,-3 0-61-15,0 1 41 0,-2 1-39 0,0 2 79 16,-3-1-15-16,-1 1 58 0,-2 1-66 0,2 1 43 16,-3 1-73-16,0-1 46 0,-2 1-69 0,1 0 48 15,-2 1-68-15,1-2 55 0,-1 3-69 0,3-3 67 16,-2 0-64-16,1 1 63 0,0-1-61 0,2 0 69 16,-1-1-70-16,5-2 63 0,-1 2-63 0,0-2 16 0,3-2 20 15,-1 1 11-15,-1-2 2 0,3 0 1 0,0-2 21 16,0-1-19-16,-2-1 11 0,2-1 10 0,0 0-6 15,6-12 84-15,-9 9-76 0,-1-4-17 16,-5 0-11-16,1 1-13 0,-5 1 2 16,0-1-14-16,-1 0-4 0,-4 0 1 0,-2 0-11 0,-2 2-26 15,-1 1-45-15,-4 2-42 0,-1-2-64 0,-1 3-59 16,-1 2-63-16,0 0-64 0,-1 3-47 0,3 0-74 16,-2 0-141-16,4 0-390 0,-2 0-626 0</inkml:trace>
  <inkml:trace contextRef="#ctx0" brushRef="#br0" timeOffset="42649.15">17691 2344 178 0,'0'0'512'15,"-10"-3"-94"-15,10 3-55 0,-9-3-22 16,9 3-44-16,-14 0-46 0,14 0-53 0,-17-1-14 0,17 1-6 16,-20 1-24-16,8 2-30 15,1-2-27-15,-1 1-16 0,1 2-10 0,-1 0-17 16,-1 2-5-16,1 0 23 0,3 0-49 0,0 1 27 0,2 1-37 0,0-1 29 16,2 2-49-16,-1 0 50 0,5 0-52 0,0-1 41 15,2 0-48-15,0 3 49 0,3-1-52 0,0-1 54 16,0 2-51-16,2-1 41 15,1-1-48-15,-2-1 48 0,0 2-47 0,0-3 42 16,1 2-41-16,-3 0 48 0,1-2-18 0,-3 0 89 0,0-1-37 16,-1-6 36-16,-2 13-57 0,-1-5 41 0,-1-2-64 0,-3 0 42 0,-1 1-53 15,-1-2 43-15,-1 0-61 0,0-1 1 16,-2 0-93-16,-12 1-203 0,12-2 79 16,-3-1-38-16,5-2-57 0,-3 1-77 0,13-1-458 15,-15-1-406-15</inkml:trace>
  <inkml:trace contextRef="#ctx0" brushRef="#br0" timeOffset="43744.95">17561 2535 10 0,'14'-3'546'0,"-3"-3"-103"16,6 0-84-16,-2 0-56 0,2 0-39 0,-1 0-29 0,5-2-32 15,-3 2-22-15,1-3-12 0,-1 3-20 0,-3-2-19 16,0 2-27-16,1-1-16 0,-2 1-3 15,-1-1 13-15,-2 0 4 0,-1 1 4 0,-1 1 5 16,-1-2-27-16,-3 0-14 0,1 1-10 0,-2 0-20 0,-1-1-6 16,-3 7-7-16,0-11 3 0,0 11-4 0,-5-8 5 15,5 8 0-15,-13-6 0 0,13 6 2 0,-17-3-5 16,5 4-1-16,1 1 0 0,-4-1 3 16,2 4-3-16,0 0-7 0,-3 3 45 0,3-2-53 0,-2 2 38 15,-1 3-49-15,4-1 46 0,1 0-52 0,0 2 43 0,1 0-54 0,2 1 49 16,0-1-44-1,4 0 44-15,-1-1-49 0,4 0 52 0,1-1-54 0,3 0 49 0,2-2-44 16,0 0 3-16,1 0 2 0,2 0 4 0,2-1 5 0,0-5 3 0,1 4-1 16,1-4 0-16,1 1-2 0,0-2-3 0,2-1-15 15,-2-1-5 1,2-2-2-16,1 0 1 0,0-2-11 16,-3-2-5-16,1 0 2 0,0-1 0 0,-2-2 5 15,-1 3 8-15,-1-5 3 0,2 2 3 0,-3-2-1 16,-1 2 8-16,-2 0 2 0,3 1 16 0,-3 0 25 0,-2 2 3 15,1 0-3-15,-1 1-15 0,2 1-5 16,-6 5-7-16,4-8 0 0,-4 8-8 0,0 0 0 16,0 0 5-16,0 0 3 0,0 0-2 0,-1 11-1 15,1-11-2-15,-3 7 44 0,3-7-51 0,-6 12 42 16,6-12-50-16,-1 9 0 0,1-9 62 0,-3 11-66 16,3-11 8-16,0 11 40 0,0-11-44 0,0 10 45 15,0-10-47-15,2 9 48 0,-2-9-44 0,2 6 3 0,-2-6 57 16,0 0-64-16,13 0 48 0,-13 0-48 15,9-5 43-15,-3 2-43 0,2-2 47 0,-1-1-47 0,1 0 38 16,2-3-40-16,2 3 49 0,-2-3-56 0,2 2 45 16,-1-4-41-16,1 5 47 0,0-1-24 15,-3 1-4-15,0 2 2 0,-1 0-6 0,2-1 0 16,-10 5 40-16,14-4-53 0,-14 4 48 0,14 0-46 0,-14 0 46 16,9 4-49-16,-9-4 38 0,9 7-32 0,-6-1 49 15,-1 0-57-15,3 0 56 0,-3 1-51 0,-1 0 50 16,0 2-52-16,3 0 46 0,-3-1-48 0,2 1 45 15,-2-1-44-15,3-1 50 0,1 3-48 0,-2-4 53 16,4 1-51-16,0-1 46 0,-1-3-44 16,3 0 58-16,4 0-63 0,-3-2 46 0,5 1-47 0,-2-4 47 15,1-1-47-15,4 0 50 0,-1-1-55 0,-1-1 52 16,5-3-49-16,-3-1 53 0,1-2-53 0,-1 0 5 16,-2-1 7-16,2 0-1 0,-5 0 6 0,2 0 12 15,-2 1 35-15,-4 2-9 0,-1-3-3 0,-3 5-3 16,-1-3-2-16,-2 1-9 0,-2 4-1 0,-2-2-12 15,-1 1 0-15,-3 5 0 0,-2-5-4 0,8 6 12 16,-18 0-12-16,7 0 38 0,-1 1-50 0,-1 4 48 16,-2-1-51-16,-13 11 30 0,13-5 20 15,1 0-52-15,2 1 43 0,1-1-44 0,0 1 43 16,4 1-49-16,0-1 50 0,0-2-44 0,4 1 48 0,-1 0-50 16,4-2 51-16,0-1-48 15,2 0 61-15,0-1-62 0,6 0 51 0,-2 0-47 0,2-3 49 0,2 0-53 16,0-3 54-16,-10 0-50 15,22 0 51-15,-8-5-54 0,0 1 53 0,-1-2-56 0,0-3 42 0,2-3-63 16,-2-1 3-16,0-1-5 0,1-5 5 0,-3 0-1 16,1-5-7-16,-2-1 4 0,-2-4 4 0,-2 2 4 15,0 2 18-15,-2 0 34 0,-1 1-50 16,-1-1 52-16,-1 6-41 0,1 0 55 0,-2 3-43 0,1 1 61 16,-1 2-57-16,0 2 37 0,3 1-62 0,-2 2 51 15,-1 8-50-15,1-9 54 0,-1 9-25 0,0 0 58 16,0 0-50-16,0 0 14 0,0 14 11 0,0-6 9 0,0 3-3 15,2 1 17-15,-2 2-3 0,1 2-4 0,0 1-2 16,2 0-4-16,0 2 0 0,-1-2-11 0,-1 4-36 16,1-2-54-16,1 1-23 0,-2-1-100 0,1 1-39 15,0-1-121-15,-2 2-65 0,3-4-153 16,-2 2-411-16,0-2-565 0</inkml:trace>
  <inkml:trace contextRef="#ctx0" brushRef="#br0" timeOffset="44305.52">19166 2331 531 0,'4'-5'492'0,"1"-1"-55"0,-3 0-72 0,3-1-40 0,-1-1-21 15,-3 0-16-15,2 0-26 16,-3 1-30-16,3 0-5 0,-3-1 21 0,0 1-31 0,-3-1-37 0,2 0-39 0,-2 3-28 16,-3 1-22-16,-1-1-5 0,-3 2 0 0,10 3-2 15,-18-1-3-15,6 2 0 0,-1 3 15 0,-1 1-19 16,0 1-7-1,-3 2-11-15,2 0-14 0,-2 4-8 0,3-2-5 16,-3 4-4-16,5-3-4 0,-2 3-9 0,5-1 8 0,0-2-15 0,1 1 0 16,-1 0-4-16,5-3 5 0,2 3-4 15,-1-3 11-15,4-2-5 0,3 2 2 0,0-2-3 16,4 0 1-16,1-2 6 0,1 0-11 0,1-3-4 0,2-1 2 16,0-1-4-16,2-1-15 0,1-1-9 0,0-3 3 0,-3-1-1 15,4-1-2-15,-5-2 0 0,1 1 2 0,1-3 5 16,-5 2 8-16,3-3 8 15,-5 2 33-15,0 2 3 0,0 0-3 16,-3 1-7-16,1 0 2 0,-1-1-6 0,0 4-10 16,-4 4-4-16,5-6-4 0,-5 6-3 0,0 0-6 15,0 0 8-15,0 0-7 0,0 0 7 0,-1 6 2 16,1-6 3-16,-1 9-4 0,1-9-2 0,1 13 2 16,0-5 3-16,3 0-6 0,0 2 11 0,1-1 4 0,1-1-8 15,3 0 6-15,-1 1-11 0,5-2 6 0,0-1-34 16,2 0-56-16,0-3-69 0,3 1-41 15,-1-3-144-15,-1-1-71 0,-3 0-75 0,5-1-179 16,-6-3-353-16,0 0-622 0</inkml:trace>
  <inkml:trace contextRef="#ctx0" brushRef="#br0" timeOffset="45333.63">19916 2048 257 0,'0'0'395'0,"1"-7"-59"16,-1 7-3-16,0 0-35 16,1-9-56-16,-1 9-23 0,0 0-68 0,0 0-17 0,0 0-33 0,0 0 73 0,0 0-14 15,0 0 57 1,0 7-31-16,-1 2 28 0,0-1-27 0,0 3 43 16,-1-1-62-16,1 2-5 0,-3 1 12 0,3 4-40 0,0-2-17 15,-2 2-16-15,2-1-13 0,0 4-16 0,-2-1-9 16,0 2-13-16,2 3-2 0,-1-2-13 15,-1 1 55-15,-1 0-77 0,3 0-55 0,-2-2-138 0,3-2 8 0,-2-2-93 0,1 0-73 16,1-2-32-16,3-2-75 0,-3-1-74 0,4-3-374 16,-1 1-454-16</inkml:trace>
  <inkml:trace contextRef="#ctx0" brushRef="#br0" timeOffset="45696.33">20030 2388 567 0,'7'-9'464'0,"-7"9"-81"16,4-10-90-16,-4 10-15 0,7-8-36 0,-7 8-39 16,7-10-41-16,-2 5-16 0,4 1-24 0,-1-3-15 0,1 3-15 0,2-1-5 15,2-1-8-15,-3 1-7 16,3-2-2-16,1 1-16 0,-1 0-3 0,-3 1 4 0,2-1 3 0,-1 0 10 0,-2 0-7 0,0 2-8 16,0-2-10-1,-1-2 0-15,-2 4 19 0,-1-2 2 16,-1-1-17-16,-4 7-4 0,4-9-17 0,-4 9 8 0,-1-10-6 15,1 10 7-15,-7-6 5 0,7 6 7 0,-15-2 14 0,15 2-2 16,-22 2 25-16,9-1-16 16,-2 4-3-16,0-1 2 0,-2 0 16 0,3 4-10 0,-4 1-5 15,4-1-10-15,0 1-12 0,1 0-8 0,1 0-6 16,3 2-4-16,1-2-9 0,0 1 0 16,3 0 3-16,5 0-1 0,0-1-6 0,1-1 3 15,6 3-2-15,-1-5-4 0,6 2-11 0,0-2-51 16,2 0 7-16,4-1-116 0,-1-1-2 0,2-1-98 0,-1-2-36 15,4-1-32-15,-2 0-30 0,2-1-62 0,1-3-112 16,-1-2-306-16,-1 0-376 0</inkml:trace>
  <inkml:trace contextRef="#ctx0" brushRef="#br0" timeOffset="45958">20441 2076 75 0,'0'0'708'0,"0"-10"-186"16,0 10-64-16,0-10-116 0,0 10-22 0,0-7-116 15,0 7 9-15,0 0-2 0,0 0 100 0,0 0-52 16,0 0 50-16,1 7-72 0,-1-7-7 0,2 13 5 16,-2-5-39-16,0 3-17 0,0 0-13 0,0 1 40 15,-2 3-32-15,1-1-8 0,1 3-34 0,0 1-19 0,-1-1-10 16,0 4-12-16,-1-2-11 0,1-2-23 16,0 3-15-16,1-2-4 0,0-1-4 0,1 0-1 0,0 0-12 15,2-2 0-15,1 1-6 0,1-3-20 0,0-3-44 16,1 0-44-16,3 1-39 0,0-4-57 0,0-1-43 15,3-1-13-15,-1-2-127 0,-2 1-35 0,5-3-59 16,-14-1-95-16,21-1-75 0,-10-3-338 16,-2 1-565-16</inkml:trace>
  <inkml:trace contextRef="#ctx0" brushRef="#br0" timeOffset="46131.28">20408 2292 296 0,'-10'-3'601'0,"2"-1"-93"15,8 4-61-15,-13-5-58 0,13 5-75 0,-10-4-50 0,10 4-58 0,-6-6-43 16,6 6-36-16,0-6-27 0,0 6-22 16,6-9-17-16,4 6-10 0,-1-3-19 0,2 4-42 0,4-4-46 15,0 1-58-15,2 2-33 0,1 0-37 0,0-1-26 16,1 0-53-16,-1 1-54 0,1 0-114 0,-1-2-166 16,0 0-110-16</inkml:trace>
  <inkml:trace contextRef="#ctx0" brushRef="#br0" timeOffset="46392.2">20684 2066 521 0,'0'0'502'0,"0"0"-63"0,-1-8-103 0,1 8-28 0,0 0-96 15,0 0-1-15,0 0 8 0,0 0 92 16,0 0-70-16,0 0 35 0,0 11-56 0,1-4 30 16,-1 2-18-16,0 0-17 0,0 2-21 0,1 0 4 0,-1 2-13 15,0 0-38-15,0 2 4 0,0 3 7 0,0-2-10 16,0 1-25-16,0 2-20 0,0-1-20 0,0 1-14 15,0-3-11-15,1 2-14 0,-1-1-3 0,2 0-7 0,0-1-7 16,2-1-7-16,-3-1 2 0,3-2 0 0,0 0-18 16,0-1-41-16,2-2-46 0,2-1-46 0,-2-2-45 15,2 0 9-15,4-1-109 16,-3 0-12-16,1-3-87 0,1 1-26 0,-11-3-49 0,20 0-58 0,-10-4-117 16,-3 1-265-16,1-4-450 0</inkml:trace>
  <inkml:trace contextRef="#ctx0" brushRef="#br0" timeOffset="46546.62">20712 2292 639 0,'-9'-2'550'0,"9"2"-64"15,-9-5-30-15,9 5-50 0,-9-5-50 16,9 5-38-16,-7-3-54 0,7 3-57 0,-5-6-49 0,5 6-33 0,0 0-26 16,3-8-25-16,-3 8-61 0,13-6-73 0,-4 3-83 15,0 1-77-15,4-2-48 16,-2 2-69-16,3 1-92 0,-1-2-421 0,1 2-393 15</inkml:trace>
  <inkml:trace contextRef="#ctx0" brushRef="#br0" timeOffset="46899.42">20951 2316 375 0,'0'0'446'0,"8"7"-50"0,-8-7-60 0,7 3-18 0,-7-3-25 15,11 0-32-15,-11 0-37 0,14-1-9 16,-14 1 0-16,15-5-11 0,-6 1-21 0,1 0-19 0,2 0-16 0,-2-1-17 31,0 0-13-31,0-1-24 0,1 2-15 0,-1-2-11 0,-1 0-7 0,-1 0-8 16,5-7 33-16,-6 7-58 0,-3-1-1 0,0 1-12 0,-2 0 1 15,-2 6-12-15,0-11-2 16,0 11-1-16,-6-8-3 0,1 3 0 0,5 5 16 16,-17-3 12-16,17 3 17 0,-18-2 7 0,7 4 5 15,-2 0 6-15,-1 4-3 0,-2-2 1 0,2 2-8 0,-1 3-2 0,2-3-9 16,-2 4-5-1,2-1-3-15,-1 3-10 0,5-4 7 0,-1 4 47 0,0-2-73 0,3 3 65 0,2-1-79 0,3-2 49 16,0 0-44-16,2-1 62 0,4 2-68 0,0-2 64 16,3 0-72-1,3 0-35-15,1-2 20 0,-1 0-87 0,4 0 3 0,1-3-89 0,1 1 13 16,1-2-71-16,-1 0-41 0,0-3 6 16,0 2-31-16,-3-2-19 15,5-2-41-15,-4-2-81 0,3 0-248 0,-3-3-226 16</inkml:trace>
  <inkml:trace contextRef="#ctx0" brushRef="#br0" timeOffset="47183.37">21244 2277 530 0,'0'0'522'0,"4"-8"-80"0,-4 8-75 0,2-9-69 0,-2 9-83 15,0 0-43-15,5-8-3 0,-5 8-17 0,0 0-10 16,0 0-16-16,4 6-1 0,-4-6 18 0,0 11-21 16,0-11-19-16,3 11-13 0,-2-2-1 0,-1-2 22 15,1 5-65-15,2-3 42 0,-1 1-68 0,-2 1 47 16,1 0-58-16,1-2 50 0,-1 2-55 0,-1-1 42 15,1-1-56-15,1-2 49 0,-2 0-42 0,0-7 51 16,1 12-41-16,-1-12 82 0,1 9-56 0,-1-9 33 16,0 0-54-16,0 0 39 0,0 0-50 0,0 0 41 0,0 0-50 15,-9-8 45-15,9 8-51 0,0-14 3 16,0 4 1-16,1-1 2 0,2 0 5 0,1-4-6 16,0 3-4-16,2-2 5 0,2 1 3 0,2 1-4 0,-1-1-2 15,1 2 3-15,4 2 6 0,-3-3-34 16,3 5-40-16,-2 0-25 0,5-1-54 0,-3 4-69 0,5-3-38 15,-1 3-26-15,5 2-41 0,-1 0-129 0,3-1-370 16,1 2-364-16</inkml:trace>
  <inkml:trace contextRef="#ctx0" brushRef="#br0" timeOffset="47530.88">22100 2034 180 0,'-1'-7'617'15,"1"7"-126"-15,-3-10-57 0,3 10-42 0,-2-8-70 16,2 8-61-16,-2-8-48 0,2 8-49 0,0 0-36 16,-1-7-28-16,1 7 41 0,0 0-57 0,-5 2 38 0,5-2-33 15,-5 11 65-15,2-4-37 0,-2 3 83 16,3-1-63-16,-1 2 62 0,-2 2-75 15,1 3 1-15,0-1 2 0,2 1 6 0,-1 1-14 0,-1 2-18 16,2 0-12-16,-2 2-14 0,1-2-14 0,0 2-22 16,0-2 1-16,2-1-11 0,1-1 1 0,0 0-3 0,1 0-1 15,2-1-2-15,2-2-5 0,-3-1-16 16,6-1-51-16,-2-1-63 0,1 0-47 16,2-4-19-16,0 0-116 0,0-1-27 0,1-1-78 0,-1-2-74 0,1-1-65 15,-10-2-470-15,16-1-607 0</inkml:trace>
  <inkml:trace contextRef="#ctx0" brushRef="#br0" timeOffset="47926.11">21993 2269 397 0,'-4'-5'461'16,"4"5"-81"-16,-3-7-83 0,3 7-55 0,2-11-34 16,-2 11-25-16,9-8-19 0,-3 2-22 0,3-1-6 15,0 2-12-15,1-2-5 16,4 1-3-16,-1 1-10 0,2-1 19 0,-1 2 25 15,3-1-47-15,-2 1 43 0,2 1-56 0,-2-1 32 0,-1 3-70 0,-1-1 36 16,0 0-58-16,-13 2-4 16,22 2-10-16,-22-2 48 0,19 3-49 0,-13-1 28 0,1 3 48 0,0 0-17 0,-3 1-6 15,0-1-9 1,-2 1-8-16,1 2-11 0,-2-2-6 0,0 0 36 0,2 1-57 16,-2 0 40-16,1 0-54 0,-1 1 41 0,0-1-51 0,0 1 50 15,2-3-48-15,1 3 44 0,0-2-41 16,1 0 52-16,1-1-50 0,1-1 48 0,0 0-52 15,3-2 44-15,-10-2-33 0,17 3 70 0,-17-3-46 0,22-2 62 0,-12 0-61 0,0-2-7 16,0-1 2-16,1 0-2 16,-1-1-2-16,-1-5-6 0,-1 3 1 0,-2-3 1 0,0 4-11 0,-3-5-1 15,-1 2 68-15,-3 0-88 0,-3-1 58 0,2 3-67 16,-6 0 42-16,-1-2-96 0,0 3 31 0,-5-2-72 16,3 3 16-16,0 3-83 0,-1-2 24 0,1 1-80 15,-1 2-6-15,0 1-41 0,2 1-3 0,10 0-54 16,-21 1-48-16,21-1-91 0,-14 3-251 0,14-3-243 15</inkml:trace>
  <inkml:trace contextRef="#ctx0" brushRef="#br0" timeOffset="48610.66">22913 2067 400 0,'10'-4'616'0,"-10"4"-122"15,10-2-165-15,-10 2-26 0,0 0-97 0,9 2-21 0,-9-2-70 0,0 0 35 32,4 8-51-32,-4-8-13 0,0 11 7 0,0-11 24 15,-1 12 3-15,-1-4-14 0,1-2-19 0,1 5-10 16,-4-3-13-16,4 3-18 0,-2-3-3 0,0 3-2 16,1-1-9-16,-1 0-7 0,-1-2-8 0,3 1 0 15,-2-2 1-15,0 0-5 0,1-1 0 0,1-6 10 16,-2 13 1-16,2-13 3 0,-2 8 31 0,2-8-1 0,-5 6-16 15,5-6 1-15,0 0-13 0,0 0-3 16,0 0-2-16,-6-6-6 0,6 6-2 0,-3-11 7 16,1 4-1-16,2-2 42 0,-2-1-63 0,2-1 44 0,0-1-52 15,2-5 52-15,0 1-53 0,3-2 61 0,-1-1-57 16,5 0 53-16,0 0-49 0,1 1 48 0,1 0-53 16,1 1 49-16,2 1 0 0,2 1-9 0,-2 3-5 0,2-1 0 15,-3 6-7-15,2-2-11 0,-2 3-3 0,0 2-7 16,2 0 3-16,-4 3-1 0,-11 1-2 0,21 5-4 15,-12-4-1-15,-1 4-42 0,-2 1 61 0,-1 1-56 16,-1 0 64-16,-4 2-45 0,0 1 45 0,0 1-43 16,-4-1 48-16,-2 2-50 0,-2 1 49 0,1-2-50 15,-1 0 52-15,0 1-49 0,-2-2 6 0,0-1 2 16,1 1 15-16,-1-2-10 0,3 0 2 0,0-2 3 0,0 1 3 16,0-2 2-16,0-1 5 0,2 1 1 0,5-5 2 15,-8 6 1-15,8-6-3 0,-5 4-8 0,5-4-1 16,0 0 0-16,0 0-5 0,0 0 45 0,0 0-57 15,0 0 54-15,13-4-62 0,-13 4 53 16,19-3-53-16,-19 3 50 0,20 0-55 0,-8 0 46 0,1 0-48 16,1 3 45-16,-2 0-48 0,2 1 55 0,0 0-50 0,-3 2-4 15,2 0 12-15,-4 0 8 0,-1 1-1 0,-2 0 13 16,0 2 21-16,-2-2 48 16,-1 2-23-16,-3 1 60 0,-2-4-57 0,0 4 63 0,-3-1-65 0,-3 1 5 15,-1-1-7-15,-1 1-11 0,-3-1-3 0,0-1-2 16,-3 0-7-16,2-1-1 0,-3 1-2 15,0-5 1-15,1 3 0 0,-1-2-16 0,3 0 5 16,0-2-50-16,1-1-21 0,2 0 13 0,1 0-84 0,10-1 5 16,-18 0-107-16,18 0-46 0,-14-2-49 0,14 2-40 15,-10-4-49-15,10 4-72 0,0-8-435 0,0 8-500 16</inkml:trace>
  <inkml:trace contextRef="#ctx0" brushRef="#br0" timeOffset="48956.45">23287 2132 403 0,'12'-5'528'16,"-5"1"-61"-16,1 2-117 16,-8 2-17-16,12-4-98 0,-12 4-20 0,11-4-82 0,-11 4 34 0,0 0 4 15,9 3 116-15,-9-3-56 0,3 5 23 16,-3-5-76-16,-3 9 52 0,1-2-79 16,-2 0-29-16,-2 0-21 0,0 1-17 0,1-1-16 0,1 3-13 0,-1-3-12 15,1 2-11-15,-1-1 43 0,3-1-56 16,-1 2 47-16,-2-2-63 0,4 0 57 0,1-1-57 15,0-6 61-15,1 12-58 0,4-8 89 0,0 1-75 0,2-1 1 16,0 0 6-16,2-2-14 0,3 1 23 16,-1-3-8-16,-11 0 1 0,22-1-6 0,-10-3 5 0,0 2-10 15,-2-4 8-15,2 1-14 0,-1-1 8 0,0-2-9 0,-2 2 26 16,-2-5-33-16,-2 3-2 0,-1-2-6 16,-3 2-3-16,-1-2 61 15,-1 2-77-15,-3-2 54 0,-1 2-107 0,-2 0 25 0,-1 1-93 0,-2-2 34 0,1 1-67 16,0 4 31-16,0 0-97 15,0-2 5-15,0 1-90 0,1 4-7 0,1-2-20 0,7 3-47 0,-14-3-45 0,14 3-20 16,-12 0-203-16,12 0-175 16</inkml:trace>
  <inkml:trace contextRef="#ctx0" brushRef="#br0" timeOffset="49311.53">23557 1898 680 0,'0'0'572'0,"5"-9"-111"0,-5 9-82 0,5-5-65 0,-5 5-77 16,4-3-44-16,-4 3 1 16,0 0 47-16,0 0 24 0,8 4-17 0,-6 7 215 0,-2-4-205 15,0 4-29-15,0 0 32 0,0 0-87 16,-1 4-17-16,0-3 7 16,1 2-27-16,0 1-21 0,-2 2-20 0,2 0 3 0,2 1-14 0,-2-2-10 0,1 0-8 15,0 2-15 1,2-2-5-16,-1 0-6 0,2-1-10 0,0 1 1 0,1-3-2 0,-1 1-5 15,2-2 1-15,1-1 5 16,-1 1-8-16,3-4 5 0,1 0 1 0,1-2-5 16,-2-1 4-16,3 0 7 0,-3-4 11 0,3 1 33 15,-1-1 12-15,-1-2-18 0,1-1 45 0,0-2-30 16,-1 0 10-16,-1-2-49 0,3-3 24 0,-5-1-19 0,1 1 26 16,-3-1-37-16,0-1 8 0,-2 2-17 0,-2-2 0 15,-1 0-16-15,0-1-17 0,-2 5-49 0,-3-3-53 16,-2 2-56-16,-2 2-8 0,-4-1-157 0,-2 3-73 15,-3 2-201-15,0 2-111 0,-9 3-934 0,1-1-1303 16</inkml:trace>
  <inkml:trace contextRef="#ctx0" brushRef="#br0" timeOffset="53256.74">4818 10766 634 0,'0'0'503'0,"0"0"-65"0,0 0-59 16,0 0-38-16,0 0-42 0,0 0-23 0,0 0-27 0,-3 8-25 16,3-8 16-16,0 11-13 0,0-11-11 15,0 15-18-15,0-8-7 0,0 1-49 0,0 2 14 16,0 1-26-16,0 0 2 0,1 0-28 0,1 2-6 15,-1-3-25-15,-1 2-1 0,2-2-23 0,0 1-3 0,-1-1-16 16,0 1 6-16,-1-1-21 0,0-1 2 0,1 1-42 16,-1-3-14-16,2-2-55 0,-2 5-29 15,0-10-46-15,0 11-28 0,-2-5-37 0,2-6-34 16,-1 9-34-16,1-9-72 0,0 0-17 0,-2 9-73 16,2-9-427-16,0 0-452 0</inkml:trace>
  <inkml:trace contextRef="#ctx0" brushRef="#br0" timeOffset="53706.51">4856 10692 471 0,'0'-8'611'0,"0"0"-79"0,-1 1-33 0,-2 0-63 0,-2-1-51 16,0 1-33-16,0 0-12 0,0 1-58 15,-3 1-15-15,-2 0-32 0,1 0 13 0,-2 4-15 16,0-2-22-16,0 1-15 0,-2 4-16 0,-4-1 1 15,-2 2-4-15,1 4-15 0,-2 4-9 0,-3 2-11 16,0 4-14-16,0-2-23 0,-4 9-7 0,1 0-5 0,2 1 14 0,2 2-47 16,2 1 20-16,-2 2-35 0,5 2 28 15,1-3-48-15,3-1 20 0,4 0-34 16,-1 1 24-16,5-1-35 0,1-3 27 0,4 0-32 16,0-2 1-16,4 2 3 0,4-3 2 0,3 2 2 0,3-4-5 0,5-1 2 15,0-1 2-15,6-5-1 0,1-4-1 16,4 0-11-16,-2-5-12 0,1-3-11 0,2-2-11 0,6-3-1 15,-1-3-9-15,6-1 4 0,-1-5 7 0,0-2 6 16,-3-1 3-16,0-3 4 0,0-2 10 0,-6 0 1 16,-2-4 0-16,1-1 5 0,-4-3 7 15,-3-3-6-15,-3 1 7 0,-4-1 2 0,-2-1 1 0,-7 4 0 16,-3-2 22-16,-3 5-18 0,-4-2-5 0,-3-2 3 16,-3 2 2-16,-3 1-1 0,-4 1-2 0,0 3 6 0,-5 0-6 15,1 2-1-15,-1 3-4 0,-2 3-5 16,0 0-43-16,1 6-45 0,0-1-49 0,1 4-39 0,-1 2-81 15,2 1-59-15,1 2-60 0,0 1-52 16,3 2-59-16,0 2-148 0,0 2-479 0,3 0-743 16</inkml:trace>
  <inkml:trace contextRef="#ctx0" brushRef="#br0" timeOffset="54325.54">5399 10678 233 0,'8'-7'638'0,"-8"7"-130"0,5-4-57 15,-5 4-31-15,0 0-64 0,5-5-44 0,-5 5-52 16,0 0-1-1,0 0-19-15,0 0-12 0,0 0-11 0,0 8-10 16,0-8-18-16,-3 12-19 0,2-5 5 0,-3 1-16 0,3 3-21 16,-4-1-19-16,2 0-17 0,2 1-10 0,-1 0-14 0,-1 1-11 15,2 0-17-15,-2-2-7 0,3 0-11 0,-1 0-9 0,1 1 0 16,1-1-3 0,0-1-7-16,1 0-2 0,0-1-8 0,2-1 8 15,-1-1-1-15,2 1-1 0,0-4 0 0,-5-3-1 16,10 7-2-16,-10-7-8 0,13 1 7 0,-13-1 4 15,15-1-10-15,-6-2-16 0,0-1-8 0,0-3 0 16,-1 1-6-16,-2-2-4 0,3 0 6 0,-1 2 10 16,-2-1 6-16,-1-3 3 0,0 5 2 0,2-5 1 15,-2 4 6-15,-1 1 8 0,-2-1 12 0,2 1-1 16,-4 5-4-16,7-9-14 0,-7 9-4 0,3-5 10 0,-3 5-4 16,0 0 2-16,0 0-4 0,0 0 0 0,13 1-20 15,-13-1 15-15,5 3 3 0,-5-3-1 0,7 7 7 16,-7-7-3-16,11 5-4 0,-11-5 6 0,13 2-5 15,-5 0 0-15,-8-2 6 0,20 3 1 16,-20-3-1-16,22 0-9 0,-11 0 8 0,-2-1 3 0,4-2-1 16,-3 0 0-16,0 3 4 0,2-5 29 0,-3 2-10 15,0-2 46-15,0 0-19 0,-3 1 45 0,-1-2-38 16,-1-2 14-16,0 4-30 0,-3-4 27 0,-1 8-35 16,-1-11 6-16,0 3-27 0,-3 2 16 0,-1 1-29 15,-2-1 13-15,0 0-20 0,-2 3 13 0,0 1-48 0,0-2-1 16,-1 2-62-16,1-2-12 0,0 3-62 15,0-2-64-15,9 3-64 0,-16-2-60 0,16 2-55 0,-12-1-103 16,12 1-54-16,0 0-546 0,-9-3-737 0</inkml:trace>
  <inkml:trace contextRef="#ctx0" brushRef="#br0" timeOffset="54628.34">5829 10580 505 0,'0'0'564'0,"13"0"-91"0,-13 0-50 0,13 2-44 15,-13-2-81-15,17 5-39 0,-9-2-38 16,-1 3-20-16,1-2-39 0,2 2-7 0,-2 1-28 16,0-1-20-16,-2 3-23 0,3-2-12 0,-4 2-17 15,1 1-5-15,1-2-11 0,-1 2 0 16,-2-1-7-16,0 0 18 0,-2-2-1 0,2 2 20 0,-4-2-5 0,3 0 23 0,-3-7-7 16,0 10 26-16,0-10 0 15,0 9-5-15,0-9 14 0,-3 7-6 0,3-7-16 16,0 0-8-16,0 0-11 0,0 0 36 0,-9-3-44 0,9 3 13 0,-5-10-39 15,3 5 18-15,-1-1-43 0,3-3 23 16,0 1-35-16,0-3 27 0,0-1-60 0,3 0 2 16,0-2-52-16,1-1-22 0,0 2-32 0,1-2-49 15,2 1-44-15,-2-3-41 0,2 5-32 16,0-1-20-16,-1 1-75 0,2 1-11 0,-2 1-58 0,0 2-457 0,1-1-492 0</inkml:trace>
  <inkml:trace contextRef="#ctx0" brushRef="#br0" timeOffset="54779.06">6115 10430 1 0,'0'0'691'0,"0"0"-120"0,1-9-67 0,-1 9-26 0,0-7-54 0,0 7-58 0,-1-6-41 16,1 6-56-16,-3-7-43 0,3 7-53 0,0 0-24 15,-1-8-47-15,1 8-35 16,0 0-55-16,0-6-60 0,0 6-77 16,0 0-64-16,0 0-36 0,0 0-68 0,1-6-12 0,-1 6-71 15,0 0-93-15,0 0-271 0,8 3-247 0</inkml:trace>
  <inkml:trace contextRef="#ctx0" brushRef="#br0" timeOffset="54953.2">6158 10499 211 0,'0'0'625'0,"3"8"-99"16,-3-8-68-16,1 11-35 0,-1-11-47 0,0 11-39 16,1-5-38-16,1 2-45 0,-2-1-3 0,1 1-45 15,-1-1-37-15,0 2-27 0,1-1-28 0,1 3-26 16,-1-4-21-16,-1 5-9 0,1-5-28 0,0 3-53 15,1-2-53-15,0 1-46 0,1-2-66 0,-2 0-68 16,0 1-55-16,2-2-108 0,-3-6-29 0,4 8-430 16,-4-8-434-16</inkml:trace>
  <inkml:trace contextRef="#ctx0" brushRef="#br0" timeOffset="55263.28">6318 10376 131 0,'1'-8'737'0,"2"-1"-139"16,-3 9-80-16,1-10-51 0,-1 10-82 0,4-8-48 16,-4 8-26-16,0 0-14 0,5-4-37 0,-5 4 6 15,0 0-35-15,4 6-8 0,-4-6-12 0,4 11-23 16,-3-5-5-16,0 4 6 0,2-2-12 0,-2 3 9 16,2 0-15-16,-2 1-13 0,2 1-15 0,-1-1-17 15,1 2 3-15,-2 1 0 0,3 1-27 0,-2 1 10 0,-1-3-31 16,1 4 11-16,-1-3-34 0,0 2 11 0,1-2-30 15,-1 3 9-15,0-2-27 0,-1-4-3 16,0 1-6-16,3 1 0 0,-3-3-5 0,1 1-1 0,0-2-6 16,1 0-11-16,-1-1-23 0,0-1-25 0,0-2-22 15,2 1-9-15,-3-7-19 0,8 9-33 0,-8-9-47 16,10 6-30-16,-10-6-43 0,10 2-64 0,-10-2-65 16,14-3-45-16,-14 3-37 0,14-5-126 0,-7 0-120 15,0 2-307-15,-3-2-635 0</inkml:trace>
  <inkml:trace contextRef="#ctx0" brushRef="#br0" timeOffset="55468.57">6289 10603 264 0,'0'0'734'16,"-9"-3"-127"-16,9 3-62 15,0 0-76-15,-12-1-56 0,12 1-72 0,0 0-40 0,0 0-56 16,0 0-4-16,0 0-29 0,0 0-39 0,0 0-32 15,0 0-32-15,0 0-18 0,9-5-15 16,-9 5-57-16,14-4-80 0,-2 2-101 0,-2-2-89 0,0 1-77 16,0 0-128-16,1 1-71 0,-1 0-472 0,0-2-597 15</inkml:trace>
  <inkml:trace contextRef="#ctx0" brushRef="#br0" timeOffset="55622.59">6474 10429 537 0,'0'0'718'0,"0"-10"-107"0,0 10-45 0,0-10-93 16,0 10-67-16,-1-6-94 0,1 6-53 0,0-7-65 16,0 7-37-16,0 0-88 0,0-9-60 15,0 9-79-15,0 0-57 0,0 0-48 0,1-8-69 0,-1 8-44 16,0 0-84-16,0 0-135 0,0 0-293 0,0 0-327 16</inkml:trace>
  <inkml:trace contextRef="#ctx0" brushRef="#br0" timeOffset="55827.14">6553 10518 367 0,'0'0'632'15,"4"7"-82"-15,-4-7-38 0,4 7-36 16,-4-7-33-16,2 10-35 0,-2-10-41 0,3 9-52 16,0-1-17-16,-2-2-17 0,0 3-62 0,-1-2-5 15,1 1-65-15,1 2 2 0,0-2-58 0,-2 3 10 16,1-3-48-16,1 1 14 0,-2 0-51 0,1 0-16 0,-1-2-65 15,1 2-74-15,-1-2-75 0,0-1-65 0,0 2-57 16,0-8-46-16,1 13-135 0,-1-13-58 0,2 10-435 16,-2-10-614-16</inkml:trace>
  <inkml:trace contextRef="#ctx0" brushRef="#br0" timeOffset="56254.07">6650 10578 435 0,'0'0'553'16,"5"-7"-91"-16,-5 7-66 16,6-4-26-16,-6 4-45 0,0 0-64 0,0 0-23 0,11 3-34 0,-11-3-23 15,5 8-20-15,-5-8 20 0,5 8-7 0,-2-1-4 16,-1-1-24-16,1 0-23 0,-2 2-11 16,2-2-16-16,-2 3-16 0,3-3-22 15,-3 0-3-15,-1 1-9 0,3-1-7 0,-3-6-9 16,1 10 2-16,-1-10 0 0,1 9 16 0,-1-9 23 15,0 6-12-15,0-6 5 0,0 0 19 0,0 0-25 0,0 0 19 16,0 0-29-16,0 0 28 0,0 0-35 16,0 0 30-16,4-8-38 0,-1 0 28 0,-2 0-40 0,0 0 28 0,3-3-41 0,1 0 29 15,-2 0-40 1,4-2 20-16,-3 1 10 0,3 2 18 0,-1-3 11 0,2 4 1 0,-1 0-12 0,0 1-8 16,-1 1 3-16,2 1-4 15,1 1-1-15,-3 2-2 0,-6 3 0 0,14-3-6 0,-14 3 4 16,14 3 10-16,-6-1-15 0,0 3 2 15,-2 1 11-15,0 1-22 0,1 0 11 0,-2 3-22 0,-1-2 18 0,1 3-24 0,1-2-2 16,-2 2-51 0,0-2-10-16,-2 3-73 0,2-3-4 15,0-1-51-15,-1 0-39 0,0-1-54 0,0 0-49 16,2-1-30-16,-2 1-26 0,-3-7-97 0,6 8-41 0,-6-8-531 16,8 4-676-16</inkml:trace>
  <inkml:trace contextRef="#ctx0" brushRef="#br0" timeOffset="56799.02">7205 10522 234 0,'6'-9'761'0,"1"3"-129"0,-2-1-26 15,-3 0-65-15,1 1-16 0,-3 6-47 0,1-12-48 16,-1 12-63-16,-1-9-49 0,1 9-43 0,-8-8-33 16,8 8-14-16,-11-4-28 0,11 4-8 0,-16 1-15 15,5 1-22-15,3 2-24 0,-2 0-18 0,-1-1-20 0,-1 3-20 16,3 1-7-16,-2-1-16 0,2 3-11 15,0-1-6-15,-1 0 11 0,3 1-33 0,1-2 20 0,0 2-33 16,3-3 7-16,-2 2-41 0,2-2 4 0,3-6-24 16,0 12 5-16,0-12-34 0,3 9 11 0,-3-9-22 15,7 8 18-15,-7-8-28 0,9 3 29 0,-9-3-33 16,12 1 30-16,-12-1-25 0,15-2 31 0,-9 0-14 16,2-2 8-16,2 0 22 0,-2 1 15 0,0-2 7 15,-2 0 9-15,3 1 9 0,-4-1 0 0,0 0 1 16,0 1 12-16,-5 4 17 0,8-5 2 0,-8 5-4 15,10-5-6-15,-10 5 1 0,0 0 9 0,0 0 25 16,13 1 10-16,-13-1 3 0,8 8 30 0,-3-1-22 16,-1 2 34-16,-2 3-28 0,2 2 34 0,0 3 34 0,1 6 9 15,0 0-37-15,5 5-21 0,-3 4-15 0,-1 0-15 16,3 7 2-16,1 0-23 0,-3-1-4 0,0 2-7 16,0-5-5-16,-2 0-1 0,0-1-10 15,-3-4 6-15,1 3 19 0,-3-8-24 0,0 1 19 0,-1-4-21 16,-3-2 19-16,-1-1-22 0,-3-3 19 0,-1 0-25 15,-2-5 19-15,-3 0-22 0,1-4 22 0,-5 0-26 16,3-2 9-16,-3-3-6 0,1-1 5 0,-2-2-2 16,0-1-2-16,2-4-7 0,-2-2-11 0,1-3-9 15,0-1-12-15,3-3-8 0,1-2-5 16,2 0-17-16,2-2-17 0,5-2-27 0,1 0-14 0,4 1 4 0,1-7-18 16,5 3-23-16,1-2-30 0,6-3-34 0,0 2-46 15,5-2-28-15,0 1-31 0,2-1-55 0,2 4-50 16,-3 4-136-16,1-1-430 15,1 3-616-15</inkml:trace>
  <inkml:trace contextRef="#ctx0" brushRef="#br0" timeOffset="57083.01">7728 10322 669 0,'0'0'592'0,"1"-7"-127"15,-1 7-59-15,0 0-56 0,1-8-19 0,-1 8 14 16,0 0 1-16,4 5-32 0,-4-5 18 0,5 12-68 16,-5-2-7-16,1 0-39 0,1 2-12 0,-1 0-24 0,0 2-20 15,2 1-25-15,-1 2-32 0,-2 0-1 16,3 1-36-16,-2-1 20 0,0-1-47 0,2 3 13 0,-2-2-87 0,2-1-27 15,-2-1-99-15,2-1-86 0,-2-1-82 0,2 0-69 0,-1-3-103 16,-1 1-101-16,2-3-568 16,2-1-780-16</inkml:trace>
  <inkml:trace contextRef="#ctx0" brushRef="#br0" timeOffset="57422.52">7912 10568 233 0,'3'-5'700'0,"3"0"-128"0,-1 0-58 0,2-1-63 0,0 1-58 0,-1 0-50 0,1-1-43 0,0-1-59 16,2 2-34-16,3-4-44 0,-2 2-19 0,1 0-32 16,0-1-10-1,0 2-25-15,-2-1 7 0,0 0-33 0,-1 1 19 0,-1 0-26 0,1 0 19 0,-2 2-19 0,1-3 20 16,-3 1-12-16,1 2 28 16,-5 4-29-16,2-10 6 0,-2 10-25 0,0-8 11 0,0 8-15 15,-7-7 25-15,7 7 4 0,-9-3-2 16,9 3-3-16,-16-1-10 0,16 1-1 15,-19 3 4-15,9 1 8 0,-1-2 0 0,-1 6-2 16,-2-3-7-16,2 3 11 0,2 1-5 16,-1 1-8-16,2-1-7 0,0 1 2 0,1 3-3 15,2-3 25-15,1 0-41 0,2-1 22 0,0 2-34 0,3-3 29 16,2 2-33-16,2-2 25 0,-1 2-27 0,5-3 25 0,-2 0-54 0,2 0 1 16,2-3-70-16,3 0-12 0,0-1-68 0,2-2-48 0,-2 2-66 15,5-6-66-15,-1 2-42 0,-1-2-100 16,2-1-84-16,0 0-518 15,-4-4-718-15</inkml:trace>
  <inkml:trace contextRef="#ctx0" brushRef="#br0" timeOffset="57698.68">8309 10226 586 0,'0'0'751'0,"3"-11"-121"15,-1 5-44-15,-2 6-85 0,1-8-44 0,-1 8-73 16,3-5-64-16,-3 5-28 0,0 0-25 0,0 0-9 15,0 0-9-15,7 8-19 0,-7-8-4 0,1 14-4 0,-1-6-5 16,1 3-7-16,-1 2-23 0,0 0-17 16,1 2-17-16,1 1-19 0,-2 1-14 0,2 18 78 15,-2-18-125-15,3 2-3 0,-3 0-23 16,1-1-7-16,0-3-11 0,0 4 3 0,2-4-9 0,0 1-3 16,-1 0 0-16,2-3-5 0,1 0-6 0,-1 0-6 15,2-1-24-15,1-4-33 0,-1 1-44 0,2-2-61 16,2-1-79-16,-2-1-9 0,1-2-53 0,0 1-58 15,-9-4-48-15,16 1-33 0,-16-1-26 16,13-1-49-16,-13 1-68 0,11-3-631 0,-11 3-821 0</inkml:trace>
  <inkml:trace contextRef="#ctx0" brushRef="#br0" timeOffset="57868.49">8327 10488 444 0,'-13'-1'654'0,"13"1"-92"0,-11-2-39 16,11 2-77-16,-10-3-71 0,10 3-63 0,0 0-39 15,-9-1-59-15,9 1-5 0,0 0-47 0,0 0-16 16,0 0-49-16,7-7-3 0,-7 7-34 0,14-3-16 0,-5 0-52 16,2 0-45-16,1-1-70 0,1-1-61 0,2 0-56 15,-1 1-81-15,0 1-32 0,0-3-79 16,-1 0-478-16,1 0-480 0</inkml:trace>
  <inkml:trace contextRef="#ctx0" brushRef="#br0" timeOffset="58143.57">8629 10213 218 0,'0'0'805'0,"4"-6"-158"0,-4 6-83 16,2-6-61-16,-2 6-75 0,5-4-39 15,-5 4-76-15,0 0-19 0,0 0-49 16,0 0-8-16,0 0 2 0,3 9-24 0,-3-9-16 0,-2 13-1 0,2-3 4 16,0 1-2-16,-1 0-13 0,2 3-9 0,1 0-12 0,-2 3 4 15,1-1-31 1,0 1-20-16,-1 0-15 0,0-1-9 0,1 3-4 0,1-1-28 15,-2 0 6-15,0-2-25 0,0 2 9 0,0-1-30 16,1 2 14-16,-1-3-21 0,0 0 9 0,1-3-15 0,1 0 11 16,0 0-18-16,-2-2 12 0,4 0-22 0,-1-2-8 0,-1 1-46 15,2-4-10-15,2 1-68 0,-2-1-36 0,1-2-69 16,-5-4-19-16,12 6-66 16,-12-6-75-16,12 1-69 0,-12-1-54 0,13-1-90 0,-6-3-108 15,-7 4-360-15,10-8-703 0</inkml:trace>
  <inkml:trace contextRef="#ctx0" brushRef="#br0" timeOffset="58333.28">8662 10479 187 0,'-18'-3'825'0,"18"3"-166"0,-17-1-52 16,17 1-72-16,-14-1-5 0,14 1-62 0,-12-2-53 0,12 2-73 16,-12-3-54-16,12 3-64 0,0 0-36 15,-10-1-38-15,10 1-27 0,0 0-21 0,0 0-25 0,-5-5-32 16,5 5-49-16,10-6-47 15,-5 2-73-15,4 0-90 0,0 1-60 16,4-3-66-16,0 0-67 0,2 2-64 0,-1-1-94 0,1 0-469 0,1 0-646 16</inkml:trace>
  <inkml:trace contextRef="#ctx0" brushRef="#br0" timeOffset="58654.51">8929 10429 405 0,'10'4'657'0,"-10"-4"-101"15,9 4-24 1,-9-4-41-16,0 0-17 0,9 3-55 0,-9-3-29 0,0 0-73 0,0 0-67 0,12 0-58 15,-12 0-51-15,6-4-24 0,-6 4-17 16,11-5-18-16,-11 5-15 0,12-5-16 0,-4 1-8 0,-1-1-10 16,0 1-11-1,-1-1 3-15,2 0-4 0,-2-1-1 0,0 2-4 0,0-1-6 16,-3-1 1-16,1 0 1 0,0 2 1 0,-4 4 8 16,4-10-1-16,-4 10-7 0,-1-8 2 15,1 8-1-15,-3-5 5 0,3 5 1 0,-9-5 2 16,9 5 6-16,-14 0 16 0,14 0 8 0,-15 5 6 15,6 0 21-15,-1 0 15 0,1 4 6 0,-3-1 15 16,2 3 9-16,1-1-17 0,0 2-5 0,3-1-5 0,-2 0-16 16,2 1-15-16,0-1-8 0,4 0 6 0,-2-1-28 15,4 0 9-15,0-1-26 0,1 1 17 16,2-1-28-16,-1 0 16 0,4-3-49 0,-1 3-27 0,2-3-76 16,1-2-13-16,1 0-69 0,1 0-39 0,3-2-71 15,-1-1-76-15,0-1-59 0,1-1-73 0,1 0-67 16,0-4-651-16,0 0-856 0</inkml:trace>
  <inkml:trace contextRef="#ctx0" brushRef="#br0" timeOffset="58974.97">9264 10324 403 0,'6'-8'812'0,"-6"8"-187"0,4-7-64 0,-4 7-96 16,0 0-35-16,8-4-31 0,-8 4-30 0,0 0-46 15,7 4-61-15,-7-4-48 0,4 9-22 0,-4-2-21 16,4 0-23-16,-4 2-25 0,3 1-21 0,-1-1 4 15,-1 3-39-15,2-2 15 0,-2 2-53 0,1 0 31 16,0-1-44-16,-2 1 27 0,3-2-37 0,-2 0 34 0,-1-1-44 16,0-1 38-16,2 0-32 0,0-1 36 0,-2-7-37 15,0 9 29-15,0-9-30 0,-4 9 33 16,4-9-22-16,0 0 41 0,0 0-28 0,0 0 36 0,0 0-10 16,-4-8 5-16,4 8-20 0,-1-12-6 0,1 2-4 15,0-1-10-15,1 2-4 0,2-6-1 16,2 1-5-16,-2 0-1 0,4 0-1 0,-2-2-1 0,3 2 0 15,2 1-4-15,-1-1-5 0,1 3-2 0,0-1-27 16,-2 1-34-16,1 3-35 0,1-1-43 0,-1 4-56 16,-1-2-89-16,0 3-100 0,-1 0-90 15,-7 4-104-15,12-5-758 0,-12 5-947 0</inkml:trace>
  <inkml:trace contextRef="#ctx0" brushRef="#br0" timeOffset="60639.09">9940 10424 185 0,'0'0'494'0,"0"0"-126"16,0 0-14-16,0 0-64 0,0 0-12 0,0 0-32 16,0 0-20-16,-13-2-32 0,13 2-22 0,0 0-10 15,0 0-18-15,0 0-2 0,0 0-15 0,0 0-7 16,0 0-11-16,0 0-8 0,0 0-10 0,0 0-4 0,0 0-22 15,0 0 31-15,0 0-3 0,0 0 17 16,0 0-1-16,4 7 35 0,-4-7-26 0,10 2 7 16,-10-2-9-16,14 3 1 0,-14-3-6 0,19 2-5 0,-6 0-12 15,1-1 1-15,0-1-2 0,3 1-11 0,2-2-12 16,0 1-14-16,4-1-6 0,-2-1-12 0,3-1-5 16,3 1-8-16,-3 0 0 0,3-1-3 15,-4-1-13-15,1 2-4 0,-3-1 5 0,-1 0-25 0,-2 0-20 16,0 0-19-16,-5 2-9 0,-1-2-6 15,0 2 0-15,-2-1-26 0,-10 2 6 0,14-4-26 16,-14 4 7-16,9-3-1 0,-9 3 21 0,5-5 8 0,-5 5 21 16,0 0 7-16,0-10 15 0,0 10 2 15,-4-7 16-15,4 7 1 0,-6-9 14 0,3 5-7 0,3 4 37 16,-5-8 10-16,5 8 34 0,-7-8-8 16,7 8 32-16,-5-8-16 0,5 8 4 0,-4-6-2 0,4 6-13 15,-3-7-17-15,3 7-8 0,0 0-10 16,4-6 4-16,-4 6-9 0,0 0 9 0,13-1-1 15,-13 1-6-15,10 3-2 0,-10-3-11 0,14 4 11 0,-10-1-1 16,5 2-3-16,-3 0 5 0,-2 1 4 0,0 2-1 16,0 0-6-16,-3 1 1 0,0 0-3 0,-2 1-5 15,0 0-4-15,-2 2-19 0,-1-2-28 0,1 1-46 16,-4-1-66-16,3 1-57 0,-3-3-60 0,2 1-53 16,-2 0-43-16,2 0-60 0,1-3-126 0,0 1-98 0,-2-3-262 15,6-4-469-15</inkml:trace>
  <inkml:trace contextRef="#ctx0" brushRef="#br0" timeOffset="61956.96">10705 10346 172 0,'-1'-9'473'0,"1"9"-81"0,0 0-51 0,-1-6 9 0,1 6-24 16,0 0-1-16,0 0-13 0,-4-7-11 0,4 7-2 15,0 0-17-15,0 0-16 0,0 0-42 0,0 0-8 0,0 0-59 16,0-6-7-16,0 6-38 0,0 0 16 0,0 0 7 16,-1 6 14-16,1-6-10 0,-3 10-15 0,3-10-9 15,-5 9-8-15,2-1-12 0,2-2-2 0,-3 0-11 16,2 2-21-16,-1-1-5 0,1 2-16 0,-1-2-6 15,1 0-12-15,0 0 0 16,1 0-3-16,1 0-9 0,-1 0 1 0,1-7-4 0,1 14-4 0,-1-14-3 16,3 11 0-16,0-6-13 0,-3-5-14 0,8 9-13 15,-8-9-3-15,12 6 2 0,-12-6 3 16,15 2-9-16,-6 1-3 0,-9-3 11 0,19-3-1 0,-9 1 3 16,-2 0 4-16,1-2 4 15,1 1-11-15,-1-1 14 0,-1 0 12 0,1-2 4 0,-3 2 1 0,0-1 6 16,1 0 2-16,-2 0 1 0,-5 5 0 0,9-6 21 0,-9 6 4 15,8-7-8-15,-8 7-4 16,5-5-13-16,-5 5 0 0,0 0 0 0,7-5 1 0,-7 5-4 0,0 0 1 16,0 0 2-1,13 3-4-15,-13-3-1 0,9 3 5 0,-9-3 4 0,14 5-5 16,-6-3 6-16,2 0-5 0,-1 0-5 0,4 0-4 0,0-2 9 16,-1 1 2-16,1-1 0 0,-1 0-1 0,2-1 3 0,-3-1 0 15,3 1-5-15,-4 0 8 16,2-2 0-16,-2 1 6 0,-1 0 10 0,-1-2 15 0,-3 0 8 15,-5 4 6-15,10-8-6 0,-10 8-6 0,3-8-5 0,-3 8-12 16,-4-9-3-16,1 3-3 0,-6 0-3 16,3 2-4-16,-3-4 0 15,-1 2-12-15,-3 1 4 0,0-1 1 0,-1 0-6 0,3 3-21 0,-1-2-5 16,2 1-7-16,1 0-10 16,0 1-7-16,0-2-5 0,1 1-12 0,8 4-16 15,-9-8-12-15,9 8-23 0,-5-8 10 0,5 8-5 0,2-13 27 16,0 5 8-16,2 1 21 0,1 0-1 0,2-2 22 15,-1 2 1-15,1-3 17 0,2 3-9 0,1-2 18 16,0 0-5-16,-1 2 19 0,-2 0-2 0,2 1 24 16,0-1-8-16,0 1 15 0,0 3 3 0,1 0-3 15,-1-1 9-15,-9 4 11 0,17 0-2 0,-7 4 1 16,-2-1-3-16,1 2 12 0,0 3 1 0,-3 1-4 16,3-1 1-16,-3 4-9 0,3 0 0 0,-4 0-19 15,2 2 12-15,-2-1-7 0,0 2-3 0,-1-1-7 16,2 0-7-16,-2 1-4 0,-1-2 1 0,0 1-4 15,1-1 0-15,0-1-2 0,-1-1-3 0,-1-1-3 0,2-1-2 16,0 0 7-16,-2 0-2 0,1-2-2 0,0-2 4 16,-1 1 2-16,-2-6-4 0,5 9 33 0,-5-9-35 15,8 1-5-15,-8-1 7 0,10-1-10 0,-10 1 4 16,9-7-2-16,-2-1 6 0,-1 3 4 0,1-4-3 16,1-2-2-16,1 1-1 0,-2 0-6 0,3-1 5 15,-3 1 1-15,1-1 2 0,2 3-2 0,-3 0-3 16,-1 1 3-16,-1-1 2 0,0 3-4 0,3-1-8 0,-8 6 7 15,9-8-23-15,-9 8 29 0,9-4 0 0,-9 4 21 16,0 0-2-16,15 1-1 0,-15-1 1 0,9 5 3 16,-9-5 0-16,9 9-7 0,-5-3-1 0,2-1-2 15,-2 1 2-15,3-1-8 0,-2 2-4 0,1-1 4 16,-2-2-3-16,3 4-18 0,1-3 25 0,-3 0-5 16,3-1 0-16,1 2-8 0,-1-2 5 0,-1-1 0 15,1-1-5-15,2 0-8 0,-10-2-14 0,18 0-14 16,-8-1-7-16,-1-2-14 0,0 0-6 0,1-2-3 15,-1-1 7-15,-1 0 3 0,0 0-1 0,-1-1 2 0,0-1 1 16,-3-2 11-16,-1 1 16 0,0 1 7 16,2-1 15-16,-5-1 8 0,3 4 18 0,-3-3 20 0,1 2 16 15,-1 2 19-15,0 5 7 0,0-13-19 16,0 13-20-16,0-7-5 0,0 7-4 0,0 0 6 0,0 0 14 16,0 0 3-16,0 0 3 0,-4 7-9 0,4-7-9 15,0 11-8-15,0-11-7 0,0 12-8 16,0-4-1-16,0-3-4 0,0 3-1 0,3-1-2 15,-2 1-15-15,3-1-50 0,-2-1-48 0,0 1-48 0,0 0-69 16,-2-7-68-16,5 9-82 0,-5-9-78 0,4 10-82 16,-4-10-182-16,5 5-372 0,-5-5-699 0</inkml:trace>
  <inkml:trace contextRef="#ctx0" brushRef="#br0" timeOffset="62127.5">11633 10181 53 0,'-4'-12'885'0,"2"2"-234"15,-3 1-113-15,2 1-44 16,-2-2-76-16,1 3-49 0,2-1-61 0,-2 0-60 0,1 0-46 0,1 3-43 0,-1 1-45 16,3 4-56-16,-5-10-75 0,5 10-67 15,-4-8-70-15,4 8-47 0,0 0-31 0,0 0-95 16,2-6-33-16,-2 6-87 0,0 0-397 0,8 1-386 0</inkml:trace>
  <inkml:trace contextRef="#ctx0" brushRef="#br0" timeOffset="62730.07">11821 10156 275 0,'9'2'801'0,"-9"-2"-137"15,0 0-45-15,0 0-76 0,0 0-23 0,0 0-55 0,0 0-55 16,5 5-63-16,-5-5-32 0,-9 5-33 0,9-5-18 0,-9 10-25 0,2-4-19 16,0 1-32-16,1 1-29 15,1 0-20-15,-2 3-20 0,1-3-20 0,2 3-19 16,-1-2-11-16,1 2-14 0,3-1-12 0,-2 1-1 15,3-1-11-15,0 1-8 0,0-3-1 0,0 3-2 16,3-3-4-16,-1 1-5 0,2-1 1 16,0-2-4-16,4 1-1 0,-3-1-41 0,1 0 1 15,3-3-39-15,0 1-19 0,0-3-5 0,-9-1-9 16,17 2-5-16,-17-2-15 0,20-2 9 0,-11-2 12 0,1 2 6 0,-1-5 0 0,0 0 6 16,1-3 15-1,-2-1 3-15,0-2 8 0,-2-2 14 0,-1 1 4 0,0-3 12 16,-1-1 7-16,-4 0 5 0,1-1 8 15,1 1 2-15,-2-1-7 0,-2 1 24 0,1 2 10 16,1 2 42-16,-1 2-20 0,1-1 32 0,-1 2-37 16,1 1 29-16,0 2-51 0,0 1 24 0,0 7-36 15,0-10 29-15,0 10-35 0,0 0 33 0,0 0-29 16,0 0 0-16,5 4 4 0,-5-4 4 0,2 13 0 0,0-2-1 16,-1-1 3-16,0 1 2 0,2 1-2 0,-2 2 3 15,-1-1-10-15,3 2 7 0,-2-1 1 0,0 1-1 16,-1-2 4-16,1-1-9 0,1 1 4 0,-2-3-5 15,1 2-1-15,-1-5 11 0,0 3-28 0,0-4 32 16,1 1 6-16,2-1 2 0,-3-6 0 0,0 8-10 16,0-8 2-16,0 0-1 0,0 0-4 0,0 0 0 15,10-1-9-15,-10 1 11 0,5-8-7 0,2 0 1 16,-1 2 3-16,1-3 12 0,1 1 10 0,1-2-2 16,4 2 15-16,-3 0 16 0,-1-1-7 0,4 2-11 15,-3 1-10-15,3 0-9 0,-3 2-5 0,-1 0-5 0,1 2-12 16,-10 2 9-16,18 0 1 0,-18 0-1 15,19 4-6-15,-10-1 7 0,-2 3-3 0,-1 2 2 0,-2-2-6 16,2 2 2-16,-2 2-7 0,0-1-51 0,-4-1-40 16,1 3-24-16,-1-1-49 0,1-1-71 0,1 1-78 15,-4-2-55-15,2 1-49 0,0-1-148 16,0-2-85-16,-1 1-383 0,1-7-652 0</inkml:trace>
  <inkml:trace contextRef="#ctx0" brushRef="#br0" timeOffset="63317.32">12481 10044 626 0,'3'-9'804'0,"2"2"-112"0,-1 0-84 16,-4 7-76-16,5-10-70 0,-5 10-46 0,4-8-111 15,-4 8-34-15,5-7-78 0,-5 7-1 0,0 0-33 16,0 0 41-16,0 0-47 0,14 4 41 15,-14-4-32-15,5 14 16 0,-2-6-29 0,0 2-22 0,-1 2-25 16,1 1-13-16,-2 2-12 0,3 0-17 0,-3 2-7 16,2 0-13-16,-2 1-7 0,4 0-5 0,-2-1 0 15,-1 0-28-15,2 1-15 0,0-1-30 16,0-1-37-16,2-2-7 0,-2-1-6 0,3-1-5 0,1 0-12 16,-1-2-15-16,-1-2-5 0,4-3 3 0,-1 0 5 0,0-2 5 15,1-1 8-15,-10-2-4 0,20-1 16 0,-8-2-3 16,-1-1 32-16,0-3-3 0,2-1 31 0,-3-1-10 15,5-4 24-15,-2-1-8 0,-1-2 23 16,-1 2-6-16,-2-1 17 0,0 0 17 0,-1 2 22 0,-2 1 12 0,-2 1 5 16,-2 1 4-16,0-1-1 0,-1 4-8 0,-2-2-9 15,-2 4-9-15,-1 0 1 0,4 5-5 16,-11-7-5-16,11 7-2 0,-12-2-6 0,12 2-19 0,-14 2 11 16,7 1 3-16,0 1-3 0,2-2 1 0,-1 3-2 15,2 1 0-15,0-1-5 16,-1 2-6-16,1-3-15 0,3 1 30 0,1-5 0 15,-1 10-1-15,1-10-4 0,4 10 3 0,-4-10-1 0,8 7 2 0,-8-7-4 16,8 8 1-16,-8-8-3 0,12 7-5 0,-12-7 0 16,12 6 4-16,-4-3-1 15,-3 1 2-15,-5-4-2 0,13 6 0 0,-13-6-5 16,11 6-2-16,-11-6 7 0,11 7 0 0,-11-7-2 0,11 7 5 0,-11-7-2 16,8 8-2-16,-4-4-4 15,-2 2-4-15,-2-6-32 0,8 8-32 0,-8-8-45 0,5 9-21 0,-5-9-38 0,6 7-27 16,-6-7-34-16,5 8-29 0,-5-8-23 15,8 8-76-15,-8-8-9 0,8 4-61 0,-8-4-452 0,11 2-446 16</inkml:trace>
  <inkml:trace contextRef="#ctx0" brushRef="#br0" timeOffset="63727.06">13070 10094 333 0,'1'-7'792'0,"-1"7"-177"15,4-11-66-15,-4 11-88 0,0 0-39 0,-3-8-42 16,3 8-41-1,0 0-42-15,0 0-40 0,-6 4-39 0,6-4-38 0,-4 7-35 0,4-7-28 0,-4 11-11 16,4-11-24-16,0 11-11 0,0-11-35 0,0 12 21 16,1-5-12-16,2-1-9 0,-2 0-1 0,3 1-10 15,0-2-3 1,1 0-4-16,-1 0-2 0,1-1-1 0,-5-4-8 0,12 6-1 0,-12-6 4 16,12 4-2-16,-12-4-2 15,14-2-9-15,-14 2 8 0,16-4-7 0,-10 0 5 16,2 0 4-16,-2-1-1 0,2-2 0 0,-2-1-3 0,-1 3-5 0,-1-3 12 15,1 2 15-15,-1 2 18 0,0-1 12 16,-4 5-4-16,6-7-32 0,-6 7 0 0,7-5 1 0,-7 5 25 0,0 0 26 0,4 9 6 16,-3-3 5-16,0 5 40 15,-1 0 24-15,1 7 9 0,1 1 3 0,-2 3-4 0,2 4 4 0,-2 1-25 16,2 1-22-16,-2 6-20 0,0 1-8 0,-2 0-20 31,1 2-2-31,-3 0-14 0,0 5-8 0,2-5-14 0,-5 4 0 16,0-2 1-16,-2 0-8 0,0-2-6 0,0-8 1 15,-3-3-27-15,2 0-15 0,-1-7-33 16,-1-2-43-16,2-1-28 0,-4-4-51 0,2-2-76 0,-3-4-41 16,5-1-52-16,-3-2-94 0,0-5-68 0,2-2-69 15,-3 0-70-15,2-5-693 0,0-3-950 0</inkml:trace>
  <inkml:trace contextRef="#ctx0" brushRef="#br0" timeOffset="64060.17">13314 10257 600 0,'12'-10'518'0,"-1"2"-78"15,-2-3-21-15,1 1-47 0,-1-1-53 0,-1 3-41 16,-2-1-32-16,1 0-39 0,0 2-27 0,-2-3-22 0,-1 2-8 16,0 1-14-16,-2 0 18 0,1-1 13 0,1 3 5 15,-4 5-5-15,2-12-1 0,-2 12-15 16,0-10 11-16,0 10-1 0,0-10-5 0,0 10-5 0,-6-5-11 15,6 5-5-15,0 0-8 0,-10-2-10 0,10 2 3 16,-12 4 3-16,7 1-12 0,-4 0-21 16,3 3-2-16,-2 0-6 0,2 3-4 0,-3 1-11 0,1 0-12 15,3-1-12-15,-2 3-5 0,2 0-6 0,0 1-5 16,3 0-6-16,1-2-5 0,-1-1-1 0,2 1-4 16,3-1 4-16,-2 0-8 0,3-1-13 0,3 0-37 0,1-1-51 15,0 0-53-15,3-1-46 0,0-3-34 0,0 0-85 16,2-1-46-16,0-2-43 0,-1 0-27 0,1 0-10 15,14-1-699-15,-15-4 75 16,0-1-679-16</inkml:trace>
  <inkml:trace contextRef="#ctx0" brushRef="#br0" timeOffset="64374.7">13585 10174 425 0,'0'0'848'0,"1"-8"-210"0,-1 8-113 15,1-8-111-15,-1 8-30 0,0 0-30 0,0 0 5 16,0 0-46-16,0 0-30 0,4 6-38 0,-4-6-31 15,3 11-31-15,-2-4-25 0,3 2-14 0,-2 1-4 0,-1-1-31 16,2 3-16-16,-2-2-20 0,2 2-9 0,0 0-5 16,-2-1-18-16,0 1-7 0,2-3-5 15,-2 2-7-15,0-2-7 0,1-1 5 0,-2 0 1 0,1-1-8 16,-1-7 14-16,1 12 23 0,-1-12 21 0,0 8 6 16,0-8-4-16,0 0-4 0,0 0 4 15,0 0-13-15,0 0-3 0,-9-2-2 0,9 2-15 16,-2-12-8-16,0 4-6 0,0-3-2 0,0-2-7 0,1 1-6 15,1-2-2-15,0 0-4 0,3-1-5 0,-1-1-8 16,1 1-22-16,1 0-20 0,0-1-32 0,2 3-42 16,0 1 0-16,1-1-51 0,-1 2-17 15,2 1-70-15,2-1-56 0,-1 2-64 0,-1 1-61 0,4 2-41 16,-1-2-159-16,0 3-512 0,3-1-768 0</inkml:trace>
  <inkml:trace contextRef="#ctx0" brushRef="#br0" timeOffset="64727.24">14037 9940 654 0,'3'-6'590'15,"-3"6"-70"-15,2-10-26 16,-2 10-36-16,0-11-29 0,3 5-28 0,-3 6-43 0,4-8-53 0,-4 8-39 16,6-9-12-16,-6 9-58 0,10-8 1 15,-10 8-49-15,13-4 18 0,-13 4-51 0,15-3 25 0,-15 3-33 0,17 1 24 16,-17-1-31-16,18 5 13 0,-12-3-31 15,3 2 14-15,-4 2-14 0,3 0 0 0,-3 2-17 16,-1-2 38-16,-3 3-20 0,2 1-3 0,-3 1 12 0,-2 0 25 16,1 0-13-16,-4 2 5 0,0 4-15 0,-4 0-17 15,-1 1-9-15,-2 1-14 0,0-2-12 16,-4 4-7-16,0-1-7 0,0 2-8 0,4-6 1 16,0 1-13-16,0 0-1 0,1-2 7 15,1 1-7-15,1-2-2 0,1-1-3 0,0 1 3 0,2-2-7 0,2 0-2 0,2-1 8 16,-1 2-5-16,-1-4-3 0,3 1-40 15,1 1-37-15,1-2-33 0,3 2-49 16,-3-3-73-16,3 0-55 0,-1-1-56 0,2 2-79 16,-1-2-88-16,2-1-82 0,-2 1-55 15,2-1-126-15,1-1-309 0,-3 2-704 0</inkml:trace>
  <inkml:trace contextRef="#ctx0" brushRef="#br0" timeOffset="64850.28">14050 10499 559 0,'1'5'808'0,"1"1"-97"0,-2-6-64 0,2 11-60 0,-2-11-11 0,3 10-87 16,-3-10-35-16,3 8-61 0,-3-8-27 0,0 0-73 15,4 7-33-15,-4-7-70 0,0 0-17 16,3 5-57-16,-3-5-46 0,0 0-144 0,0 0-122 0,0 0-230 16,0 0-209-1,0 0-293-15,0 0-482 0,-5-4-1012 0</inkml:trace>
  <inkml:trace contextRef="#ctx0" brushRef="#br0" timeOffset="66177.88">4534 11774 13 0,'0'0'579'16,"0"0"-123"-16,0 0-49 0,-5-6-38 0,5 6-35 15,0 0-34-15,-3-6-29 0,3 6-17 0,0 0-25 0,0-11-16 16,0 11-9 0,0-7 5-16,0 7-9 0,3-7-23 0,-3 7-16 0,5-9-24 15,-5 9-10-15,5-8-15 0,-5 8-11 0,10-6-5 0,-3 0 12 0,-1 1-30 16,3 0 0-16,1 2-33 0,0-2 3 0,2 4-11 15,-1-3-5-15,1 3-20 0,-1 0 10 0,-11 1-13 16,21 1 8-16,-8 0-14 0,-4 3 14 0,0 1-15 16,-3 1 12-1,3 0-16-15,-4 3 11 0,-1 0-6 0,-3 1 5 0,0 2-5 0,-1 0 12 0,-1 1-14 0,-3 0 12 16,-1 1-14-16,1 0 14 16,-5 0-13-16,3 1 11 0,-3-1-11 15,0 1 11-15,-2 1-1 0,-1-3 12 0,1 0 9 0,2-3-1 0,-2 2 6 0,0 0-14 16,2-4-1-16,3 2-11 0,-2-3 4 0,0 1-13 15,3-1 4-15,1-2-3 16,0 1 4-16,3 0-6 0,1-6 17 0,-1 11-6 0,1-11 18 0,5 8-1 16,-5-8 12-16,13 3-13 0,-13-3 25 0,19 3-26 15,-6-3 22-15,-1-2-27 0,3 1 18 0,1-2-31 16,2 3 22-16,-1-4-25 16,-1 1 22-16,0 0-56 0,0-1-27 0,-3 2-41 0,2-1-56 0,-3 0-30 15,-2-1-53-15,1-1-62 0,-1 3-67 16,-3-1-50-16,1-1-101 0,-8 4-114 15,10-7-369-15,-10 7-596 0</inkml:trace>
  <inkml:trace contextRef="#ctx0" brushRef="#br0" timeOffset="66635.13">4801 11673 245 0,'-5'-8'727'0,"0"0"-120"0,-2 1-36 15,2 0-49-15,0-1-34 16,-1 1-63-16,-1 1-23 0,0 2-27 0,-1-3-69 0,-1 4-10 16,1-2-49-16,-3 1 17 15,2 1-48-15,-1 1 4 0,-3 1-39 0,0 1 5 16,-2 3-48-16,-3 1 6 0,-4 1-39 0,1 4 16 16,-5 1-42-16,0 5 27 0,1 0-32 0,-6 6 32 15,2-1-45-15,-1 3 33 0,1 2-54 0,2-2 46 16,-1 3-65-16,3 2 40 0,-1-1-52 0,4 1 42 15,2 0-58-15,3-3 5 0,2 0-6 0,-1 0 6 16,5 0-2-16,6-4 0 0,1 2 1 0,3-5-1 0,2 1 1 16,4 3 0-16,4-3 4 0,5-3 0 15,4 2-3-15,5-2 5 0,4-1-1 0,2-3 3 16,6-2-6-16,-1-4-6 0,3-2-16 0,4 1-8 0,-1-4-17 16,1-2-6-16,9-4-4 0,-2-1 5 0,-1-1 28 15,2-2-11-15,-4-1 10 0,-3-3 6 0,0 0 3 16,-1-3 7-16,-5 1 3 0,-3-2 6 0,-6 1 29 15,-4-1-27-15,-2-1 28 0,-4-3-30 0,-2 1 37 16,-6-1-21-16,-2 1 31 0,-6-3-38 0,-1 3 34 16,-5-4-42-16,-3-1 37 0,-7-1-39 0,-3-2 30 15,-6 3-39-15,-3 2 31 0,-2 1-46 0,-6 2-12 0,1 6-95 16,-5 2-52-16,-3 3-103 0,5 5-116 16,-4 2-151-16,-7 4-102 0,0 5-219 0,0 0-470 15,-1 4-948-15</inkml:trace>
  <inkml:trace contextRef="#ctx0" brushRef="#br0" timeOffset="69766.36">5352 11791 132 0,'0'0'585'15,"0"0"-124"-15,0 0-84 0,-3-6-68 0,3 6-58 0,0 0-52 16,0 0-52-16,0 0-27 0,0 0-12 0,0 0 3 15,-2 9-34-15,2-9-4 0,0 13-3 0,-2-6 20 16,2 1-5-16,2 2-14 0,-2-1-8 0,0 3-9 16,1 0-7-16,-1-1-14 0,1 2-3 0,-1-1-5 15,1 1-4-15,1-1-1 0,-1 2-2 0,0-3-7 16,1 0 0-16,-1 0 0 0,0-2-4 0,-1 0 2 16,0 0-5-16,0-1 5 0,0-2 5 0,0-6 2 0,1 11 31 15,-1-11 14-15,2 8-7 0,-2-8-13 16,0 0 7-16,0 0-5 0,0 0 9 0,0 0 0 15,-2-11-2-15,1 3-6 0,1-1 5 0,0-2 5 0,-4-5 3 16,3 0-13-16,-3-2-5 0,2-4-3 0,-3-1-9 16,1-4-5-16,0 2 2 0,0-2 10 0,3 1-9 15,-2 0 3-15,4 1-4 0,1 0-8 0,2 2-2 16,2-1-4-16,2 4 0 0,1 1-8 0,0 1-1 16,2 1-1-16,1 6-5 0,-1 0-5 0,2 4 2 15,0 0 1-15,-3 4 1 0,3-1 3 0,-2 4 3 16,1 0 27-16,-2 4 19 0,0 0 1 0,-1 2 15 15,-3-1 13-15,1 3-14 0,-3 0-1 0,0 0 9 0,-4 4-8 16,0 0-13-16,-3 0 2 0,-1 2-16 0,-2-1-4 16,-2 2-6-16,-2 0-4 0,-2 0-7 0,0 0 1 15,-1-1-14-15,-1-1-38 0,0-1-25 0,-1 1-27 16,3-3-40-16,-1 0-40 0,3-1-43 0,-3-1-36 16,3-1-52-16,2 0-54 0,-1-1-97 15,3 1-122-15,1-4-291 0,-1 1-413 0</inkml:trace>
  <inkml:trace contextRef="#ctx0" brushRef="#br0" timeOffset="70128.45">5502 11831 621 0,'0'0'534'0,"12"2"-82"0,-12-2-51 16,4 6-42-16,-4-6-54 0,3 9-50 0,-3-9-35 15,1 11-28-15,-1-4-30 0,0 1-32 0,0-1-16 16,0 1-18-16,1 0-17 0,-1 1-18 0,0-1-11 15,3 0-9-15,-2 2-8 0,3-2-6 0,-2-1-3 0,1 2-1 16,1-3-2-16,-2-2-1 16,5 1 0-16,-2-1-1 0,-5-4-3 0,15 4-6 0,-15-4 7 15,14 0-2-15,-2-1-2 0,-3-2 2 0,1-2-4 0,1 0-1 16,-3-2-5-16,2-3 9 16,-1 2-5-16,0-1-5 0,-3-1 4 0,1 1-1 0,-2 0-1 0,0-1 12 15,-1 3 31-15,0-1 15 0,-3 2 8 0,3-1-4 16,-3 1-10-16,-1 6-19 0,4-8-13 15,-4 8-8-15,3-6-6 0,-3 6-2 16,0 0 0-16,0 0-6 0,0 0 0 0,0 8-4 16,0-8 3-16,0 11-3 0,0-11-40 0,1 10-37 0,0-3-40 15,-1-7-60-15,1 12-47 0,2-5-53 0,-3-1-52 0,4 0-71 0,-2 0-84 16,-2-6-382-16,4 10-416 0</inkml:trace>
  <inkml:trace contextRef="#ctx0" brushRef="#br0" timeOffset="70418.13">5822 11626 657 0,'3'-8'669'0,"-3"-1"-101"0,0 9-62 16,1-12-82-16,-1 12-63 16,1-7-60-16,-1 7-47 0,0 0-25 0,3-7 14 0,-3 7-14 0,0 0-5 15,2 7-14-15,-2-7-6 0,0 13 30 16,0-7-54-16,0 6 7 15,-1-1-36-15,1 1 32 0,0 3-30 0,0 1-4 0,-1 1-52 16,1 0 11-16,0 2-47 0,-1 0 17 0,1-1-38 0,-2 2 18 0,2-1-36 0,0-1 19 16,0 0-30-16,2 0 20 15,-1-1-31-15,0-1-7 16,0-1-24-16,2-3-19 0,1-1-15 0,-2 0-21 0,2-1-23 16,1-2-21-16,0-2-26 0,2 0-47 0,2-1-23 15,-3-2-48-15,3 0-54 0,-9-3-52 0,15 3-53 16,-15-3-105-16,13 0-1132 0,-1-3 94 15</inkml:trace>
  <inkml:trace contextRef="#ctx0" brushRef="#br0" timeOffset="70594.17">5765 11944 223 0,'-16'-1'706'0,"16"1"-137"0,-11-2-91 15,11 2-87-15,-10 0-95 0,10 0-58 0,0 0-46 16,-7-4-41-16,7 4-28 0,4-5-25 0,-4 5-18 15,12-10-19-15,-1 4-7 0,0 2-6 0,5-5-21 16,12-5-157-16,-9 5-26 0,-2 1-67 16,-2 1-71-16,0 0-87 0,2-3-425 15,-3 2-338-15</inkml:trace>
  <inkml:trace contextRef="#ctx0" brushRef="#br0" timeOffset="70895.09">5978 11599 56 0,'0'-10'767'0,"0"10"-204"0,1-9-106 0,-1 9-74 16,0 0-78-16,2-9-65 0,-2 9-34 0,0 0 32 15,0 0 9-15,0 0-8 0,6 7 10 0,-5-2-2 16,3 2-37-16,-1 0 10 0,-1 4-38 0,1-1-12 0,-2 3-8 16,2-1-24-16,-1 2-7 0,1 0-31 15,-1 2 17-15,2 2-23 0,-3-3 14 0,2 2-44 16,-2-1 14-16,4 2-39 0,-4-2 23 0,2 0-38 0,0 1 27 15,-2-1-40-15,2-1 31 0,-1 0-38 0,-1-3 31 16,2 1-45-16,0-3 33 0,-1 1-29 0,1-1 25 16,-2-1-38-16,5 0 1 0,-5-2-36 0,2-3-10 0,1 3-28 15,-4-7-25-15,8 8-15 0,-8-8-46 16,11 4-33-16,-11-4-43 0,12 0-48 0,-12 0-33 16,12-2-44-16,-12 2-72 0,16-6-78 15,-10 1-450-15,1-1-571 0</inkml:trace>
  <inkml:trace contextRef="#ctx0" brushRef="#br0" timeOffset="71100.64">6001 11840 413 0,'0'0'652'0,"-9"-1"-109"16,9 1-58-16,0 0-56 0,-14-3-63 0,14 3-57 0,0 0-64 15,-8-3-45-15,8 3-41 0,0 0-33 0,0 0-23 16,-5-5-21-16,5 5-16 0,4-6-15 15,-4 6-5-15,12-6-11 0,-6 2-49 0,3-1-40 0,1-1-39 16,-1 2-37-16,1-2-33 0,-2 2-37 16,2-2-36-16,0 1-37 0,1-3-40 0,-2 2-30 0,1 2-54 15,-3-3-264-15,1 2-171 0</inkml:trace>
  <inkml:trace contextRef="#ctx0" brushRef="#br0" timeOffset="71239">6145 11670 467 0,'0'0'523'0,"0"-10"-47"0,0 10-41 16,-2-13-17-16,2 13-57 0,-1-10 7 0,-2 5-10 0,3 5-34 15,-1-10-32-15,1 10-65 0,-3-10-36 0,3 10-57 16,-1-7-14-16,1 7-38 0,-1-8-20 16,1 8-68-16,0 0-68 0,-3-7-77 0,3 7-65 15,0 0-40-15,0 0-25 0,0 0-42 0,0 0-52 0,0 0-69 16,0 0-411-16,0 0-401 0</inkml:trace>
  <inkml:trace contextRef="#ctx0" brushRef="#br0" timeOffset="71439.1">6170 11781 285 0,'0'0'570'0,"1"10"-78"0,-1-10-67 15,3 10-52-15,-1-3-37 0,-2-7-27 0,3 11-54 16,-2-4-41-16,0 0-19 0,-1-1-23 16,1 2-21-16,1 0-26 0,-1-1-23 0,-1 1-19 15,1 0-13-15,1 0-12 0,-2-1-22 0,1 1-9 0,0 0-60 16,-1-1-58-16,0-1-67 0,0-6-71 15,1 13-71-15,1-7-97 0,-2-6-86 0,0 10-334 0,0-10-352 0</inkml:trace>
  <inkml:trace contextRef="#ctx0" brushRef="#br0" timeOffset="71832.52">6280 11810 521 0,'0'0'430'0,"3"-4"-72"0,-3 4-48 15,0 0-23-15,0 0-45 0,0 0-16 0,8 4-33 16,-8-4-18-16,1 9-21 0,1-3-18 0,-2-6-16 0,0 12-19 16,1-4-13-16,-1-2-12 0,0 2-13 0,0 1-8 15,0-1-10-15,0 0-6 0,0-1-10 0,0 1-4 0,0-8-3 16,0 13-2-16,0-6-3 0,0-7 1 0,-1 10-1 16,1-10 9-16,0 10 22 0,0-10 3 15,-3 5 3-15,3-5-7 0,0 0-6 0,0 0-13 0,0 0-6 16,0 0-3-16,0 0-11 15,-2-10 4-15,3 4-3 0,0-1-3 0,-1-2 2 0,3 0 12 0,2-3 13 16,-1 2 14-16,-1-3 5 0,3 1 5 16,0 1 9-16,-1 0 3 0,3-1-10 15,-2 4-10-15,2 0-13 0,0 0-7 0,0 3-7 0,0 1-6 16,1-1-5-16,-9 5-4 0,14-2 0 0,-14 2-3 16,14 2 16-16,-5 1 25 0,-4 2 8 0,3 1-1 15,-3 0-5-15,0 2-8 0,-1 0-3 0,1 1-4 0,-1 1-6 0,1-1-3 16,-4 1-3-16,2 1-78 0,-2-2-40 0,2 2-57 15,-3-3-71-15,1 1-69 0,0-1-87 0,-1 0-116 16,0-1-115-16,0-7-267 0,0 12-437 16</inkml:trace>
  <inkml:trace contextRef="#ctx0" brushRef="#br0" timeOffset="72407.07">6694 11808 679 0,'5'-10'591'0,"-1"1"-69"0,-3 1-3 16,0-1-61 0,-1 3-44-16,1-1-32 0,-1 7-65 0,-1-12-32 0,1 12-54 15,-5-10-36-15,5 10-52 0,-10-4-7 0,10 4-26 16,0 0-7-16,-17 0-17 0,7 3-1 0,1 1-17 0,1 0-7 0,1 3-12 16,-2 0-11-1,0 1-8-15,1 0-12 0,-1 0 0 0,4 1 3 0,0 0-10 0,-1-1 0 16,2 0-10-16,0 1 3 0,0-2-7 0,4 0 7 0,-2-2-9 15,2-5-1 1,2 11-15-16,-2-11 2 0,5 7-16 0,-5-7 6 0,9 4-21 0,-9-4 17 16,12 2-13-16,-12-2 13 0,14-2-18 0,-14 2 11 15,14-7-2-15,-5 4 20 0,-3-2-4 16,2 0 14-16,-2-1-5 0,1 0 18 0,0-2-17 0,-3 2 14 16,1 0-4-16,0 0 26 0,-1-1-5 15,-4 7 15-15,9-8-20 0,-9 8-1 0,5-6-16 16,-5 6 8-16,7-5-12 0,-7 5 13 0,0 0-7 15,9 5 22-15,-6-1 2 0,1 2 24 0,1 1-21 16,-1 3 39-16,3 2-13 0,-2 1 8 0,0 3 9 16,0-1-16-16,2 4-4 0,0 2-5 0,-2 0-13 15,-1-1-17-15,1 5 9 0,1-3 9 0,-2 2 6 16,0 1-4-16,-1 0-4 0,-1 0-8 0,-2-1 6 16,0 1-3-16,-4 0 0 0,0-3-6 0,1 0 3 15,-5-2 0-15,-1-1-7 0,0-1-14 0,-1-1 21 16,-2-3-4-16,2-3 19 0,-4-3-22 0,0 3 19 0,0-4-43 15,-1-3 42-15,-2-1-30 0,0 0 23 0,2-3-25 16,0-3 23-16,-2-1-29 0,3-2-1 0,1-3-9 16,3-1-22-16,1-2-4 0,3-3-21 0,1 1 0 15,3-3-15-15,4-2-27 0,4-3 8 0,0 0-17 16,5-3 4-16,1 0-15 0,2 0-11 0,3 1-21 16,-2 3-22-16,3 0-37 0,-1 2-48 0,-2 4-74 15,-2 1-117-15,0 2-158 0,-3 2-264 0,-1 0-437 16</inkml:trace>
  <inkml:trace contextRef="#ctx0" brushRef="#br0" timeOffset="73024.53">7429 11568 160 0,'-3'-7'610'0,"3"7"-165"15,0 0-89-15,0 0-67 0,0 0 2 0,0 0-21 16,0 0-44-16,3 6 8 0,-3-6-14 0,2 11-1 15,-2-5-9-15,0 3-10 0,0 1-4 0,1 2 1 0,1-1-27 16,-2 4 3-16,0-2-36 0,0 3-18 0,-2 1-30 16,1 1-8-16,1-1-27 0,0 0 4 15,-2 2-22-15,0-2 4 0,1 1-25 16,1-1-50-16,-1-1-69 0,-1 2-68 0,1-4-59 0,1 0-68 0,0-3-58 16,0 0-88-16,0 0-75 0,1-4-400 0,1 2-491 15</inkml:trace>
  <inkml:trace contextRef="#ctx0" brushRef="#br0" timeOffset="73383.56">7532 11837 94 0,'5'-4'581'0,"2"0"-130"0,-1-2-56 0,2 2-52 16,2-1-41-16,-1-1-46 0,1-1-39 0,4 0-21 15,-2 2-16 1,3-3-3-16,-2 2-18 0,1-1-22 0,-1 1-16 0,-1 2-19 15,1-3-7-15,-3 3-2 0,1 0 8 0,-3 0 9 0,0-1 10 16,1 2 20-16,-1-2 6 16,-8 5-25-16,10-6-3 0,-10 6-33 0,6-9 8 15,-6 9-28-15,3-8 11 0,-3 8-25 0,0-7 10 16,0 7-17-16,-4-7 4 0,4 7-13 0,-9-4 19 0,9 4-2 16,-14-2 0-16,14 2 8 0,-18 2 4 0,7 2 12 0,-1-1-26 0,3 2 7 15,-6 1-19-15,2 2 19 16,-1 0-41-16,3 1 32 0,-1 2-26 0,1-1 12 15,2 0-28-15,0 3 18 0,0-2-24 0,4-2 19 16,1 0-23-16,0 2 23 0,4-3-24 0,0 0 22 0,1-2-25 0,3 0 6 16,4 0 22-16,1-1-35 0,0-1-35 0,2-3-45 0,2 1-65 15,0-2-36 1,2 0-60-16,-1 0-54 0,3-3-61 0,-2-1-34 16,3 1-98-16,-3-1-99 0,2-1-373 0,-4-1-565 15</inkml:trace>
  <inkml:trace contextRef="#ctx0" brushRef="#br0" timeOffset="73668.17">7905 11533 76 0,'0'-7'757'16,"3"2"-140"-16,-3 5-75 0,1-9-65 0,-1 9-79 16,3-8-68-16,-3 8-57 0,0 0-28 0,3-5 10 15,-3 5 5-15,0 0-13 0,3 8-26 0,-3-8-8 0,4 9-5 16,-3-3 3-16,-1 3-15 0,1-1 12 0,1 3-51 15,-1 0 16-15,-1 0-45 0,0 3 12 0,1 0-38 16,-1 0 14-16,3 3-39 0,-3-1 10 0,0 1-38 16,0 0 14-16,0-1-33 0,1 2 18 0,-1-2-36 15,1 0 20-15,1-1-26 0,0 1 22 0,1-1-29 16,-1-4 22-16,2 1-23 0,0-2 14 0,1 0-52 16,-1-1-2-16,2-3-58 0,1 2 6 0,-1-2-75 0,2-2-38 15,1-1-35-15,-9-3-51 0,14 4-53 16,-14-4-42-16,13 2-39 0,-13-2-57 0,12-2-101 0,-12 2-541 15,9-4-742-15</inkml:trace>
  <inkml:trace contextRef="#ctx0" brushRef="#br0" timeOffset="73864.8">7898 11762 257 0,'0'0'694'0,"-16"-3"-131"15,16 3-64-15,-10-1-65 0,10 1-87 0,-10 0-48 16,10 0-58-16,0 0-49 0,-9-3-36 0,9 3-24 0,0 0-20 15,0 0-17-15,5-8-17 0,-5 8-16 0,15-4-10 16,-7 1-11-16,4 0-33 0,0-1-50 0,1-1-52 16,2 1-45-16,1-1-47 0,0 0-41 0,-3 0-58 15,2 1-50-15,-2-1-69 0,0-1-403 0,1 1-335 16</inkml:trace>
  <inkml:trace contextRef="#ctx0" brushRef="#br0" timeOffset="74113.89">8152 11537 373 0,'0'0'657'0,"1"-8"-109"0,-1 8-65 16,0 0-61-16,1-8-65 0,-1 8-47 0,0 0-26 16,0 0-17-16,0 0-20 0,-3 7 19 15,3-7-38-15,-4 11-5 0,1-3-5 0,2 1-14 0,0 2 19 16,-2 0-14-16,3 1 12 16,-1 1-43-16,0 2 32 0,1-1-50 0,-2 1 4 15,2 3-35-15,-1-2 10 0,1 0-49 0,0 1 10 0,1 0-39 16,-1-1 10-16,2-1-39 0,-2-1 30 0,2 0-45 0,-2-1 25 15,0 0-31-15,3 0 18 0,-2-2-58 0,3 0-27 0,-3-1-77 16,2-2-3-16,-2-1-57 0,4 0-34 0,-5-7-34 16,6 8-67-16,-6-8-56 0,9 6-50 0,-9-6-40 15,12 0-81 1,-12 0-116-16,0 0-374 0,11-3-663 0</inkml:trace>
  <inkml:trace contextRef="#ctx0" brushRef="#br0" timeOffset="74288.89">8153 11793 610 0,'0'0'642'0,"-10"-3"-91"0,10 3-38 15,-6-5-67-15,6 5-55 0,0 0-70 0,-7-4-67 0,7 4-54 0,0 0-36 16,-5-6-37-16,5 6-36 0,0 0-51 16,5-8-47-16,-5 8-64 0,9-8-68 0,-1 4-55 15,-2 0-56-15,3-1-70 0,0 2-65 0,1-1-63 0,-1-1-355 16,-9 5-329-16</inkml:trace>
  <inkml:trace contextRef="#ctx0" brushRef="#br0" timeOffset="74620.57">8335 11750 447 0,'0'0'504'16,"6"3"-68"-16,-6-3-55 0,0 0-26 0,8 5-38 16,-8-5-36-16,0 0-14 0,6 4-9 0,-6-4-12 15,0 0-12-15,0 0-27 0,17-3-5 0,-17 3-35 16,10-3 117-16,3-2-154 0,-13 5-33 15,11-7 0-15,-6 3-11 0,-5 4 13 0,11-7-21 0,-5 4 3 16,-6 3-21-16,8-9-1 0,-8 9-18 0,5-7 0 16,-4 1-19-16,-1 6 6 0,3-10-13 0,-3 10 1 15,-2-9-12-15,2 9 2 0,-5-7-11 16,5 7 12-16,-6-6-11 0,6 6 7 0,-13-1-17 0,13 1 21 16,-13 1 13-16,4 4-4 0,-1-1 2 0,1 1 6 15,0 3 7-15,-2 2-3 0,-1 1 16 0,2 0-11 16,-1 2 10-16,1-1-21 0,1 1 9 0,1 0-20 15,0 0 16-15,3 1-26 0,1-2 17 0,0 0-16 16,4-1 14-16,0-1-22 0,3 1 24 0,1-3-14 16,-1 1 10-16,4-1-28 0,2-3-34 0,0 1-30 0,2-3-47 15,2 2-38-15,0-3-66 0,1 0-49 0,1-2-58 16,2 0-56-16,-1 0-85 0,2-2-82 0,0 0-457 16,-1-3-623-16</inkml:trace>
  <inkml:trace contextRef="#ctx0" brushRef="#br0" timeOffset="74928.53">8594 11720 601 0,'3'-8'591'0,"-3"8"-145"15,0 0-72-15,2-7-31 0,-2 7-43 0,0 0-16 16,0 0-39-16,8 6-21 0,-8-6-26 0,6 8-31 16,-6-8-18-16,4 12 5 0,-1-4-23 0,-1-3-18 0,1 4-28 15,-1 0-9-15,1 0-14 0,0-1-10 0,-2 0-8 16,0-1-7-16,0 0-7 0,1 1-6 15,0-1 5-15,-2-7-8 0,1 10 10 0,-1-10-12 16,0 11 6-16,0-11-8 0,0 8 7 0,0-8-5 16,0 0 7-16,-3 5-15 0,3-5 8 0,0 0-15 15,0 0 10-15,-2-9-14 0,2 9 14 0,2-9-23 0,0 2-18 16,1-2-23-16,-1-1 1 0,1-2-15 16,3 0 2-16,-2 1-9 0,2-2-4 0,3 1-10 0,-1 0-15 15,1 2-29-15,2 1-36 0,0 0-33 0,-1 1-61 16,3 2-28-16,-4 1-90 0,2 1-144 0,-2 0-264 0,0 1-304 15</inkml:trace>
  <inkml:trace contextRef="#ctx0" brushRef="#br0" timeOffset="75982.75">8070 11772 20 0,'0'0'453'0,"-9"-3"-98"0,9 3-15 0,0 0-48 0,-9-3-26 16,9 3-17-16,0 0-13 0,-7-2-21 15,7 2-20-15,0 0-19 0,0 0-14 0,0 0-20 16,-9-2-21-16,9 2-21 0,0 0-19 0,0 0-17 0,0 0-11 15,0 0 4-15,0 0 13 0,0 0-5 0,0 0-11 16,10-6-7-16,-10 6-7 0,15-3-9 16,-6-1-6-16,4 1-56 0,2 0-70 0,-1-4-67 0,4 2-80 0,0-2-133 15,-1 3-553-15,-1-2-511 0</inkml:trace>
  <inkml:trace contextRef="#ctx0" brushRef="#br0" timeOffset="76439.56">9335 11535 421 0,'0'0'594'15,"0"0"-67"-15,-5-6-52 0,5 6-56 0,0 0-68 16,-2-6-56-16,2 6-52 16,0 0-49-16,0 0-40 0,-3-5-35 0,3 5-24 0,0 0-21 0,0 0-15 15,0 0-26-15,-4-6-33 0,4 6-42 0,0 0-50 16,0 0-33-16,0 0-36 0,0 0-19 0,0 0-82 15,0 0-36-15,0 0-75 0,0 0-425 0,-2 6-323 16</inkml:trace>
  <inkml:trace contextRef="#ctx0" brushRef="#br0" timeOffset="76648.48">9306 11647 324 0,'1'10'535'0,"-1"-10"-74"0,2 7-46 15,-2-7-25-15,1 9-16 0,-1-9-52 0,1 11-44 0,-1-11-12 16,1 12-24-16,1-5-24 16,-2 1-36-16,0-1-27 0,1 0-34 0,-1 1-17 15,0-1-27-15,0 0-10 0,0 2-18 0,-1-1-2 0,1 0-16 0,0-1-42 16,0-7-48-16,0 13-54 0,0-13-60 0,-2 11-58 16,2-11-38-16,-1 12-99 0,1-12-28 0,1 10-79 15,-1-10-335 1,2 7-342-16</inkml:trace>
  <inkml:trace contextRef="#ctx0" brushRef="#br0" timeOffset="77046.73">9398 11694 204 0,'0'0'554'0,"5"-5"-124"0,-5 5-23 16,0 0-63-1,0 0-41-15,13 3-53 0,-13-3-32 0,4 8-4 0,-4-8-23 16,3 8-30-16,0-2-15 0,-2 1-14 15,1 0-16-15,-1-1-16 0,2 3-9 0,-2-5-5 16,-1 5-14-16,1-3-14 0,0 1-17 0,1 0-2 16,-2-7-9-16,2 13-8 0,-2-13 3 0,0 11-4 15,0-11 0-15,3 9 1 0,-3-9-5 0,0 7 41 16,0-7-1-16,0 0-10 0,0 0-3 0,0 0-15 0,0 0 1 16,0 0-10-16,0 0-1 0,0 0-12 0,0 0 7 15,1-13-5-15,0 7-2 0,0-4-4 0,2 2 5 16,0-3 1-16,2 1 30 0,0-1-6 15,1 0 7-15,3-1-7 0,0 2 17 0,3-3-9 0,-1 4 23 16,2-1-26-16,1 3 8 0,-1 0-27 0,0 1 15 16,1 1-24-16,-3 1 11 0,0 2-17 0,1 2 14 15,-2 0-14-15,3 3 18 0,-4 2-18 0,0-2 16 16,1 3-21-16,-2 1 16 0,-2 0-9 0,1 1 13 16,-2 2-14-16,-1-2-12 0,-2 2-49 0,1-2-44 15,-2 2-72-15,-1-2-63 0,0 1-56 0,0-3-75 0,-1 1-83 16,-1-1-103-16,2-6-397 0,-2 12-533 0</inkml:trace>
  <inkml:trace contextRef="#ctx0" brushRef="#br0" timeOffset="77374.28">9835 11458 330 0,'8'-11'693'0,"-5"6"-128"0,3-1-73 0,-4 1-81 15,2 0-74-15,-4 5-62 0,7-6-28 0,-7 6-4 16,0 0 21-16,11-2 3 0,-11 2-2 0,6 5-23 16,-6-5-11-16,5 13-4 0,-2-5-18 15,0 1-2-15,-2 2-11 0,0 0 1 0,0 1-17 0,1 0-22 16,-1 3-6-16,-1 0-6 0,1 2 13 0,-1 1-41 0,3-2-16 16,-3 1 15-16,1 0-50 0,-1 1 21 0,1-3-48 15,-1 3 31-15,0-1-44 0,3-2 19 0,-2 2-39 16,0-3 32-16,2 1-41 0,0-5 32 0,-1 4-36 0,2-2-3 15,0-2-11-15,1-1 0 0,1 0-67 16,1-2-40-16,-1-1-34 0,1 0-32 0,-7-6-32 16,15 7-20-16,-6-4-50 0,-9-3-25 0,16 3-50 15,-16-3-19-15,13 0-18 0,-13 0-77 0,12-3-25 0,-12 3-88 16,7-5-337-16,-7 5-510 16</inkml:trace>
  <inkml:trace contextRef="#ctx0" brushRef="#br0" timeOffset="77755.12">9884 11724 194 0,'0'0'588'0,"-8"-6"-120"16,8 6-70-16,-8-7-51 0,8 7-44 0,-2-8-42 15,2 8-27-15,1-8-17 0,4 2-38 0,0 2 16 0,0-2 4 16,3 2-8-16,0-2-7 0,3 1 5 0,-2 0-13 16,3-1-3-16,-1 3-22 0,2-1 8 0,-2 1-19 0,2 1-25 0,-4 0-11 15,3 0-6-15,-12 2 4 0,16 2-8 16,-16-2 5-16,18 4 10 0,-12 0 13 0,1-1-13 0,-2 3-5 15,0 0-10-15,-1 0-14 0,0 2-16 0,-2-1 14 16,2 0-43-16,-1 1 17 16,-2 0-35-16,4 0 21 0,-2-1-20 0,-1 0 11 0,5 1-32 15,-2-1 2-15,1-3 1 0,1 2 2 16,0-3 3-16,3-1 24 0,-1 2-31 0,2-4 32 16,-11 0-36-16,19 0 29 0,-9 0-25 0,3-3 25 15,-3 0-30-15,-1 0 30 0,2-3-28 0,-2 2 31 16,0-2-28-16,0-1 30 0,-2-1-30 0,-2 0 3 0,0 0-1 15,-4-1 0-15,-1 1 3 0,0-2-5 0,-4 1 3 0,-1 1-4 16,-1-1-4-16,-4 2 4 0,-2-2-3 16,-1 3-25-16,-2-1-32 0,2 2-32 0,-3 0-36 0,0 0-37 0,0 4-59 15,3-2-81-15,0 3-70 16,-1 0-57-16,4 0-96 0,-3 3-70 0,4-3-554 0,0 3-771 16</inkml:trace>
  <inkml:trace contextRef="#ctx0" brushRef="#br0" timeOffset="78388.23">10882 11440 407 0,'0'0'411'0,"0"0"-88"0,-1-7-6 16,1 7-47-16,0 0 1 0,0-8-36 0,0 8-13 0,0 0-29 16,0 0-18-16,1-6-23 0,-1 6-24 0,0 0 12 15,0 0 22-15,0 0 13 0,0 0-4 16,0 0 19-16,-1 9 22 0,-1-3-31 0,2 2 8 16,-1 0-10-16,-2 1-3 0,2 1-16 0,0-1-24 0,-2 6-5 15,2-4 27-15,-3 3-9 0,3 3-12 16,-2-1 4-16,-1 1 6 0,1-1-53 0,-1 1 17 0,0 0-28 15,1-1 7-15,1 1-49 0,1-2 27 0,-1-2-40 16,1 1 17-16,0-2-36 0,-1-2 27 0,4 12 3 16,-2-13-41-16,2 0 27 0,0-2-25 15,0-1 11-15,2 0-64 0,0-1-15 0,-4-5-73 0,11 8-34 16,-11-8-66-16,13 4-49 0,-13-4-63 0,17 2-57 16,-17-2-22-16,18-1-103 0,-7-1-34 0,-1-1-508 15,-2-1-694-15</inkml:trace>
  <inkml:trace contextRef="#ctx0" brushRef="#br0" timeOffset="78959.61">10796 11689 572 0,'0'0'555'0,"-14"-4"-91"16,14 4-40-16,-12-2-49 0,12 2-88 0,-10-2-51 0,10 2-48 0,0 0-41 15,-7-5-31-15,7 5-21 0,0 0-11 0,6-7-13 16,-6 7-3-16,14-7-5 0,-5 3-11 0,5-3-13 15,0 3-3-15,3-2-2 0,-2 0-11 0,3-1 1 16,-1 1-3-16,-1 2-7 0,5-5-4 16,-5 5-5-16,1-4-16 0,-2 3 0 0,1-3-3 0,-1 2 5 15,-2-1-4-15,-1 0 10 0,0 1 0 0,-3-1 3 16,0 0-4-16,-1 0 4 0,-3-1 0 0,1 1 0 0,-2 0 2 16,2 1 13-16,-3-2 11 0,-1 3 24 0,2-1 17 15,-3 0 16-15,-1 6-4 16,4-9-14-16,-4 9-22 0,4-6-12 0,-4 6-7 0,0 0 7 0,0 0 14 15,0 0-10-15,1 6 4 0,-1-6 2 0,-1 10 13 16,1-2-12-16,0 0 2 16,0 3 0-16,0-1 4 0,0 2-17 0,0 1 5 0,-2 1-12 0,2 1 7 15,-3 1-16-15,3 0 7 0,-1 1-15 0,-2-1 9 16,3-3-13-16,-1 1 10 0,0-1-10 0,-1-1 10 16,1-2-14-16,1 1 13 0,0-3-16 15,0 1 12-15,-1-1-2 0,1-8 18 16,0 11-13-16,0-11 13 0,-2 8-20 0,2-8 15 15,0 0-20-15,0 0 17 0,0 0-17 0,8-5 15 0,-8 5-18 0,9-9 14 16,-5 4-17-16,4-3 8 16,-2-1-6-16,0 2 11 0,2 0 1 0,2-1 31 0,2 0-21 0,-2 0 19 0,3 0-17 15,-3 2 15-15,2 2-15 0,-1 0 14 0,-2 0-15 16,4 2 10-16,-4-1-5 0,-9 3 12 16,18 1-8-16,-8 2 1 0,-1-1-7 0,-1 1-2 0,-1 3-8 0,1-2 2 15,-2 3-1 1,-2-1 1-16,1 3-2 0,-1-2 5 0,1 1-14 0,-2 1-40 0,-1-1-55 0,-2-1-45 31,3 3-65-31,-2-6-53 0,-1 4-47 0,1-1-32 0,1-1-54 0,-2-6-58 0,1 10-61 16,-1-10-420-16,2 6-502 0</inkml:trace>
  <inkml:trace contextRef="#ctx0" brushRef="#br0" timeOffset="79342.25">11420 11722 259 0,'4'-3'574'15,"-4"3"-97"-15,6-11-68 0,0 6-30 0,2-1-45 0,-3-1-45 16,4 2-30-16,-1-1-26 0,3-2-10 0,-1 1-18 16,2 0-17-16,2-3-21 0,0 6-5 0,0-5-23 15,-1 1-6-15,2 0-35 0,-2 1-6 0,2-1-26 16,-3 2 3-16,-2 1-17 0,0-1 22 0,-2 1 6 16,-2 0-5-16,2 0-3 0,-3-1-10 0,0 2-2 15,-1-1-4-15,-4 5-21 0,5-9 0 0,-5 9-9 16,-1-8-5-16,1 8-5 0,-8-7-5 0,8 7 6 0,-12-4 1 15,12 4 26-15,-17-2 3 0,4 4-1 0,2 1 4 16,-5 0 4-16,2 2 4 0,-1 1-15 16,2 0 8-16,0 2-5 0,-2 1-2 0,3 1 20 0,1 1-38 15,1-3 17-15,1 4-32 0,0 0 22 0,5-1-30 16,0 0 29-16,3-1-24 0,1 1 17 16,3-3-25-16,-1 2 29 0,6-2-31 0,-1 0 47 0,4 0-56 15,0 0 43-15,1-3-36 0,16 4 26 16,-15-6 3-16,2-1-32 0,-2-2 3 0,2 1-20 15,-2-1-38-15,1-1-44 0,-4 1-33 0,2-2-59 0,-2-1-61 16,-1 1-73-16,-9 2-73 0,13-5-30 16,-13 5-146-16,10-3-104 0,-10 3-283 0,0 0-555 15</inkml:trace>
  <inkml:trace contextRef="#ctx0" brushRef="#br0" timeOffset="80004.98">12309 11569 589 0,'-1'-8'561'16,"1"8"-86"-16,0 0-59 0,0 0-56 16,-4-7-69-16,4 7-49 0,0 0-39 0,0 0-38 15,0 0-26-15,0 0-28 0,0 0-7 0,0 0 0 16,0 0 3-16,0 0-6 0,0 0-1 0,0 0-6 0,0 0 1 16,8 4-9-16,-8-4-2 0,0 0-12 0,15 1 0 15,-15-1-17-15,13-1 0 0,-13 1-15 16,14-2 6-16,-14 2-16 0,15-3 0 0,-7 1-8 15,-8 2 6-15,13-4-4 0,-13 4 20 0,12-7-23 16,-12 7 23-16,9-6-2 0,-9 6-9 0,8-8-2 0,-8 8-8 16,2-10-5-16,-2 10-5 0,-2-8-9 15,2 8 7-15,-8-7-5 0,8 7 6 0,-10-7 7 0,10 7 6 16,-16-4-2-16,16 4-2 0,-18 1 3 0,5 1-2 0,1-1 0 16,1 2 0-16,-2 1-6 0,3 4-1 15,-3-1-14-15,2 2 5 0,-1-1 16 16,3 2-17-16,0-2 10 0,3 5-15 0,-3-5 4 0,5 3 3 15,0-1 4-15,2 0-9 0,2 1 12 16,0-3-12-16,1 2 8 0,4-1-7 0,-1-3-4 16,2 4 1-16,2-5-20 0,0 1-54 0,2-2-36 0,0 0-47 0,3-1-42 15,0-1-49-15,-1-2-52 0,4-2-33 16,-3 1-79-16,2-1-3 0,0-3-31 0,1 0-435 16,-1-1-436-16</inkml:trace>
  <inkml:trace contextRef="#ctx0" brushRef="#br0" timeOffset="80376.28">12541 11529 381 0,'0'0'564'0,"0"0"-100"0,2-8-82 0,-2 8-41 0,0 0-28 16,0 0-55-16,0 0-23 0,0 0-27 15,0 0-15-15,0 10-31 0,0-10 0 0,0 8-6 16,0-8-13-16,0 12-18 0,0-12-10 0,0 14-26 0,0-7-18 16,0 2-15-16,0-1-6 0,0-1-11 0,0 0-2 0,0-1-11 15,0 3 0-15,0-2-8 16,0-7 2-16,0 12-11 0,0-12 7 0,0 10-1 15,0-10 15-15,0 11 26 0,0-11 36 0,0 7-18 16,0-7 13-16,0 0-11 0,0 0-1 0,0 0-29 16,0 0 3-16,0 0-22 0,0 0 9 0,-5-6-23 15,5 6 13-15,1-13-8 0,2 6-6 0,-2-4-3 0,2 5-23 16,-1-5 23-16,3 3-20 0,-1-2 27 0,3 3 5 16,-1-1 2-16,2 1 1 0,0 1-5 0,2 0 4 15,-1 3-3-15,2 0 1 0,-1 1-5 0,-10 2-2 16,22 0-3-16,-12 3 0 0,0 1 13 0,2 2 12 15,-3-1-6-15,1 1-2 0,0 2-10 0,-1 1 0 16,0 0-2-16,0 1 0 0,-4 0 1 0,2-3-5 0,-2 4-27 16,-1-3-31-16,-1 2-44 0,0-2-13 0,1-1-72 15,-2 0-44-15,-2-1-56 0,0 2-47 0,0-8-30 16,0 10-81-16,0-10-10 0,-2 8-81 16,2-8-363-16,0 0-446 0</inkml:trace>
  <inkml:trace contextRef="#ctx0" brushRef="#br0" timeOffset="80664.7">12810 11542 5 0,'4'-7'774'0,"0"3"-190"0,-4 4-112 0,5-10-73 15,-5 10-64-15,8-5-20 0,-8 5-22 0,0 0 1 16,11-1-35-16,-11 1-7 0,9 3-23 0,-9-3-5 0,10 8-38 16,-5-2-20-16,2-1 2 0,1 2-13 15,-2 0-20-15,3 0-30 0,-1 0 6 0,-1 0-4 16,2 2-17-16,0-1 6 0,-1-1-36 0,-2 0 17 15,4-2-39-15,-2 2 20 0,-2-1-33 0,2-2 28 0,0-1-13 16,-2 1 49-16,-6-4-27 0,13 2 23 0,-13-2-43 16,13 0-9-16,-13 0 25 0,11-6-31 0,-7 2-9 15,3-2-16-15,-4-1-32 0,4-1-22 0,-5 1-54 16,2-2-28-16,0-2-23 0,-2 3-31 0,1-2-20 16,0 0-41-16,-1 1-62 0,1 2-23 0,-2-3-19 15,5 4-66-15,-2-1 13 0,1 1-50 16,-1 0 32-16,1 3-426 0,2 0-393 0</inkml:trace>
  <inkml:trace contextRef="#ctx0" brushRef="#br0" timeOffset="80998.77">13210 11501 64 0,'7'5'515'0,"-7"-5"-64"15,11 6-61-15,-11-6-27 0,12 4-28 0,-12-4-19 0,10 2-25 16,-10-2-10-16,11 4-16 0,-11-4-25 0,12 1-26 16,-12-1-30-16,14-1-18 0,-14 1-25 0,17-1 1 15,-8-2-41-15,1 1 1 0,0 1-18 0,-1-2-13 16,1 1-14-16,-1-1-4 0,-1-1-6 0,1 0-12 15,-2 1 3-15,2 0-7 0,-9 3-1 0,11-9-3 0,-11 9 0 16,6-8-6-16,-6 8-7 0,6-8 7 0,-6 8-4 16,0-9 1-16,0 9 3 0,-6-4 3 15,6 4 11-15,-9-5 1 0,9 5 3 0,-13 0 7 0,13 0 4 16,-19 3 4-16,10 0-9 0,-2 0 4 0,-1 4 8 16,-1-1-4-16,2 2-10 0,-1 1-5 15,3-1-1-15,-3 3-3 0,4-1-7 0,-1 1-2 16,1 0-7-16,3 0 0 0,1-1 9 0,3 0-21 15,-2 0 18-15,3-1-22 0,2 1 24 0,-1-2-21 16,4 0 20-16,-1 0-26 0,4-1 31 0,-1-1-32 16,1 0 25-16,2-2-46 0,3-1-35 0,-1-2-31 15,0-1-53-15,1 0-25 0,2 0-63 0,-2-4-40 0,4 3-53 16,-3-4-68-16,0-2-43 0,1 1-75 0,-2-4-35 16,1-2-362-16,0-1-473 0</inkml:trace>
  <inkml:trace contextRef="#ctx0" brushRef="#br0" timeOffset="81235.42">13541 11300 572 0,'0'0'653'0,"0"-11"-130"16,0 11-65-16,0-9-87 0,0 9-36 0,0 0-14 15,3-7 20-15,-3 7-35 0,0 0 2 0,1 9-23 16,-1-9-19-16,5 12-13 0,-4-3-3 16,2 0-30-16,-2 3 2 0,2 1-37 0,-2-3-15 0,3 7-45 0,0-2-21 15,-2 0-24-15,1 0-15 0,-1 1-9 16,2 1-17-16,-2-1-66 0,0 0-55 15,1-1-46-15,-2-1-40 0,2-1-48 0,-1-1-23 16,2-1-45-16,0 1-20 0,-2-4-6 0,5 2 2 0,-2-4 5 0,3 2-33 16,-2-4 25-16,4-1-9 0,0-1-9 0,3-2 2 15,-3 0-9-15,2-3-48 0,3-3-175 0,-2-1-77 16</inkml:trace>
  <inkml:trace contextRef="#ctx0" brushRef="#br0" timeOffset="81889.03">13821 11491 788 0,'8'-13'427'15,"-2"6"-44"-15,-2-3-21 16,1 2-9-16,-4-1-22 0,1 4-14 0,-2-3-27 0,-2 0-23 0,1 3-38 0,-4-1-29 15,3 0-34-15,2 6-22 0,-11-8-28 0,11 8-15 16,-11-3-29-16,11 3 0 0,-13 1-16 0,13-1-5 16,-13 4-6-16,7-1-1 0,-2 2-11 0,3 1-9 15,1 1-3-15,-1 0-3 0,1 1-14 16,3-1 12-16,-2 1-17 0,3-1 12 16,0 1-11-16,0 0 9 0,2-1-11 0,-1 1 11 0,3-1-12 0,-2-2 11 15,2 3-13-15,1-2 12 0,2-1-12 0,0 1 8 16,-2-3-11-16,2 1 14 15,-7-4-15-15,11 6 15 0,-11-6-6 0,13 0 10 0,-13 0-13 0,12 0 11 0,-12 0-11 16,11-6 17-16,-6 2-14 0,2-2 14 0,-2-1-3 16,0 1-1-16,0-3-4 15,1 1 4-15,2-4-3 0,-3 2-8 0,3-2 5 0,-3 0-7 0,4 4 36 16,-1-3 1-16,-1 1 32 0,0 1 4 0,0 1-15 16,2 2-3-16,-2 0-9 0,-1 1-13 0,3 0-6 15,-1 2-11-15,-8 3 4 0,12 0 7 0,-12 0 5 16,14 5 0-16,-6-1 11 15,-1 3 44-15,-1 1-40 0,0 1 4 0,1 4-3 0,-1 1-10 0,-1 1 1 16,-1 2-1-16,1 0-2 16,-1 5-4-16,-3-1 11 0,3 1-30 0,0 0 22 0,-3 2-27 0,3-2 22 0,-1 1-33 15,-1-4-5-15,-2 0-37 0,3-2-22 0,-2 1-8 16,-1-6-19-16,1 1 21 0,2-1-4 0,-3-1 29 16,0-2-1-16,0-2 16 0,0-7-11 0,-4 11 12 15,4-11-11-15,-4 4 21 0,4-4-11 0,0 0 1 16,-9-6-8-16,7 2 17 0,-2-3-8 0,0-1 14 15,0-2-12 1,-1-4 15-16,1-2-2 0,2 2 18 0,-1-4-13 0,0-2 13 0,2 1-13 0,1-3 22 16,-1-1-9-1,1 1 7-15,1 0 4 0,2-24 33 16,1 27-31-16,0 1 28 0,1 2-26 0,2 0 16 16,1 2-20-16,1 1 11 0,2 2-17 0,0 0 28 15,0 4-3-15,2 0-7 0,-3 2-4 0,2 2-6 16,-1 2-2-16,1 1-1 0,-12 0-3 0,19 1 0 15,-12 2 16-15,1 2 21 0,0 1 27 0,-3 1-34 16,-1 1 2-16,-2 0-6 0,-2-1-3 0,0 1-4 16,-2 1 0-16,-1 1-10 0,-1-1-6 0,-2 1-22 15,1-2-12-15,-3 2-34 0,2-3-42 0,-1 2-23 0,-2-3-57 16,2 0-53-16,-1 2-57 0,0-5-47 0,2 1-46 16,6-4-109-16,-9 2-37 0,9-2-400 15,0 0-503-15</inkml:trace>
  <inkml:trace contextRef="#ctx0" brushRef="#br0" timeOffset="82220.57">14280 11439 244 0,'0'0'624'0,"10"-3"-103"0,-10 3-55 15,12-5-30-15,-12 5-44 0,12-5-36 0,-12 5-37 16,15-4-32-16,-7 1-30 0,0-1-26 0,1 1-26 16,1-1-31-16,2 0-21 0,-2 1-15 0,-1-1-15 15,4 2-15-15,-4-3-23 0,1 0-8 0,0 2-13 0,-2-3-11 16,0 1 1-16,0 2-22 0,-1-3 5 0,-1 1-5 15,-6 5-8-15,5-10-11 0,-5 10-3 0,4-7 1 16,-4 7-4-16,-2-9 0 0,2 9-4 0,-7-5 0 16,7 5-4-16,-10-4-4 0,10 4 10 0,-15 0 4 15,15 0 2-15,-17 4 1 0,6 0-5 0,2 0 10 16,-2 3-11-16,1-1 8 0,1 0-2 0,-1 3 29 16,1-2-38-16,0 5 1 0,4-6 3 0,-5 14 1 15,6-12-4-15,3-1 1 0,-1 2 4 16,2-1-10-16,3 0 2 0,1-2 8 0,-2 2-9 15,3-1-44-15,2-1-11 0,-1-2-43 0,4 1-53 0,-1-1-60 16,2-1-45-16,1 0-45 0,0-3-56 16,1 0-55-16,2 0-89 0,2 0-55 0,2-3-319 0,1 0-430 15</inkml:trace>
  <inkml:trace contextRef="#ctx0" brushRef="#br0" timeOffset="82662.57">14773 11378 649 0,'0'0'567'0,"0"0"-55"0,-1-7-39 0,1 7-45 16,0 0-49-16,0 0-59 0,0 0-45 0,0-7-54 16,0 7-43-16,0 0-31 15,0 0-6-15,5-5 115 0,-5 5-141 0,12-2 5 0,-12 2-27 16,15-1 7-16,-5-2-24 0,2 3 8 0,0-2-20 16,3 0-5-16,0 0-10 0,1 2-10 0,4-3-10 15,-1 2-6-15,1-1-3 0,3 0-1 0,3 0-8 16,2-1-3-16,-1 0-16 0,0 0-33 0,-2 0-44 15,2 0-6-15,0-1-28 0,-3 0-10 0,-6 1-14 0,1-1-12 16,-2 0-20-16,-3 1-9 0,-5-2 11 0,0 2 15 16,-3 0 19-16,-6 3 12 0,5-8 29 0,-5 8 3 15,0-8 24 1,0 8 8-16,-1-6 24 0,1 6-3 0,-4-10 11 16,0 4 43-16,4 6 16 0,-6-6 31 0,6 6 31 0,-4-8 22 0,4 8 22 15,-4-5 6-15,4 5 11 0,0 0-9 0,-4-6-15 16,4 6-20-16,0 0-12 15,0 0-10-15,0 0 19 0,0 0-24 0,0 0 6 0,6-4-14 0,-6 4 13 16,0 0 1-16,10 4 21 0,-10-4 2 16,9 8-4-16,-9-8 21 0,9 9-7 0,-4-4-16 15,2 1-15-15,-3 1-13 0,0 0-11 0,1 0-9 0,2 1-10 0,-5-1-7 16,3 0-2-16,0 2-22 0,-2-1-59 0,-2 0-44 16,-1-2-72-16,0 1-103 0,-1 1-92 0,-2 0-82 15,-3 1-162-15,0-1-737 0,-2 0-940 0</inkml:trace>
  <inkml:trace contextRef="#ctx0" brushRef="#br0" timeOffset="84131.06">15182 11183 507 0,'0'0'513'0,"0"0"-75"0,0 0-67 16,0 0-45-1,0 0-53-15,0 0-52 0,0-5-35 0,0 5-33 0,0 0-19 0,0 0-22 0,0 0-15 16,0 0-9-16,0 0-8 0,0 0-3 0,0 0-6 16,0 0 3-16,0 0-3 0,0 0-5 0,0 0-8 15,0 0-8-15,0 0-11 0,0 0-10 0,0 0-5 16,0 0-3-16,0 0 2 0,0 0 3 0,0 0-2 15,10 3 7 1,-10-3 38-16,9 8 12 0,-9-8-9 0,8 8-14 16,-3-4-8-16,0 4-9 0,2-2-2 0,0 0-7 0,1-1-6 15,-2 3-3-15,2-2 1 0,0 0-3 0,-2-1-5 16,2 1-1-16,-2 1-3 0,1-1 5 0,0-1-11 0,1 0 6 0,-3-1-3 0,0 1 1 16,-5-5 0-16,10 5 3 15,-10-5 6-15,9 7 32 0,-9-7 9 16,5 5 21-16,-5-5-16 0,6 5 3 0,-6-5-25 0,5 3-1 15,-5-3-15-15,5 7 17 0,-5-7 10 16,2 7 3-16,-2-7 3 0,0 9-10 0,0-9 2 0,-6 10-2 16,2 0-6-16,-2-1 15 0,-3 1-31 0,-4 3-18 0,0 2-66 0,-7 1-76 0,-1 3-69 15,0-2-85-15,-8 3-74 0,3 1-106 16,0-2-145-16,4-2-547 0,-2 1-774 0</inkml:trace>
  <inkml:trace contextRef="#ctx0" brushRef="#br0" timeOffset="85641.21">4457 12759 2 0,'0'0'564'0,"0"0"-143"15,0 0-68-15,-10-3-50 0,10 3-33 0,0 0-25 16,-6-3-36-16,6 3-39 0,0 0-29 0,-6-4-24 0,6 4-9 16,0 0-11-16,-1-9-1 0,1 9-15 0,3-7-7 15,1 2-9-15,2-3 22 0,2 2-8 16,1-2-13-16,1 0-3 0,1 1 6 0,1-1-10 0,-1 1-4 0,2 1-14 15,0 0-1-15,-2 2-7 0,0 1-13 0,-2 2 7 16,-9 1-2-16,16 1-4 0,-16-1-3 16,10 5 1-16,-6 1 0 0,0 2-4 0,-4-1-2 0,0 3-2 15,-1 0-1-15,-2 2-3 0,-1 1 0 16,-1-1-5-16,0 1-6 16,-1 0-3-16,-2-1 7 0,0 1-1 0,2-2-4 0,-2-1 2 0,1-1 5 0,-1-1 0 0,4 0-2 15,-4-1-4 1,1-3 4-16,2 1-6 0,0 0 5 0,5-5-7 0,-8 6 5 0,8-6-2 0,0 0 1 15,-8 4-6-15,8-4 1 16,0 0 1-16,0 0 0 0,4-6 12 0,-4 6 1 16,9-6 1-16,-2 2-4 0,-7 4 4 15,13-6 1-15,-13 6-9 0,15-3 8 0,-15 3 11 16,16-4-7-16,-16 4-2 0,18 0 10 0,-18 0 11 0,17 0 6 0,-17 0 7 0,16 4-4 16,-7-1-4-16,-1 1 15 15,-2 1 6-15,1 1-8 0,-1-1 10 0,-2 3 1 16,-3-1 7-16,2 1-16 0,-3 0 1 15,0 0-12-15,-3 3 2 0,1-3-14 0,-3 3 9 16,0-3-16-16,-2 2 6 0,1-1-12 0,-3 1 7 16,0-1-15-16,-1 0 7 0,-1-2-9 0,1-2 10 15,1 1-25-15,0 0-21 0,-1-4-35 0,0 2-40 16,1-2-40-16,-1 1-49 0,-1-1-44 0,11-2-41 16,-15 0-65-16,15 0-76 0,-14-3-92 0,14 3-309 15,-13-6-361-15</inkml:trace>
  <inkml:trace contextRef="#ctx0" brushRef="#br0" timeOffset="86094.34">4618 12564 544 0,'3'-13'510'16,"-2"3"-72"-16,-1 0-58 0,0 2 1 0,-3-1-42 15,1 1-53-15,-2-1-24 0,-1 3 16 0,-4 1-39 0,0 2-36 16,-1 1-6-16,-3 2-22 0,-2 3-19 0,-3 2-25 16,-1 3-8-16,-6 5-7 0,1 3-18 0,0 1-18 15,-3 5-11-15,5 2 3 0,-3 3 4 0,2 0 1 16,1 3-22-16,3 0 0 0,0 1-24 0,2 1-2 16,2-1 0-16,2 4-10 0,3-5 5 15,2 1-17-15,3-2 10 0,1 0-14 0,4-3 8 0,3-1-10 16,-1 1-3-16,6-2 2 0,3-1 2 0,2-1-1 0,5-1-1 15,1-6 5-15,4-1 3 16,-1-3-5-16,1-4 2 0,4-1 3 0,0-5-3 0,2-2-5 16,0-2-14-16,5-3 15 0,-1-3-8 0,5-3 13 0,-1-3-11 15,-1-2 14-15,-3-3 13 16,-1-3 15-16,-2 1 14 0,-5-3-13 0,-2 0 40 0,-1-4-13 0,-7 4 25 16,-5-1-27-16,0-2 17 0,-8 3-31 0,-1-1 21 15,-2 0-36-15,-5-1 22 0,-3-2-9 0,-5 3-11 16,-4-5-13-16,-5 1-8 0,-4 4-9 15,-1 0-62-15,-4-1-52 0,-1 5-10 0,-1 1-28 0,1 0-69 16,1 4-69-16,4 2-75 0,0 4-61 0,1 3-99 16,4 4-197-16,-1 0-363 0,0-1-696 0</inkml:trace>
  <inkml:trace contextRef="#ctx0" brushRef="#br0" timeOffset="99436.8">5186 12656 319 0,'0'0'299'0,"0"0"-36"0,0 0-19 0,0 0-12 0,11 0-14 16,-11 0-47-16,0 0 15 0,0 0-34 15,0 0 15-15,0 0-32 0,0 0 5 0,0 0-22 16,0 0 7-16,0 0-11 0,0 0-1 0,0 0-4 0,0 0-9 15,0 0 7-15,0 0-10 0,0 0 6 0,0 0-11 16,0 0 5-16,0 0-10 0,0 0 8 0,0 0-5 16,0 0 7-16,0 0-24 0,0 0 24 0,0 0-15 15,0 0 8-15,0 0-21 0,0 0 11 0,0 0-12 16,0 0 17-16,-5 5-22 0,5-5 23 0,-5 9-28 16,2-3 39-16,1 1-7 0,-2 3 0 0,1-2 4 0,1 5-4 15,-2-4-1-15,1 4-13 0,1 1 24 16,-2 1-53-16,-1-2 36 0,3 2-53 0,-1 1 33 15,0-2-43-15,2 0 22 0,0-3-33 0,-2 3 28 16,3-2-39-16,0-2 31 0,1 2-41 0,-1-3 35 0,2 1-37 16,-2-3 11-16,1 2-7 0,-1-3 31 0,0 0-39 15,0-6 30-15,4 11-49 0,-4-11 39 16,5 7-43-16,-5-7 33 0,0 0-41 0,13 0 29 0,-13 0-38 16,10-3 33-16,-5-2-37 0,3-2 11 0,-3 1 1 15,0-2 2-15,0-2 6 0,0 6 9 0,-1-6 8 16,2 2 4-16,-2-2 0 0,0 3 9 0,0 1 8 15,0-2-20-15,-2 3 37 0,-2 5 8 0,6-11 2 0,-6 11-1 16,2-7 11-16,-2 7 1 0,0 0-3 16,8-5 2-16,-8 5 2 0,0 0-2 0,5 4-3 0,-5-4-1 15,4 7 28-15,-2-1-42 0,1 0 30 0,-2-1-45 16,4 3 36-16,3 4-10 0,-3-5-35 16,0 0 35-16,0-2-40 0,0 1 28 15,2-2-31-15,0 0 36 0,1 1-32 0,1-3 26 0,-9-2-40 16,18 2 39-16,-18-2-27 0,20-4 37 15,-7-1-34-15,-1 1 32 0,0-5-35 0,1 0-13 16,0-4 20-16,2 0 10 0,-3-3-2 0,-1-1 11 0,-2 1 0 0,-2 0 17 16,-2-2 19-16,0 5 18 0,-3-3 4 0,-2 3-7 15,-1 0 13-15,0 0-9 0,-6 1-13 16,2-1-12-16,-2 1-12 0,-1 3-8 0,-3-2-4 0,0 4-11 16,1 0-23-16,-3-1-33 0,3 4-30 0,2 0-35 15,-2 1-29-15,1-2-67 0,9 5-34 0,-14-1-60 16,14 1-48-16,-14 3-14 15,14-3-64-15,-9 7-38 0,9-7-98 0,-4 10-405 0,4-3-563 0</inkml:trace>
  <inkml:trace contextRef="#ctx0" brushRef="#br0" timeOffset="99769.68">5613 12802 492 0,'0'0'591'0,"10"4"-95"0,-10-4-30 0,7 5-43 16,-7-5-51-16,11 9-56 0,-6-3-50 0,-1 1-29 0,2 0-30 16,-1 1-27-16,-1 2-24 0,0-2-21 0,0 3-23 15,-2-2-16-15,1 1-5 0,2-1-15 16,-4 2 5-16,2-2-4 0,-1 1-5 0,-2-2-7 0,3 1-5 16,-2-2-1-16,-1-1-7 0,0 1 15 0,0-7 9 0,3 11 3 15,-3-11-1-15,0 8-7 0,0-8 33 0,0 0-43 16,0 0 22-1,0 0-44-15,0 0 30 0,0 0-51 0,0 0 45 0,-3-8-19 0,3 8 28 0,4-11-37 16,-3 3 21-16,2 0-44 16,1-2 30-16,-2 0-35 0,6-2-7 0,-5 4 1 0,3-3 4 0,0 0-11 15,-1 0-28 1,2-1-31-16,0 5-31 0,-2-4-33 0,2 3-44 0,-2 0-52 0,0-1-62 0,3 2-45 0,-3 0-59 16,0 2-112-16,-1-1-86 0,0 0-482 15,-1 2-687-15</inkml:trace>
  <inkml:trace contextRef="#ctx0" brushRef="#br0" timeOffset="99927.67">5868 12708 471 0,'0'0'662'16,"1"-10"-149"0,-1 10-76-16,2-5-83 0,-2 5-71 0,0 0-62 0,1-9-42 0,-1 9-62 0,0 0-59 15,0-7-68-15,0 7-80 0,0 0-56 16,0 0-124-16,1-6-54 0,-1 6-454 0,0 0-298 0</inkml:trace>
  <inkml:trace contextRef="#ctx0" brushRef="#br0" timeOffset="100116.56">5895 12791 287 0,'0'0'592'16,"4"11"-81"-16,-4-11-43 15,1 10-30-15,0-2-56 0,-1-8-45 0,4 9-28 0,-4-1-35 16,3-2-25-16,-3-6-27 0,1 12-24 0,2-6-25 0,-2-1-31 31,0 3-30-31,-1-8-22 0,0 12-17 0,0-7-16 0,1 3-10 0,1-2-20 0,-2-6-53 16,1 11-71-16,-1-11-62 0,1 11-58 0,-1-11-67 15,0 9-64 1,0-9-23-16,2 7-92 0,-2-7-11 0,0 0-332 0,2 7-336 0</inkml:trace>
  <inkml:trace contextRef="#ctx0" brushRef="#br0" timeOffset="100433.53">6019 12612 684 0,'4'-9'566'15,"-2"0"-85"-15,1 2-18 0,-3 7-55 0,2-9-39 16,1 2-59-16,-3 7-43 0,3-7-52 0,-3 7-5 16,0 0-20-16,5-5 6 0,-5 5-33 0,0 0 25 15,5 9-5-15,-4-4 10 0,0 3-27 0,1 0-5 16,-1 3-6-16,3-2 9 0,-3 4-7 0,0 0-11 15,0-1-8-15,2 3-9 0,-3 0-27 0,0-2-1 0,1 5 0 16,1-3 1-16,-1 1-5 0,0 1 6 0,-1-1-34 16,1 1 14-16,1-3-32 0,-2 1 9 0,1-2-30 15,-1 1 12-15,3 0-26 0,-2-2 11 0,0 0-17 16,0 1 17-16,2-4-23 0,1 2 14 0,0-3-21 16,-2 1 20-16,2-1-28 0,1-2 5 0,-1-1-42 15,2 1-26-15,2-3-36 0,0 1-41 0,-2-1-46 16,-6-3-14-16,17 2-68 0,-17-2-62 0,14-1-50 15,-14 1-51-15,15-3-51 0,-15 3-42 0,12-5-132 0,-12 5-395 16,6-4-678-16</inkml:trace>
  <inkml:trace contextRef="#ctx0" brushRef="#br0" timeOffset="100638.54">6025 12858 19 0,'0'0'813'0,"-10"-2"-179"0,10 2-83 15,0 0-61-15,-10-3-49 0,10 3-65 0,0 0-41 0,0 0-50 16,-9-2-37-16,9 2-35 0,0 0-36 0,0 0-24 16,0 0-5-16,0 0-25 0,11-1-25 0,-11 1-24 15,12-2-6-15,-12 2-12 0,17 0-15 0,-8-2-33 0,1 1-50 16,-1-1-71-16,1-1-86 0,0 2-61 16,-2-4-72-16,-1 3-129 0,1-1-72 0,1 1-531 15,-9 2-682-15</inkml:trace>
  <inkml:trace contextRef="#ctx0" brushRef="#br0" timeOffset="100810.62">6182 12698 126 0,'0'0'876'0,"2"-8"-200"15,-2 8-76 1,0-9-60-16,0 9-72 0,0-6-42 0,0 6-97 16,0 0-45-16,0-11-82 0,0 11-22 0,0 0-59 0,1-7-2 0,-1 7-73 0,0 0-46 0,0 0-90 15,1-10-69-15,-1 10-90 16,0 0-81-16,0 0-55 15,0 0-82-15,0 0-107 0,8 4-289 0,-8-4-412 16</inkml:trace>
  <inkml:trace contextRef="#ctx0" brushRef="#br0" timeOffset="101011.26">6245 12807 686 0,'0'0'582'16,"4"5"-74"-16,-4-5-27 0,4 7-38 0,-4-7-38 15,4 8-1-15,-4-8-49 0,4 8-63 0,-4-8-42 0,2 11-40 16,1-5-31-16,-1 1-34 0,-1 0-19 0,2 1 2 16,-3-8-50-16,2 12 10 0,0-4-44 0,-1 1 16 15,2-3-45-15,-2 3-18 0,0-2-46 0,-1 1-57 16,0-1-70-16,1-1-69 0,1 1-53 0,-2-7-42 16,0 12-104-16,0-12-24 0,0 10-88 15,0-10-323-15,0 0-435 0</inkml:trace>
  <inkml:trace contextRef="#ctx0" brushRef="#br0" timeOffset="101407.61">6314 12886 267 0,'7'-9'604'0,"-7"9"-107"0,5-8-87 16,-5 8-43-16,7-5-49 0,-7 5-48 16,7-5-2-16,-7 5-49 0,0 0-35 0,11-1-4 0,-11 1 17 15,8 4-38-15,-8-4-4 0,10 6-13 0,-10-6-10 16,8 10-5-16,-8-10-12 0,5 9-15 15,-1-3-11-15,-2 0-16 0,2 0-15 0,-1 0-8 0,-3-6-9 0,2 11-4 16,-2-11-2-16,4 11-1 0,-4-11 2 16,3 8 5-16,-3-8 1 0,2 7 13 0,-2-7-3 0,0 0-9 15,1 8-7-15,-1-8 21 16,0 0-36-16,0 0 23 0,0 0-30 0,3-10 20 0,-3 10-31 0,1-11-2 16,3 3 0-16,-3-1 0 0,2-1-6 15,3 2 7-15,-2-3-1 0,0 2 0 16,1-2 0-16,2 1-4 0,-1-1 5 0,4 2-1 0,-1-1-12 0,-2 4 12 15,1-1 3-15,0 2 0 0,0 2-8 16,-8 3 2-16,15-5 10 0,-15 5 1 0,14 1 6 0,-14-1-4 16,15 6 1-16,-8-1-8 0,-1 3 27 15,1 0-26-15,-2 1 25 0,1-1-35 0,-2 5 32 0,0-4-41 0,0 4-8 16,-2-3-67-16,2 0-44 0,-1 3-55 0,-1-4-56 16,-2 1-61-16,3-1-46 0,-2 1-55 0,3-4-102 15,-3 0-57-15,3-1-353 0,-4-5-486 0</inkml:trace>
  <inkml:trace contextRef="#ctx0" brushRef="#br0" timeOffset="101976.54">6897 12809 743 0,'5'-8'671'0,"0"-2"-65"16,-1 5-23-16,0 0-74 0,-3-4-21 0,-1 9-69 15,0-8-43-15,0 8-31 0,-5-8-37 0,5 8-23 0,-10-3-29 0,10 3-22 16,-13 0-27-16,13 0-25 0,-18 3-23 15,9 2-12-15,-2 0-15 0,2 1-1 0,-3 0-45 0,2 2 2 16,1-1-37-16,0 2 11 0,3-2-37 0,-2 0 18 16,2 2-29-16,-1-1 16 15,3 0-25-15,0-1 15 0,3 3-37 0,-1-4 0 0,0 1-44 16,2-7 6-16,2 12-28 0,-2-12 16 0,2 10-35 16,-2-10 21-16,9 7-30 0,-9-7 29 0,9 3-34 0,-9-3 27 0,14-1-29 15,-5-2 36-15,-2 0-22 0,3-3 13 0,-4 2 17 16,2 1 16-1,0-3 9-15,-2-1 9 0,3 2 13 0,-3-1 8 0,1 0 13 0,-2 3 7 0,-5 3 5 16,10-7-3 0,-10 7-3-16,8-4 2 0,-8 4 26 0,9-4 18 15,-9 4 12-15,11 4 22 0,-6 1 31 0,2-1-40 16,-1 6 22-16,2-2-16 0,-1 6 13 0,1 0-29 0,0 4 13 0,-2 3-16 16,3 0-10-16,-4 3 13 0,0 6-1 15,-1-1-3-15,0 2-11 0,-3-3 1 0,-1 2-10 0,-1 3-8 0,0-1-2 16,-3-1-3-16,-1 0-7 0,-2-1 0 15,-3-2-6-15,1-3 0 0,0-4-4 16,-1-2 3-16,0-1 1 0,-3 0-2 0,0-4-1 0,-1-1-2 0,-1-2 1 16,1-3-1-16,-2-1 1 0,1-1 1 0,0-3-4 15,2-2-1 1,0-2-1-16,-1-2-12 0,1-2-8 0,-1-3-8 0,4-1-1 16,2-1-1-16,-2-4-4 0,6-2-2 0,2 0 0 15,-1-1 0-15,3-2-5 0,4 1-13 0,1-6-15 16,5 3 0-16,1-5-4 0,3-1 24 0,6-3-31 15,2 2 25-15,-4 4-45 0,7-3 26 0,-2 2-46 16,3 1-5-16,-7 5-43 0,0 1-44 0,-1 5-34 16,-5-1-33-16,-3 4-43 0,0-1-44 0,-1 6-95 15,-5-2-80-15,0 0-518 0,-4 7-673 0</inkml:trace>
  <inkml:trace contextRef="#ctx0" brushRef="#br0" timeOffset="104960.61">7657 12752 248 0,'0'0'228'16,"0"0"-33"-16,0 0-23 0,0 0-11 0,0 0-1 0,0 0-7 0,0 0-8 0,0 0 0 15,-10-2-1 1,10 2-39-16,0 0 39 0,0 0-30 0,0 0 30 16,0 0-22-16,0 0 14 0,0 0-18 0,0 0 8 15,-8-3-8-15,8 3-10 0,0 0 6 0,0 0-7 0,0 0 10 0,0 0-7 0,0 0 2 0,0 0-14 32,0 0 2-32,0 0-8 0,0 0 2 0,0 0-13 15,0 0 5-15,0 0-16 0,0 0 5 0,0 0-6 16,0 0 7-16,0 0-6 0,0 0 8 0,-5-4-11 15,5 4 72-15,0 0-59 0,7-4-27 16,-7 4 30-16,9-5-11 0,-9 5 25 0,14-6-11 16,-4 3-8-16,5-3-7 0,1 1-8 0,0-1-2 15,5-1-13-15,-1 1-7 0,3 0-11 0,-2-2-2 16,0 2-3-16,1-3-7 0,2 3-4 0,-7 2-4 0,2-1 1 16,-2 0-10-16,-2 0-9 0,-1 4-13 15,-1-3-53-15,-3 2-7 0,-1-1-39 0,1 0-10 16,-10 3-30-16,13-1-8 0,-13 1-23 0,0 0-10 0,14 0-24 15,-14 0-41-15,0 0 1 0,0 0-42 0,-5 9 29 16,5-9-22-16,-8 5-16 0,3 0-20 0,0 0-29 16,0 0-230-16,-4-2-108 0</inkml:trace>
  <inkml:trace contextRef="#ctx0" brushRef="#br0" timeOffset="105153.79">7946 12683 872 0,'0'0'182'16,"-9"6"17"-16,9-6 5 0,-11 6 3 0,11-6-6 16,-9 5 36-16,9-5-11 0,-9 8 0 0,9-8 4 15,-8 7-11-15,3-2 12 0,1 2 8 0,0-1 17 0,2 1-8 16,-2 3-7-16,0-2-13 0,1 2-20 0,2 0-23 15,-4 2-9-15,4 0-9 0,-2 0 7 0,2 1-48 16,-1-1 16-16,-1 1-58 0,2 0 16 0,-2 3-49 16,2-3-3-16,0-1-14 0,-2 3-16 0,3-2 5 15,-3-1-3-15,2 1-12 0,0-2-28 0,0 0-51 16,-2-1-51-16,3 0-63 0,-1-2-63 0,-2-1-44 0,2 1-46 16,1-8-51-16,0 12-42 0,0-12-86 0,0 8-2 15,0-8-385-15,0 0-469 0</inkml:trace>
  <inkml:trace contextRef="#ctx0" brushRef="#br0" timeOffset="105486.6">7995 12899 763 0,'5'-5'643'0,"-1"0"-92"16,-4 5-55-16,6-6-77 0,-6 6-37 16,4-5-51-16,-4 5-11 0,0 0-33 0,0 0-17 15,0 0-49-15,3 8-19 0,-3-8 1 0,-3 10-57 0,3-10-10 16,0 12-30-16,0-5 16 0,-1 0-54 0,1 2-9 15,1-3-16-15,-1 0-6 0,1 2 1 16,2-1-12-16,-1-3-5 0,2 4 1 0,0-2-5 16,0-3 2-16,1 2-6 0,0 0-2 0,-5-5 0 0,15 4 0 15,-15-4-3-15,17 0 30 0,-6-2-33 0,1 0 18 0,-3 0-3 16,4-4 32-16,-2 1-33 16,2-1 28-16,-3-3-17 0,-1 2 24 0,0 0-25 0,-1-1 33 0,-3 0 11 0,0-2-2 15,-2 1-5-15,-2 0 5 0,-1 0 14 16,-3 1-17-16,-1 0-9 0,-1-1-11 15,-2 2-9-15,-1 1-10 0,-1-2-2 0,-1 4-9 16,-3-1-6-16,3 0-7 0,-3 3-47 0,1-1-69 16,2 2-74-16,-2 0-65 0,1 0-91 0,11 1-118 15,-19 0-113-15,19 0-140 0,-15 1-680 0,15-1-995 16</inkml:trace>
  <inkml:trace contextRef="#ctx0" brushRef="#br0" timeOffset="106182.65">8911 12752 141 0,'0'0'687'0,"0"0"-182"0,0 0-66 0,0 0-26 16,0 0-48 0,-5 6-34-16,2 1-28 0,1 0-19 0,-3-1-40 0,1 3-9 0,-1 1-20 15,-3 2-30-15,3-1-32 0,-1 1-23 0,-1 1-18 16,2 0-24-16,-1-2-23 0,1 3-1 0,1-3-16 0,-1 0-10 15,2 0-8 1,-1-3-7-16,2 2 0 0,-1-3-11 0,1 2 4 16,-1-3 2-16,2-1 7 0,1-5 15 0,-3 10 10 0,3-10 11 0,0 0 4 15,-1 7 21-15,1-7-25 0,0 0 18 0,0 0-34 0,3-9 25 0,-3 9-23 16,2-13 14 0,-1 1-28-16,3 1-3 0,-1-6-11 15,-1 0 3-15,2-4 1 0,1-1-8 0,2-2 6 16,-1 1 0-16,0 0 17 0,1 1 5 0,-1-1 8 15,-1 4 19-15,0 5 16 0,2-1-9 0,-4 1-15 16,1 1-13-16,0 5-10 0,0-1-6 0,0 1-10 0,1 4-3 16,-5 4 5-16,13-3 0 0,-13 3-2 0,10 2 9 15,-2 2-6-15,1 2 3 0,-3 2-2 0,2 2-4 16,-1 2-4-16,2 1-4 0,-1 0-2 0,1 4-4 16,0 0 0-16,1 0-2 0,-2-1 15 0,0 1-22 15,0 0 5-15,0-1-59 0,-3-2-33 0,3 1-82 16,-3-1-24-16,4-1-95 0,-4-1-88 0,0 0-79 15,-1-2-69-15,1 0-189 0,-2-2-580 0,-2 0-895 16</inkml:trace>
  <inkml:trace contextRef="#ctx0" brushRef="#br0" timeOffset="106355.36">8870 12883 191 0,'0'0'769'0,"-8"-5"-167"15,8 5-92-15,-6-6-87 0,6 6-82 0,0 0-76 16,-1-8-42-16,1 8-52 0,5-6-29 16,-5 6-36-16,13-7-12 0,-4 3-25 0,2 0-42 0,5 0-92 15,0-2-94-15,0 1-76 0,3 0-163 0,2 0-84 16,0-2-338-16,0 2-353 0</inkml:trace>
  <inkml:trace contextRef="#ctx0" brushRef="#br0" timeOffset="106806.56">9392 12764 543 0,'0'0'738'15,"0"0"-147"-15,0 0-32 0,0 0-65 0,0 0-5 16,0 0-60-16,-16 4-57 0,9 0-56 0,-4 2-11 16,1 1-57-16,-1-1 11 0,-1 4-56 15,1-2 0-15,-1 3-34 0,2-2-3 0,-3 2-40 0,4-1-7 16,0 2-38-16,-1 0 3 0,2-2-34 0,3 3 6 15,0-5-29-15,1 2 15 0,-2-1-23 0,6-1 11 0,-1-1-23 16,1-7 16-16,1 13-19 0,-1-13 13 0,7 9-18 16,-7-9 13-16,12 4-35 0,-12-4-3 15,17 1-35-15,-8-3-1 0,2-1-50 0,-1-1 11 16,3-3-49-16,-1-2 23 0,0-1-26 0,0-5 4 0,2 1-21 16,-4-4 23-16,-1-1 12 15,1-1 37-15,-2-2 7 0,-3-1 32 0,-1-2-10 16,0 0 30-16,-3 0 2 0,-1 1 31 0,0 0 11 0,0 4 54 15,-1 2 2-15,0 0 15 0,-2 2 7 0,3 1 16 0,-1 5-16 16,-2-2-13-16,2 2-20 0,1 3-12 16,0 7 3-16,-3-7 6 0,3 7 20 0,0 0 23 0,-2 7 26 0,2 1-2 15,-2 2 21-15,1 4-14 0,1 2-16 16,0 1-16-16,0 4-12 0,0 3-18 0,0 4 9 16,0-1-32-16,-1 3-2 0,2 2-48 0,-2 2-59 15,2 0-97-15,-1-6-51 0,3-2-26 0,1-2-41 16,-2-1-45-16,2-2-61 0,1-6-66 0,3-2-192 15,-1-1-590-15,1-5-851 0</inkml:trace>
  <inkml:trace contextRef="#ctx0" brushRef="#br0" timeOffset="107246.63">9772 12851 270 0,'4'-7'850'0,"0"2"-148"0,0-2-54 16,-4 7-106-16,1-10-37 15,-1 10-56-15,-4-7-60 0,4 7-55 0,-7-4-24 0,7 4-22 0,-12 0-29 16,3 1-16 0,-1 3-30-16,0 1-26 0,-2 1-26 0,0 1-11 0,0 2-37 15,2-1-10-15,-3 2-21 0,4-1 4 0,-2 2-34 0,2-2 7 16,2 4-30-16,-2-4 15 0,3 1-30 16,2-1 18-16,-1-1-28 0,4 0 15 0,-2-1-25 15,3-7 20-15,1 10-39 0,-1-10-5 0,6 9-8 0,-6-9 9 16,10 5-32-16,-10-5 12 0,12-1-33 0,-2-1 11 15,0-2-50-15,1-5 28 0,-2 1-43 16,4-5 18-16,-2 0-39 0,1-4 3 0,1-3 20 16,-3-3 8-16,1-2-6 0,-3-6 38 0,0 2 2 15,-2-4 36-15,-3-1-11 0,2 1 42 0,-4 2 0 0,0 3 72 16,1 3 25-16,-2-1 8 0,0 6 14 0,0 1 19 0,0 6-10 0,0-1 0 16,0 1-25-16,0 4-19 0,0 2 13 0,0 7 25 0,0 0 2 15,0 0 1 1,0 0 4-16,1 8 8 0,3 16 101 0,-3-7-130 0,2 1-12 15,-1 1-13-15,1 6-11 16,-2 0-8-16,4 0-9 0,-4 1-6 0,2 5-1 16,2-4-68-16,-4 5-53 0,2-3-107 0,-2-2-41 0,2 1-106 0,-1-3-100 0,-2 0-74 15,3-3-41-15,-2-2-127 16,0-7-558-16,1 2-861 0</inkml:trace>
  <inkml:trace contextRef="#ctx0" brushRef="#br0" timeOffset="107573.68">9949 12810 175 0,'4'-6'826'0,"-4"6"-221"0,6-8-120 0,-6 8-75 16,5-5-28-16,-5 5-29 0,0 0-28 0,0 0-60 16,12 5-27-16,-7 5 127 0,-4-5-230 15,2 3-37-15,-1 0 11 0,1 2-18 0,-1-1-15 16,3 1-11-16,-3 0-19 0,0 2-7 0,1-3-6 15,-2 1-8-15,3 1-3 0,-3-3-9 0,2 1 0 16,-2-1 2-16,-1-8-2 0,3 11 39 0,-3-11 11 16,2 9 30-16,-2-9-22 0,0 0 45 0,0 0-41 0,0 0 30 15,0 0-41-15,4-9 30 0,-4 9-40 0,4-12 15 16,-3 2-23-16,0-1 27 0,2 0-27 0,1-3-8 16,1-1-3-16,-1 2-5 0,2-2-6 0,2 0-6 15,-2-1-6-15,2 4-1 0,-1-3-6 0,4 2-44 16,-2-1-49-16,1 3-36 0,1 0-55 0,1 0-68 0,-1 2-70 15,2 1-59-15,-1 2-52 0,-1 2-117 0,-2 2-57 16,0 0-482-16,-9 2-702 0</inkml:trace>
  <inkml:trace contextRef="#ctx0" brushRef="#br0" timeOffset="107911.74">10275 12839 555 0,'2'6'536'0,"-2"-6"-77"0,4 5-44 16,-4-5-42-16,0 0-51 0,8 3-44 0,-8-3-17 15,0 0-34-15,16-1-26 0,-16 1-30 0,12-4-13 16,-3 1-31-16,2-1-2 0,-2 2-7 16,2-4 5-16,1 0-26 0,1 0 11 0,0-1-29 15,-3 2 17-15,14-10 60 0,-16 10-84 0,-2-2-25 0,1-1-6 16,-2 0 34-16,0 1-7 0,-4 1 1 16,-1 6-7-16,1-10 2 0,-1 10 3 0,-3-10 3 15,3 10 1-15,-10-5-6 0,10 5 9 0,-16 0 5 0,16 0-13 16,-19 0-5-16,9 5 0 0,-3-2 1 15,0 2 3-15,0 4 4 0,-1-1-4 0,1 3 4 16,0 2-16-16,0-1 18 0,-1 3-31 0,2-2 11 16,3 0-23-16,2 0 9 0,0 3-21 0,-1-2 13 0,5 1-23 15,0-3 13-15,0-1-18 0,3 1 6 0,2-1-43 16,2 0 3-16,-1-3-53 0,5 0-6 0,-1-1-75 0,4-2-27 16,-1-1-82-16,4 0-81 0,-1-1-59 0,2-3-54 15,1 0-53-15,2-3-126 0,0-1-440 0,-2-1-707 16</inkml:trace>
  <inkml:trace contextRef="#ctx0" brushRef="#br0" timeOffset="108243.93">10690 12747 150 0,'3'-7'853'16,"-3"7"-160"-16,0-9-66 0,0 9-58 16,-6-10-77-16,6 10-27 0,-7-7-70 15,7 7-71-15,-13-3-33 0,13 3-34 0,-12-2-40 0,12 2-16 0,-12 5-18 16,3-3-31-16,1 3-17 0,2 2-27 15,1-2-14-15,-3 1-18 0,4 2-12 0,-1 0-15 16,2-1-5-16,2 2-7 0,1-2-10 0,0 2 1 16,1 0-5-16,3 1 11 0,0-2-22 0,1 1 14 0,3-1-20 0,-2 1 15 15,3-1-22-15,3 2 18 0,-3-4-21 0,1 1 18 16,0 2-18-16,-1-3 13 0,-1 1-17 0,-2 0 20 16,4-2-22-16,-6 1 16 15,3-1-14-15,-7-5 21 0,5 11-24 0,-5-11 25 16,1 9-21-16,-1-9 21 0,-5 10-22 0,0-5 17 15,-2 0-19-15,-2-1 20 0,2 0-18 0,-4 1 9 0,0-2-51 0,1 1-2 0,-2-1-63 16,2 2 0-16,10-5-58 0,-20 5-35 0,20-5-40 16,-17 4-41-1,17-4-42-15,-13 2-41 0,13-2-16 0,-11 1-97 0,11-1-12 16,0 0-553-16,0 0-669 0</inkml:trace>
  <inkml:trace contextRef="#ctx0" brushRef="#br0" timeOffset="108594.6">10879 12762 412 0,'12'-7'793'0,"-5"1"-145"16,0 0-40-16,-1 0-72 0,-6 6-35 0,4-7-70 15,-4 7-60-15,0 0-70 0,-4-9-41 16,4 9-35-16,0 0-32 0,-13 0-24 0,13 0-22 0,-12 7-32 16,5-5-14-16,-1 2-24 0,2 1-15 0,1 2 5 0,-3-1-28 15,5 0-7-15,-3 1-2 16,4 0-4-16,1-1-7 0,-1 1 1 0,4-1 26 15,-2 3-36-15,2-2 21 0,2-2-26 16,0 4 28-16,1-2-35 0,1-1 31 0,1 1-28 0,-1-1 26 16,3 0-33-16,-1 2 26 0,-2-3-22 0,2 1 26 15,-2 2-24-15,7 5 69 0,-8-7-11 16,-2 0-11-16,-1 1 33 0,-1-1-3 0,-1-6 30 16,-1 14-25-16,-3-7 12 0,-1 0-28 0,1 0 3 15,-5 0-31-15,2-2 12 0,-2 2-27 0,-1 0 12 16,-1-2-25-16,1 1 17 0,0-2-30 0,0-1 10 0,-1 1-51 15,1-2-8-15,0 1-59 0,1-1-17 0,1 1-72 16,8-3-6-16,-16 3-75 0,16-3-102 0,-12-3-93 16,12 3-68-16,-12-3-166 0,12 3-622 0,-8-6-935 15</inkml:trace>
  <inkml:trace contextRef="#ctx0" brushRef="#br0" timeOffset="109624.87">12014 12940 80 0,'0'0'538'15,"0"0"-74"-15,5 4-62 0,-5-4-30 16,0 0-14-16,0 8-44 0,0-8-25 16,-5 5-17-16,5-5-18 0,-4 4-13 0,4-4-18 0,-10 4-19 15,10-4 3-15,-13 5 2 0,13-5-19 0,-18 3-37 0,6-1 16 0,-1-1-23 16,-1-1 17-16,-2 0-59 0,0-1 28 0,-1-1-40 16,-2 0 32-1,0-1-30-15,-4-3 10 0,1 3-47 0,-1-3 20 0,1-3-39 0,-2 1 21 16,2-1-42-16,-2-3 2 0,2-1-6 0,-2-3-9 15,5-1 8-15,2 3-3 0,3-2-5 0,1-2-3 0,2 0 1 16,5 0-2-16,-1 2-1 16,6 0 0-16,-2 0-3 0,3 4 0 0,2 1-3 0,0-2 1 15,1 3-3-15,1 1 5 0,-1 2-2 0,4 0 2 16,-2 3 0-16,-5 4-4 0,10-3 8 0,-10 3-6 0,9 4 6 0,-4 2-12 16,-2 1 15-1,-1 4-1-15,-2-2 1 0,0 5-2 0,0 2 2 0,-1 0-4 0,-3 2 30 16,-1 4-29-16,1 1 27 0,-4-1-24 15,1 5-14-15,2-5 7 0,-3 3 1 0,2-3-4 16,1 3 5-16,-1-4 1 0,4 2 0 0,-1-3-6 16,3-1 7-16,0-2-4 0,2-1 5 0,0 1-3 15,3-3 1-15,2-1-6 0,-1-1 8 0,4-4 4 16,2 1-6-16,-2-3 1 0,4-3 3 0,-2 0-2 0,2-3-4 16,0-1 6-16,2-3 0 0,0-1 1 15,0-2 29-15,-3 0-34 0,4-5 30 0,-3 1-35 0,-4-2 30 16,3-1-29-16,-4 1 30 0,-4-2-28 0,0 0 24 15,-1-1-36-15,-3 1 35 0,-2 2-31 0,-1-1 27 0,0-1-30 16,-2 4 19-16,2 0-58 16,-2-1-17-16,1 3-24 0,-1-1-26 0,2 2-37 15,-2 1-64-15,1 0-64 0,3 7-50 0,-2-8-44 16,2 8-77-16,1-8-155 0,-1 8-486 0,8-5-713 16</inkml:trace>
  <inkml:trace contextRef="#ctx0" brushRef="#br0" timeOffset="110012.65">12281 12737 338 0,'8'-3'644'0,"-8"3"-145"16,10 2-36-16,-10-2-41 0,8 5-45 16,-8-5-36-16,5 11-39 0,-4-5-39 0,2 2-15 15,-1 0-28-15,-2 3-18 0,1-2-37 0,1 4-27 0,-1-1-20 16,-1-2-23-16,0 4-9 0,1-2-23 0,1-1-12 15,-2 1-11-15,1-1-13 0,-1 0 1 0,1-2-9 16,-1 1-1-16,0-2-2 0,0-1-1 0,0-7 5 16,-1 12 25-16,1-12 17 0,0 11-3 0,0-11 15 15,0 0-39-15,0 0 22 0,0 0-33 0,0 0 34 0,0 0-33 16,-7-10 22-16,6 3-30 0,0-2-8 16,-2-4 1-16,2-2 0 0,-2-2-1 0,1-1 1 0,1-4-5 15,-2-2-8-15,1-1 7 0,2 0 0 16,0 0 14-16,2 1 2 0,-1-1 17 0,3 3-8 0,0-1-8 15,1 3-1-15,-1-1-3 0,4 2 2 0,2 3-9 16,-2-3 4-16,2 4-8 0,1 1-12 16,1 1 10-16,-2 5 3 0,4-3-8 0,-1 4-26 0,1 0-42 15,-3 1-46-15,1 1-39 0,1 2-47 0,-3 2-14 16,-10 1-41-16,19 3-29 0,-11-2-21 0,-2 5-85 16,-2 1-28-16,1-1-78 0,-2 5-460 0,-5-2-544 0</inkml:trace>
  <inkml:trace contextRef="#ctx0" brushRef="#br0" timeOffset="110188.75">12367 12768 470 0,'0'0'643'0,"-8"6"-83"0,8-6-39 15,-2 8-71-15,2-8-60 0,0 0-71 16,0 0-53-16,0 0-60 0,0 0-27 0,0 0-33 16,0 0-17-16,13 0-37 0,-5-4-13 0,0 1-22 15,3 0-4-15,0-1-25 0,0 0-5 0,3-2-52 16,-1 3-53-16,1-3-74 0,-2 3-73 0,-1-3-50 0,-1 2-109 0,2 1-50 15,-2-2-91-15,0 0-257 16,-1 0-308-16</inkml:trace>
  <inkml:trace contextRef="#ctx0" brushRef="#br0" timeOffset="110460.66">12617 12670 453 0,'0'0'506'0,"9"3"-43"16,-9-3-48-16,3 6-2 0,-3-6-46 0,4 10-49 0,-2-4-9 15,-1 0-27-15,2 4-25 0,-3-1-46 0,4 2 10 0,-2 1-26 16,0 0-34-16,-2-1-22 0,2 7 1 15,-2-6-29-15,1 1 0 0,1 0-31 16,-1-1 4-16,-1 1-32 0,0-1 18 0,0-1-31 0,0 2 20 16,0-6-32-16,0 2 36 0,0-2-7 0,0 1 59 15,0-8-21-15,0 10 24 0,0-10-45 0,-1 8 15 0,1-8-33 16,0 0 18-16,0 0-41 0,0 0 22 16,-4-8-33-16,4 8 16 0,1-13-38 0,-1 4 9 15,3-4-47-15,-2 2 22 0,3-3-45 16,0-2-3-16,2 0-19 0,-1 2-25 0,3-2-30 0,0 1-38 0,1 0-64 15,-1 1-39-15,3 2-31 0,0-1-40 16,1 2-34-16,-1 3-126 0,2-3-28 16,6 4-418-16,-4 0-544 0</inkml:trace>
  <inkml:trace contextRef="#ctx0" brushRef="#br0" timeOffset="111249.1">13094 12708 50 0,'0'0'736'0,"0"0"-137"0,0 0-46 16,0 0-21-16,0 0-61 15,-1 7-24-15,1-7-62 0,-8 1-15 0,8-1-47 16,-13 4-56-16,13-4-20 0,-14 7-20 0,5-3-14 0,0-1-23 16,0 2-22-16,-1 2-23 0,0 0-16 0,0-1-28 15,-2 4-15-15,2-1-37 0,1 0 25 16,-1 1-34-16,2 0 13 0,-1 1-24 0,0-1 8 0,4 1-20 16,0-2 8-16,1 1-24 0,-1-2 19 0,4 3-38 0,0-4 8 0,2 2-40 15,-1-2 19-15,2-1-42 0,3 2 20 0,-1-4-38 16,3 0 21-1,-7-4-35-15,11 9 30 0,-11-9-26 0,14 3 20 16,-14-3-7-16,16-1 15 0,-16 1-13 0,16-6 12 16,-9 1 8-16,0 1 5 0,0-5 9 0,0 3 11 15,0-3 8-15,-1-2 1 0,1-1 13 0,1 2-13 0,-3-3 27 16,2 2-7-16,-2 0 40 0,0-1 8 16,3 1-2-16,-2-1 9 0,1 2-5 0,-1 0-5 15,2-2-2-15,-1 5-2 0,0-2-2 0,-1 2-13 16,1 2 7-16,0-1-2 0,1 0-10 0,-2 2 0 15,3 3-2-15,-9 1-3 0,14-3-3 0,-14 3 8 16,13 1 4-16,-4 2 0 0,-3 1 2 0,-1 0-6 16,1 4-14-16,-3 0 21 0,1 0-3 0,-1 0-1 15,-2 2-2-15,2-1-3 0,-1 1 29 0,-2-1-35 0,0 2 26 16,0-3-32-16,0 1 31 0,0-1-41 0,-2 0 35 16,2-8-31-16,0 13 26 0,-2-5-44 0,2-8 59 15,-1 8-34-15,1-8 27 0,0 0-35 16,0 8 33-16,0-8-31 0,0 0 31 0,0 0-33 0,8-8 30 15,-8 8-47-15,3-10 13 0,0 1 2 0,2 1 7 16,-1-2-2-16,1 1 0 0,-1-3 5 0,2 0 1 16,1 1-5-16,-2 0 0 0,1 1 7 0,-2-1 0 15,4 4 0-15,-6-3 0 0,3 2-5 0,1 1 3 0,-4 2-8 16,-2 5 7-16,9-7 2 0,-9 7 0 16,10-1 0-16,-10 1-2 0,0 0 4 0,12 6-14 0,-12-6 16 15,6 7 0-15,-2 0 1 0,2 1-2 0,-3 3-7 16,1-3 10-16,0 1-3 0,-2-1 27 0,2 2-33 15,0-2 29-15,-3-1-33 0,3 3 30 0,0-3-30 16,-2 0 28-16,1-1-31 0,-3-6 29 0,4 10-31 16,-4-10 37-16,2 8-47 0,-2-8 40 0,0 0-24 15,4 3 30-15,-4-3-32 0,0 0 30 0,4-7-37 16,-4 7 6-16,5-12 4 0,-2 4 2 0,2-3-1 16,-3 2 3-16,2-3 0 0,1 0-4 0,0 0 1 15,2-1 19-15,0 0 8 0,-3 4 12 16,3-2-4-16,-2 4-2 0,1-2-8 0,-2 3-1 0,4 2 0 0,-8 4 7 15,10-4 4-15,-10 4-3 0,0 0 5 16,15 0-4-16,-15 0-7 0,12 8-2 16,-9-1-2-16,3 1 26 0,-2 0-59 0,-2 3 1 0,3-1-78 15,-2 2-71-15,-1 0-104 0,-1 0-81 0,1 1-90 16,-1 0-161-16,0-1-708 0,1 1-910 0</inkml:trace>
  <inkml:trace contextRef="#ctx0" brushRef="#br0" timeOffset="111930.75">14316 12568 485 0,'0'0'556'0,"0"0"-105"0,0 0-65 16,0 0-53-16,-6 4-36 0,5 2-45 15,-5 2-18-15,2-1-32 0,-1 3-17 0,1-1-17 0,0 1-12 0,-1 1-26 0,1-3-8 16,-2 4-21-16,2-3-12 0,-1 2-21 0,1-1-5 15,2 0-20 1,-2-2 1-16,1 2-16 0,-1-3-1 0,1 2-9 16,0-3 3-16,2 0-10 0,0-1 10 0,1-5 1 0,-4 9 34 15,4-9-4-15,-3 6 19 0,3-6-10 0,0 0 21 0,0 0-7 0,0 0 4 0,5-6-8 16,-5 6-12 0,4-12 0-16,-1 4-13 0,3-7-10 15,-2-1-5-15,2-3-8 0,1-3-2 0,2-5-12 0,1-2 5 16,0 1-3-16,-1-2-1 0,4 1-2 15,-2 2 7-15,-1 2 50 0,-1 4-18 0,-1 2 37 0,0 1-30 0,-1 3 27 0,-2 1-44 16,1 1 18-16,-1 5-37 16,-1-1 21-16,-1 1-34 0,-3 8 23 15,9-7-38-15,-9 7 34 0,0 0-29 0,12 3-1 0,-7 1 0 16,0 4 4-16,-1 1 0 0,5 2-5 0,-3 2 4 16,-1 1 5-16,2 2 1 0,2 3-3 0,-3-1 2 15,3 2-12-15,-1 0-31 0,1-1-53 0,-2 0-60 16,1 0-70-16,0 0-65 0,-1 0-64 0,-3-3-91 15,1 0-123-15,-1-1-605 0,0-2-784 0</inkml:trace>
  <inkml:trace contextRef="#ctx0" brushRef="#br0" timeOffset="112104.6">14413 12706 598 0,'-4'-6'699'16,"4"6"-112"-16,-6-10-43 0,2 5-88 0,4 5-43 15,-5-9-90-15,5 9-51 0,-2-10-70 16,2 10-24-16,3-9-57 0,3 4-12 0,-1-3-58 0,3 3-44 16,4-1-74-16,0-3-64 0,1 3-81 0,4-1-81 15,-2 1-61-15,6-2-101 0,0 0-500 0,-1 2-537 16</inkml:trace>
  <inkml:trace contextRef="#ctx0" brushRef="#br0" timeOffset="112517.62">14919 12483 119 0,'0'0'751'0,"0"0"-178"16,-6-5-60-16,6 5-14 0,-12 0-49 15,12 0-24-15,-18 5-53 0,7-2-20 0,-3 2-55 0,1 0-35 16,0 2-30-16,-2 1-27 0,2 0-29 16,0 1-32-16,-1 0-20 0,1 2-17 0,2-1-18 15,-1 0-14-15,2 2-25 0,1-3-5 0,1 2-9 0,3-3-9 0,-2 2-1 16,3-1-8-16,0-1 0 0,0-2-8 15,4 0 3-15,-2 1 0 0,2-7-2 0,2 8-2 0,-2-8-17 16,7 8 7-16,-7-8-2 16,12 2 1-16,-12-2-10 0,14-1-11 0,-5-2-17 0,3-1-22 0,-2-3-14 15,2-1-26-15,-1-2 13 0,1-5-27 0,0-1 14 16,-3-2-16-16,2-2 22 0,-4-2-2 16,1 0 19-16,-2-4 6 0,-3 1 21 0,-1 0 5 0,1-2 18 0,-3 2 22 15,0 2 9-15,-1 2 31 0,-1 1 3 16,1 2 18-16,0 4 13 0,0-1-4 15,1 4-14-15,-2 0-10 0,1 3-10 0,0 1-12 0,1 7 6 16,0 0 14-16,0 0-3 0,0 0 1 16,0 0 20-16,2 9-5 0,-2 1-11 0,3 2 4 0,-1 2-11 15,2 3-1-15,0-1-16 0,0 6-7 0,2 0 0 16,-3 0-64-16,2-1-61 0,-1 3-58 0,0-2-87 16,-2 2-78-16,2-2-80 0,0-1-171 15,0-3-580-15,-2 0-780 0</inkml:trace>
  <inkml:trace contextRef="#ctx0" brushRef="#br0" timeOffset="112961.68">15205 12557 674 0,'5'-7'747'0,"-3"1"-115"0,-2 6-71 16,2-11-78-16,-2 11-19 0,-1-8-61 15,1 8-50-15,-5-6-63 0,5 6-29 0,-13-3-26 16,13 3-17-16,-13 3-18 0,4 0-13 15,-2 1-31-15,2-1-21 0,-2 3-10 0,1 0-21 16,1 0-21-16,2 1-16 0,0 1-11 0,-3-2-8 16,5 1-10-16,0-1-9 0,0 0-5 0,1 1-2 0,1-1-6 15,3-6-1-15,-5 11-5 0,5-11 2 0,2 8-4 16,-2-8-6-16,6 6-14 0,-6-6-18 16,5 5-18-16,-5-5-12 0,12 1-21 0,-12-1-20 0,12-4-33 15,-4-1 15-15,-2-1-26 0,2-1-21 0,2-2 24 16,-3-2-16-16,-1-1 3 0,2-4 15 0,-1-4 27 0,0 0 9 0,-2-4 26 0,-1 1 11 31,-2 1 21-31,2-3 26 0,-3 1 19 0,1 4 36 0,-1 1 18 0,-1 1 16 16,1 0 42-16,2 4 11 0,-3 2 26 15,1-1-42-15,0 1 17 0,-1 1-47 0,0 4 13 0,2 0-46 0,-2 7 25 16,1-8-33 0,-1 8 56-16,0 0-39 0,0 0 34 0,6 4-9 15,-3 4 19-15,-2 0-17 0,3 3-16 0,-3 1-10 16,3 4-3-16,-1 0-17 0,-1 2-3 0,3 3-5 0,-2 0-9 15,1 2-41-15,-2 0-75 0,1-1-55 0,-1 0-72 16,2 0-94-16,-2-2-86 0,-1 0-77 0,0-3-146 16,0 1-136-16,1-1-312 0,1-1-695 0</inkml:trace>
  <inkml:trace contextRef="#ctx0" brushRef="#br0" timeOffset="113286.23">15377 12522 282 0,'3'-6'728'0,"-3"6"-172"0,8-7-85 0,-8 7-87 0,5-6-70 16,-5 6-40-16,0 0-9 0,0 0-33 0,12 1-11 15,-12-1-27-15,5 6-27 0,-5-6-40 0,5 11-9 16,-3-5-30-16,1 0-5 0,-2 2-30 0,2-1 7 16,-1 3-27-16,0-2 19 0,0 1-14 15,1-1 6-15,-2-1-25 0,0 0 6 0,1-1-12 16,0 0 13-16,-2-6 13 0,1 12 55 0,-1-12 10 0,2 7 26 0,-2-7 7 15,0 0-14-15,0 0-24 16,0 0-7-16,0 0-13 0,0 0-3 0,0 0-6 0,-3-12-18 16,3 4-5-16,0 2-11 0,1-3 2 0,1-1-11 15,-1-3-2-15,5 2-7 0,-3 0-1 0,2-2-8 0,0 0-18 16,2 1-27-16,1-1-18 0,-1 2-49 16,0 0-36-16,1 2-45 0,4-1-65 15,-2 1-52-15,-1 3-51 0,2 1-54 0,-2 2-46 0,2 1-44 0,-11 2-85 16,16-1-305-16,-16 1-444 0</inkml:trace>
  <inkml:trace contextRef="#ctx0" brushRef="#br0" timeOffset="113600.6">15669 12539 366 0,'0'0'519'0,"4"7"-60"0,-4-7-46 16,5 4-28-16,-5-4-57 0,0 0-46 16,9 3-29-16,-9-3-24 0,0 0-35 0,17-3-7 0,-17 3-12 0,11-4-16 15,-2 1-27-15,-1-3-6 0,-2 1-7 0,3 0 5 16,1 0-28-16,-2-2 2 15,0 1-22-15,-2-1 6 0,4-2-27 0,-3 2 12 16,-2-1-28-16,-1 1 17 0,-1 0 7 0,0-1-6 0,-2 2-4 16,-1 6-11-16,0-11-27 0,0 11 10 0,-4-9 14 0,4 9-5 15,-7-5 0-15,7 5-4 0,-12-3 0 16,12 3 3-16,-16 5 9 0,7-1 6 0,0 1-4 16,-1-1-2-16,-1 5-3 0,0 0-5 15,1 1-9-15,-1 0 0 0,4 2-6 0,-2-2-4 0,2 2-4 16,2 1-8-16,1-2 7 0,3 0-4 0,0 1 1 0,1-1-4 0,0 0-14 15,2-2-22-15,2 1-24 0,0-2-37 0,3 0-60 16,0 0-45-16,1-1-82 0,1-1-69 0,0-2-50 16,2-1-144-16,2 0-83 0,1-1-342 15,-1-2-558-15</inkml:trace>
  <inkml:trace contextRef="#ctx0" brushRef="#br0" timeOffset="113898.61">16017 12416 286 0,'0'0'788'16,"-3"-9"-179"-16,3 9-56 0,-4-9-59 0,4 9-25 16,-7-5-78-16,7 5-52 0,-12-2-57 0,12 2-57 0,-13 2-70 15,13-2-15-15,-12 5-46 0,7-1 3 0,1 1-35 16,0 2 3-16,1-3-31 0,1 3 13 16,0 1-25-16,2-2 14 0,2 2-27 0,0 1 20 0,1 1-27 0,1-2 19 15,0 2-21-15,2-1 19 0,0 1-27 16,2-1 17-16,-3 4-13 0,2-5 21 0,0 2-25 15,-2-1 21-15,-1 0-22 0,1-1 21 0,-1 1-19 16,1-1 22-16,-2-1-1 0,-2 0-3 0,0-1-1 0,-1-6 0 16,-1 12 0-16,-2-8-32 0,0 2 30 15,-3 0-21-15,0-1 21 0,0-3-25 0,-3 4 0 16,0-2-48-16,0-1-32 0,-1 0-46 0,1 0-43 16,0-2-52-16,0 2-43 0,9-3-43 0,-14 2-73 15,14-2-11-15,-12 0-74 0,12 0-363 0,0 0-388 16</inkml:trace>
  <inkml:trace contextRef="#ctx0" brushRef="#br0" timeOffset="114235.47">16178 12464 672 0,'11'-8'743'0,"-2"2"-86"0,-1 1-52 0,-3-1-97 16,1 3-51-16,-2-2-82 0,-4 5-67 0,5-9-64 15,-5 9-42-15,0 0-29 0,-5-6-30 0,5 6-28 0,0 0-20 16,-12 0-17-16,12 0-15 0,-8 4-15 0,8-4-14 15,-7 8-3-15,5-2-2 0,2-6-6 16,-3 10 0-16,3-10-1 0,0 12-14 0,1-6 15 0,2 1 1 16,2-1 1-16,-1 2 8 0,3-1 3 0,0-1-10 15,-1 0 4-15,2 1-4 0,1-2-1 0,1 3-6 16,-1-1 2-16,-1-2-3 0,0 2 2 0,-1 0 16 16,2-2 13-16,-4 3-2 0,2-3 7 0,-3 1 7 0,1 2 21 15,-3-2 11-15,-2-6 12 0,3 11 3 16,-6-5-5-16,1-1-16 0,-6 3-12 0,2-2-14 0,-2-1-12 15,-2 1-6-15,-3 0-12 0,0-1-5 0,-1 0-5 16,1 0-4-16,1-1-5 0,-1-1-33 16,1 0-56-16,-2-1-65 0,3 2-63 0,-2-2-58 15,1-1-113-15,2 1-123 0,-3-1-129 0,3-1-235 0,-1-1-425 16,-1-1-891-16</inkml:trace>
  <inkml:trace contextRef="#ctx0" brushRef="#br0" timeOffset="115292.7">4558 13807 399 0,'0'0'632'0,"0"0"-125"0,4-5-70 0,-4 5-59 16,0 0-53-1,0 0-28-15,0 0-41 0,0 0-25 0,0 9-13 16,0-9-32-16,0 13-15 0,0 9 172 16,0-9-206-16,-1 0-18 0,1 1-20 15,0 0-20-15,0 1-14 0,1 2-12 0,-1-2-8 0,3 0-11 16,-1 0-6-16,-2-1-6 0,3-2-7 0,-2 0 0 16,3 1-4-16,-3-2-20 0,0 0-41 0,2 0-46 15,-3-3-61-15,1 3-44 0,-1-4-40 0,0 2-93 16,0-2-6-16,0-1-62 0,-1 0-57 0,1-6-425 15,-4 9-444-15</inkml:trace>
  <inkml:trace contextRef="#ctx0" brushRef="#br0" timeOffset="115606.77">4520 13809 94 0,'1'-8'644'0,"-1"8"-127"16,1-14-88-16,-1 14-19 0,2-10-26 0,-2 10-50 15,1-8-30-15,-1 8-49 0,-1-5-31 0,1 5-30 16,0 0-3-16,0 0-4 0,-11 1 8 0,5 0-32 16,0 5 6-16,-2-1-29 0,-1 3-9 0,0 0-2 15,-2 1-11-15,2 0-16 0,-3 0-16 0,3 0-7 16,0 1-17-16,-1-1-1 0,2 1-17 0,2-2 9 16,1 1-25-16,0-1 5 0,-2-1-23 0,5 0 21 0,-1 1-15 15,3-8 25-15,-1 11-17 0,4-5 14 16,-3-6-25-16,7 10 23 0,-7-10-28 0,17 4 24 0,-7-3-25 15,4-1 19-15,19-2-16 0,-15-1-45 16,3-1-23-16,-5 1-21 0,6-3-53 0,-3 3-40 16,-1-2-52-16,-3 0-67 0,3 1-57 0,-5 1-45 15,-1 0-95-15,-1-2-126 0,-2 3-391 0,-1-1-607 16</inkml:trace>
  <inkml:trace contextRef="#ctx0" brushRef="#br0" timeOffset="116027.29">4662 13669 572 0,'-4'-10'721'15,"-1"1"-86"-15,0 2-36 0,-2-1-63 0,0 0-35 16,-1 2-43-16,-2-1-11 0,-3 1-70 0,-1 0 11 16,0 3-58-16,-4 1-17 0,-1 2-57 0,-2 0 6 0,-4 5-60 15,-2 1 38-15,-4 2-75 0,1 3-11 0,-6 2-13 16,1 4-12-16,3 0 4 0,-1 4-10 15,1 0-10-15,1 3-10 0,2 2 42 0,2-1-71 0,2 4 0 16,2 0-74-16,1 2 0 0,4 1 0 0,3 0 0 16,3-3 0-16,4 3 0 0,2-1 0 0,2-1 0 15,3 0 0-15,4-3 0 0,3 3 0 0,2-2 0 16,2 0 0-16,5-4 0 0,2-3 0 0,5-2 0 16,3-3 0-16,3-6 0 0,5-1 0 0,2-3 0 15,3-5 0-15,2-2 0 0,8-5 0 0,2-3-8 16,-1-1-5-16,1-6-47 0,5-2 73 0,-3-4-63 0,-7 1 65 15,-4-2-57-15,-4-1 65 0,0-2-82 0,-5-4 49 16,-5 1-48-16,-4-2 6 0,-3-4 8 0,-2 3 4 16,-3-3 8-16,-6 6 8 0,-2 0 7 0,-4 1 3 15,-5 0 0-15,-2-3 1 0,-2 0 48 0,-9-1-56 16,-2 0 41-16,-5 3-64 0,-1 5 32 0,-8 3-67 16,-1 2-24-16,-6 7-80 0,-3 4-126 0,1 3-73 15,-3 5-119-15,-8 6-102 0,-1 1-142 0,-11 7-767 16,2 4-1140-16</inkml:trace>
  <inkml:trace contextRef="#ctx0" brushRef="#br0" timeOffset="134712.71">9441 4328 286 0,'0'0'288'16,"0"0"-42"-16,0 0-6 0,0 0-27 0,0 0-1 0,0 0-39 0,0 0 16 15,0 0-49-15,0 0 29 0,0 0-26 16,0 0-27-16,0 0-42 0,0 0 6 16,0 0-51-16,-1-7 26 0,1 7-11 0,0 0-3 15,0 0-40-15,0 0 14 0,-5-5 12 0,5 5-32 0,0 0 29 16,0 0-42-16,0 0 39 0,0 0-6 15,0 0-17-15,0 0 2 0,0 0-17 0,0 0-51 16,0 0 7-16,0 0-53 0,0 0-22 0,0 0-58 16,0 0-51-16,0 0-67 0,8 5-210 15,-8-5-24-15</inkml:trace>
  <inkml:trace contextRef="#ctx0" brushRef="#br0" timeOffset="134964.6">9450 4440 402 0,'0'0'399'0,"0"0"-71"0,0 0-60 15,2 7-38-15,-2-7-29 0,0 0 9 0,0 9-14 16,0-9 12-16,1 8-35 0,-1-8-13 0,1 9-11 16,-1-9-6-16,0 13-14 0,0-5-16 0,1-1-15 0,1 1-12 15,-1 0-20-15,2 2-2 0,-1-1-15 16,-1 1-10-16,2-1-12 0,1 1-5 0,-3-1-3 15,2 1-11-15,-1-1-1 0,-1 1-24 0,2-2-31 0,-2 1-48 16,1-1-29-16,0-2-29 0,-2 1-54 0,3 0-57 16,-3-7-67-16,1 11-108 0,-1-11-226 0,1 8-176 15</inkml:trace>
  <inkml:trace contextRef="#ctx0" brushRef="#br0" timeOffset="135394.63">9545 4478 242 0,'0'0'455'0,"2"-6"-115"15,-2 6-68-15,3-7-62 0,-3 7-38 0,0 0-7 0,0 0-20 16,0 0-8-16,0 0-7 0,9 5-3 0,-9-5-33 16,5 11 19-16,-2-7-25 0,-2 3-8 0,0 1-9 15,2 1-10-15,-2-1-14 0,2 2-9 16,-2-1-4-16,0 1-15 0,2-1 3 0,-3-3 0 15,1 4-4-15,-1-2-8 0,1-1-8 0,1 0 8 16,-2-7-10-16,1 11 14 0,-1-11-3 0,1 10 9 16,-1-10 10-16,0 9 7 0,0-9 1 0,0 0-4 15,0 0 4-15,0 0 4 0,0 0 0 0,0 0-9 16,0 0-6-16,0 0 3 0,-1-10-4 0,0 3-7 0,1-1 1 0,1 0-1 16,-1-2-7-16,1 0-21 0,-1-1 18 0,4-1 9 15,0 1 0-15,1-2-6 16,0 1 0-16,0 1-2 0,4-1-3 0,1 3 4 0,-1 0 1 0,0 0-12 15,4 2 13-15,-3 4-1 16,3-1 5-16,0 2-2 0,0 0 2 0,-1 4 10 0,1-2-6 0,-1 2 3 16,2 2-1-16,-3 1-5 0,3 0-6 0,-4 1 1 15,2 2 3-15,-2 1-5 0,-2-2-14 0,-3 0-33 16,0 2-37-16,-1 0-43 0,0-2-71 0,-2 2-67 0,-2 0-83 16,-1-1-112-16,-4 0-343 0,1 0-315 0</inkml:trace>
  <inkml:trace contextRef="#ctx0" brushRef="#br0" timeOffset="136203.66">9392 4293 242 0,'0'0'326'0,"-3"-7"-79"0,3 7-23 0,0 0-33 0,-1-6 0 31,1 6-28-31,0 0 12 0,0 0-51 0,-2-7 6 0,2 7-45 16,0 0 7-16,0 0-45 0,0 0 15 0,0 0-38 0,0 0 26 0,2-6-40 0,-2 6 22 16,0 0-24-1,0 0 34-15,0 0-22 0,0 0 33 0,0 0-30 16,0 0 35-16,0 0-29 0,0 0 35 0,-3 6-34 0,3-6 26 16,0 0-39-16,0 0 36 0,-4 5-32 0,4-5 25 0,0 0-45 0,0 0 36 15,-7 4-37 1,7-4 29-16,0 0-35 0,0 0 31 0,0 0-34 0,0 0 33 0,-5 6-36 15,5-6 30-15,0 0-39 0,0 0 40 0,0 0-28 16,0 0 31-16,5-6-39 0,-5 6 33 16,7-4-33-16,-7 4 31 0,7-4-33 15,-7 4 40-15,6-4-40 0,-6 4 36 0,8-3-40 0,-8 3 40 16,0 0-50-16,11-3 55 0,-11 3-31 16,0 0 28-16,9 6-36 0,-9-6 40 0,4 7-31 15,-4-7 23-15,4 5-28 0,-4-5 41 0,3 10-28 16,-3-10 27-16,1 9-38 0,-1-9 37 0,0 9 1 0,0-9-7 15,-1 8 1-15,1-8 3 0,-2 8 1 0,2-8 0 16,-2 8 2-16,2-8 1 0,0 0-7 16,-3 7 10-16,3-7 1 0,0 0-1 0,-8 3 2 15,8-3 0-15,0 0-1 0,0 0-5 0,-10-2 0 0,10 2-25 16,0 0 20-16,-5-8-25 0,5 8 18 0,-2-5-18 16,2 5 16-16,-2-6-19 0,2 6 17 0,2-8-19 15,-2 8 15-15,2-6-14 0,-2 6 17 0,8-6-20 16,-8 6 17-16,6-5-15 0,-6 5 17 0,12-2-17 15,-12 2 12-15,0 0-15 0,16-1 21 0,-16 1-17 0,0 0 16 16,14 1-14-16,-14-1 14 0,8 2-20 0,-8-2 18 16,6 6-11-16,-6-6 15 0,2 7-16 0,-2-7 21 15,-2 6-17-15,2-6 9 0,-6 9 3 0,6-9 6 16,-8 8-9-16,8-8 3 0,-9 7-2 0,9-7 0 16,-10 4-3-16,10-4 3 0,-11 5 0 15,11-5-2-15,0 0 2 0,-15 1-1 0,15-1-4 16,0 0-1-16,-12-3 1 0,12 3-4 0,-5-6-15 15,5 6-10-15,-3-7-39 0,3 7-7 0,-1-7-98 0,1 7-7 0,2-10-82 16,-2 10-105-16,7-7-468 0,-7 7-369 16</inkml:trace>
  <inkml:trace contextRef="#ctx0" brushRef="#br0" timeOffset="140774.62">8569 5504 4 0,'0'0'144'0,"0"0"-43"0,0 0-1 0,0 0-37 16,0 0 1-16,0 0-17 0,0 0 5 0,0 0-7 15,0 0 6-15,0 0-13 0,0 0 3 0,0 0-8 16,0 0 8-16,0 0-8 0,0 0 7 0,0 0-10 16,0 0 5-16,0 0-4 15,0 0 0-15,0 0-3 0,0 0-3 0,0 0-7 16,0 0 0-16,0 0-4 0,0 0 1 0,0 0-5 0,0 0-3 0,-2 7 2 15,2-7 2-15,0 0 8 0,0 0-9 0,0 0 3 16,0 0 4-16,0 0-3 16,0 0 3-16,0 0 4 0,0 0-5 0,0 0 1 0,0 0 0 0,0 0 1 0,0 0-5 15,0 0 5-15,0 0 4 0,0 0 2 0,0 0-5 16,0 0-1-16,0 0 4 0,0 0 4 0,0 0-4 16,0 0 7-16,0 0-10 0,0 0 15 0,0 0-4 15,0 0 3 1,-5 6-13-16,5-6 10 0,0 0-12 0,0 0 7 0,0 0-17 0,0 0-1 0,0 0 2 0,0 0 4 15,0 0-10-15,0 0 15 16,0 0-25-16,0 0 20 0,0 0-14 0,0 0 15 0,0 0-12 16,0 0 15-16,0 0-9 0,0 0 13 0,0 0-13 15,0 0 17-15,0 0 3 16,0 0-1-16,0 0-1 0,0 0 3 0,0 0-8 0,0 0 2 0,0 0-1 0,0 0 3 16,0 0-2-16,0 0-1 0,0 0-1 0,0 0-7 15,-5 3 1-15,5-3 2 16,0 0-2-16,0 0 1 0,0 0 0 0,0 0 1 0,0 0-6 0,0 0-3 15,0 0 1-15,0 0 0 0,0 0-2 0,0 0-9 16,0 0 9-16,0 0-2 0,0 0-2 0,0 0-6 16,0 0 6-16,0 0 0 0,0 0-7 0,0 0 8 15,0 0-3-15,0 0 1 0,0 0 0 0,0 0-3 16,0 0 1-16,0 0 0 0,0 0 4 0,0 0-5 16,0 0-2-1,0 0 0-15,0 0 3 0,0 0 0 0,0 0 2 16,0 0 0-16,0 0 0 0,0 0-7 0,0 0 4 15,0 0 4-15,0 0-4 0,0 0 0 0,0 0 3 16,0 0-5-16,0 0-9 0,0 0 12 0,0 0 1 0,0 0-2 16,0 0 2-16,0 0-1 0,0 0-1 0,0 0-7 0,0 0 4 0,0 0-3 0,0 0 2 31,0 0-12-31,0 0-2 0,0 0-14 0,0 0-10 16,0 0-13-16,0 0-23 0,0 0-9 0,0 0-36 0,0 0-34 15,0 0-42-15,0 0-278 0,0 0 34 16</inkml:trace>
  <inkml:trace contextRef="#ctx0" brushRef="#br0" timeOffset="152490.76">8949 5485 448 0,'2'-6'479'0,"-2"6"-84"0,0-13-40 0,0 13 11 0,-3-10-42 0,1 1-74 15,-1 2-10-15,2 1 14 0,-2-3-17 0,-2 4-19 16,1-4 7-16,0 3-35 0,-1 0 6 0,-1-1-10 15,1 1-2-15,-2 4-15 0,7 2-11 0,-11-8-17 16,11 8-16-16,-14-3-13 0,14 3-11 0,-17 5 7 16,7 1-2-16,-3 2-5 0,0 4-5 0,-2 2-3 0,2 3 26 15,-3 4-34-15,2-1 15 0,0 2-42 0,2-1 22 16,1-1-38-16,2 0 16 16,1-1-31-16,0 0 28 0,2-1-38 0,3-2 13 0,1 1-9 0,2-2-7 15,0-1-5-15,0-2 3 0,4 3 3 0,2-3-5 16,-1-1 3-16,4 0-3 0,3-3-2 0,-1-1-5 15,3-1-7-15,1-1-28 0,2-2-39 16,0 0-43-16,-1-3-39 0,2 2-39 0,0-4-51 16,0-1-49-16,0 1-43 0,-3-2-27 0,3 2-52 15,-4-3-115-15,0-2-57 0,0 1-448 0,0-1-647 16</inkml:trace>
  <inkml:trace contextRef="#ctx0" brushRef="#br0" timeOffset="152870.68">9078 5409 450 0,'2'-7'637'0,"-1"2"-141"0,-1 5-102 16,4-9-75-16,-4 9-79 0,1-6-68 0,-1 6-7 15,0 0 23-15,0 0 40 0,9 4-6 0,-9-4-1 16,3 13-10-16,-2-5-12 0,3 5-16 0,-2-3-8 0,-1 5-34 0,1 0-7 0,-1 3-42 16,-1 1-2-16,3 0-31 0,-3 1 5 15,0-1-32-15,0 0 11 16,1 0-25-16,-1-1 18 0,0-1-30 0,1-3 18 0,-1 0-21 0,0-3 11 0,0 2-15 15,0-4 24 1,0 1-22-16,0-3 27 0,0-7-26 0,0 14 20 16,0-14-22-16,0 7 22 0,0-7-22 0,0 0 16 0,0 0-21 0,0 0 19 0,-1-6-21 15,1 6 21-15,1-14-22 0,-1 5 14 0,1-3-15 16,2 3 16-16,1-4-20 0,0 0 24 16,2 0-20-16,2 0 3 0,-2-1 1 0,3 2 15 0,1 2-1 15,-1-1-3-15,2 3-5 0,-1-1 11 0,-1 3-3 16,0 3 3-16,0 0 12 0,-9 3 4 0,16 0-12 15,-16 0 3-15,16 5 11 0,-8 0-6 0,-1 2-2 16,-1 0-5-16,1 1-5 0,-1 2-10 0,-2-1-29 0,0 2-18 16,0 1-82-16,-2-1-62 15,1 0-87-15,-2 0-60 0,2 0-39 0,-2-1-112 0,0-1-68 16,-1-1-444-16,1 0-596 0</inkml:trace>
  <inkml:trace contextRef="#ctx0" brushRef="#br0" timeOffset="153229.69">9422 5644 572 0,'7'-6'573'0,"-7"6"-130"0,7-10-110 15,0 5-26-15,-2-2-38 0,1 1-41 0,1 2-33 16,-1-4-38-16,2 1-17 0,-1 1-14 0,1-1 2 16,1 0-15-16,1-1-6 0,-1 0-18 0,0 2-6 15,1-1-11-15,-1 0 4 0,0 2-11 0,-2-2 9 16,0 1-1-16,1 2 6 0,-3-3-5 0,0 1-1 0,3 1-15 15,-6-1 24-15,2 1-1 0,0-1 17 16,-4 6-30-16,4-10 41 0,-4 10-10 0,-1-9-15 16,1 9-4-16,-4-7 7 0,4 7-1 0,-9-6 3 0,9 6-8 15,-16-1-5-15,16 1-1 0,-20 3 2 0,11 1 4 16,-4 3-12-16,-1-1-3 0,3 4-2 0,-14 10 44 16,15-9-68-16,-4 2-2 0,5 0-4 15,1-1-15-15,0 1 8 0,3 1-3 0,-1-3-4 16,4 2-4-16,-1-1-2 0,3-2-1 0,0 1-4 15,4-1-2-15,0 0-11 0,1-2-4 0,4 0-16 16,-1 0-42-16,3-1-48 0,2-2-34 0,-3-1-57 16,3-1-25-16,2-2-76 0,-1-1-44 0,2 0-27 15,-1-1-73-15,3-2-37 0,-3 0-56 0,3-2-432 16,-1-3-565-16</inkml:trace>
  <inkml:trace contextRef="#ctx0" brushRef="#br0" timeOffset="153608.31">9771 5498 590 0,'0'0'691'0,"5"-6"-158"0,-5 6-84 0,4-6-106 16,-4 6-52-16,0 0-34 0,0 0-13 0,0 0-38 16,0 0-14-16,5 6-27 0,-5-6-20 0,0 8-15 15,0-8 0-15,-2 11-33 0,0-3-13 0,1-1-23 16,1 3 2-16,-4-2-20 0,3 2 0 0,0-3-17 16,-1 3 2-16,1-2-12 0,1 1 7 0,0-2-14 15,0 1 4-15,-1-2-10 0,1-6 14 0,-1 9-14 0,1-9 16 16,-2 10-8-16,2-10 24 0,-1 7-6 0,1-7 20 15,0 0-25-15,0 0 11 0,0 0-25 0,0 0 17 16,-6-4-26-16,6 4 19 0,-3-11-20 16,2 4 15-16,1 0-21 0,-2-3 18 0,2 2-30 0,2-3 22 15,-1 1-9-15,0-1 20 0,3 3-24 16,-1-4 24-16,1 4-24 0,1-3 20 0,1 4-22 0,0-2 22 16,2 2-18-16,1 1 19 0,0 0-20 0,0 2 22 15,0 2-17-15,0-1 7 0,-9 3 2 0,19 0 24 16,-7 3-17-16,-2-1 17 0,-1 2-23 0,0 0 21 15,1 2-21-15,-2 0 14 0,-2 2-25 0,-1 0 21 0,3 1-24 16,-5 0 3-16,0 0-58 0,2 0-21 0,-5 1-67 16,1 0-42-16,-1-3-50 0,-1 2-61 0,1-2-58 15,0-1-70-15,0 2-114 0,0-8-386 0,-5 9-504 16</inkml:trace>
  <inkml:trace contextRef="#ctx0" brushRef="#br0" timeOffset="154020.67">10022 5448 82 0,'7'-7'782'0,"-7"7"-221"0,7-3-130 0,-7 3-59 15,0 0-56-15,0 0-58 0,10 0-20 16,-10 0-10-16,5 5 2 0,-5-5-38 0,5 9-19 0,-5-9-27 16,3 12 7-16,-2-5-17 0,0 0-15 15,-1 0-30-15,1 3-12 0,1-2-23 0,-2 0 0 0,1 0-23 16,-1 2 1-16,0-3-9 0,0 2 3 0,0 0-15 15,0-2 5-15,0-7-11 0,0 12 0 16,0 0 4-16,0-12-10 0,0 8 10 0,0-8-15 0,0 0 12 16,-1 6-20-16,1-6 16 15,0 0-7-15,-4-6 11 0,4 6-12 16,-3-11 7-16,2 4-14 0,1-1 13 0,0-3-15 0,0 0 17 0,3 0-14 0,-2-3 16 16,1 0-17-16,1 0 13 0,2 0 4 15,0 0-17-15,2-1 17 0,2 4 4 16,-3-3-2-16,3 3-4 0,0 2 3 0,4 0 0 0,-4 5 15 0,0-1 1 15,2 3 0-15,-2 0 25 0,-9 2 10 0,20 2 1 16,-11 0-11-16,-1 4 5 0,2 3-4 16,-3-3-11-16,-1 3-1 0,1 2-9 0,-1 0-25 0,0-1 11 15,-3 1-16-15,1 1 3 0,-2-1-52 16,-1 1-22-16,2-3-57 0,-2 2-43 16,1-2-51-16,-1 3-33 0,0-3-41 0,-1-1-89 0,2-1-29 15,-2-7-81-15,1 12-411 0,-1-12-474 0</inkml:trace>
  <inkml:trace contextRef="#ctx0" brushRef="#br0" timeOffset="154694.73">10487 5466 456 0,'5'-7'590'16,"-3"-4"-77"-16,1 3-40 0,0 0-13 0,-3 1-19 0,1 0-43 0,-2-1-38 0,1 8-21 0,-3-13 271 31,-1 0-376-31,2 7-40 0,2 6-35 0,-11-6-25 0,11 6-19 0,-11-5-25 0,11 5-10 31,-15 2-15-31,15-2-8 0,-16 4-10 0,10 3-11 16,-3-2-7-16,3 1-8 0,-1 1-3 0,2 0-3 0,1-1-3 0,2 4-4 15,-2-2 0-15,0 2-1 16,4-2-7-16,-1 1 0 0,2-2-10 0,-1 1-8 0,5 0-7 16,-2-1-19-16,-1 1-13 0,3-2-20 0,2 0 17 0,-1-1-25 15,2-2 15-15,-2 0-17 0,-6-3 12 0,16 5-26 16,-16-5-7-16,16-2 3 15,-16 2 22-15,15-6 7 0,-6 3 18 0,-1-4 1 0,-2 1 4 16,1 0 11-16,-2-2 15 0,1 0-1 0,-2-2 12 16,0 3 8-16,-1-2 23 0,-2 2 7 0,0 2 32 15,2-3-7-15,-3 8 20 0,1-10-20 0,-1 10 9 16,1-9-27-16,-1 9 23 0,0 0-16 0,0 0 26 16,0 0 12-16,0 0-13 0,-2 9-4 0,2-9-8 15,-2 10-18-15,2-2 9 0,2-1-21 0,-2 1 11 16,1-1-20-16,2 3 14 0,-1-2-20 0,1 0 14 0,0 3-17 15,1-4 8-15,0 2-10 0,1-2 10 0,0 1-13 16,2-2 15-16,-1-1-21 0,2 0 18 0,-2 1-22 16,3-3 15-16,0-1-22 0,-9-2 15 0,17 0-26 15,-8-1 11-15,1-1-27 0,0-2 13 0,-1-3-20 16,2 0 23-16,0-4-20 0,-2 2 29 0,1-2-16 16,-2 0 20-16,-2-3-8 0,2 2 25 0,-3 2 1 15,-2-3-1-15,0 2 3 0,0 2 8 0,-2-1 3 16,0 2 19-16,-1 1 12 0,0 0 7 0,0 7-7 15,2-11-4-15,-2 11-11 0,-2-8 2 16,2 8 32-16,0 0-7 0,0 0 11 0,0 0-23 0,-5 4 35 0,5-4-10 16,-1 10-9-16,1-10 5 0,0 15-3 0,0-9-14 15,0 3-14-15,1 0 6 0,0 1-14 16,3-2 2-16,-2 2-10 0,0 0-2 0,2-2-5 0,1 0 0 16,-1 2-5-16,2-2 2 0,1-1-6 0,-2 0-15 15,1-1-38-15,2 0-42 0,-2-1-23 16,3-2-56-16,-9-3-30 0,12 4-29 0,-12-4-34 0,12 1-56 0,-12-1-58 15,11-2-46-15,-11 2-74 0,7-5-560 16,-7 5-676-16</inkml:trace>
  <inkml:trace contextRef="#ctx0" brushRef="#br0" timeOffset="154984.66">10691 5225 370 0,'-7'-6'614'0,"0"1"-123"16,0 1-71-16,0 1-40 0,7 3-57 0,-9-4-32 15,9 4-42-15,-9-5-30 0,9 5-37 0,-10-1-14 16,10 1-23-16,0 0-7 16,0 0-20-16,0 0-9 0,0 0-25 0,0 0-6 0,0 0-19 15,0 0 10-15,0 0-18 0,0 0 8 16,4 6-21-16,-4-6-2 0,0 0-11 0,16 0 8 0,-16 0-9 0,12 0 17 0,-12 0-10 16,14 0 19-16,-14 0-8 15,10-3 14-15,-10 3-16 0,12-5 39 0,-12 5 12 0,6-5-9 0,-6 5-10 16,5-8-7-16,-5 8-11 15,2-9-14-15,-2 9-5 0,-4-8-9 16,4 8-10-16,-13-6 4 0,4 6-21 0,-1-4-9 0,-3 4-41 0,0 0-43 16,-3 0-71-16,-1 2-72 0,-1 0-79 0,-1 2-87 15,-3 1-159-15,-1 5-626 0,3-4-797 0</inkml:trace>
  <inkml:trace contextRef="#ctx0" brushRef="#br0" timeOffset="156624.1">31534 4194 557 0,'0'0'515'16,"0"0"-85"-16,5-9-36 15,-5 9-16-15,0 0-27 0,3-7-22 0,-3 7-26 0,0 0-8 0,1-8-26 16,-1 8-38-16,0 0-26 0,3-6-40 0,-3 6-43 15,0 0-22 1,0 0-24-16,2-7-14 0,-2 7-14 0,0 0-33 0,0 0-45 0,0 0-48 0,0 0-62 16,0 0-51-1,0 0-47-15,0 0-49 0,0 0-10 0,0 0-20 0,-5 7-55 0,5-7-102 0,-4 9-294 16,2-3-284-16</inkml:trace>
  <inkml:trace contextRef="#ctx0" brushRef="#br0" timeOffset="156837.4">31483 4331 45 0,'0'0'605'0,"0"0"-96"0,3 7-144 15,-3-7 9-15,0 0-48 0,2 6-30 0,-2-6-21 16,0 0-14-16,4 7 3 0,-4-7 4 0,0 0-30 16,3 9-26-16,-3-9-12 0,1 9-36 0,-1-9-35 15,1 10-25-15,-1-10-23 0,0 10-10 0,0-10-16 16,0 14-12-16,-1-8 0 0,1-6-24 0,0 12-47 15,0-4-42-15,-1-2-53 0,1 1-46 0,-2-1-88 16,2-6-19-16,-2 15-52 0,2-15-18 0,-3 10-54 16,3-10-62-16,-1 12-326 0,1-12-311 0</inkml:trace>
  <inkml:trace contextRef="#ctx0" brushRef="#br0" timeOffset="157201.74">31593 4376 148 0,'5'-9'540'0,"2"3"-129"15,-4-1-76-15,4 1-46 0,-4 2-27 0,1-1-44 16,-4 5-35-16,8-7-33 0,-8 7-25 0,7-4-3 16,-7 4-6-16,8-3-12 0,-8 3-14 0,0 0-14 15,11 4 14-15,-11-4-20 0,5 6-10 0,-5-6-7 16,5 10-13-16,-4-4-3 0,2 0-6 0,-2 1-3 16,0-1-10-16,1 0-3 0,-2-6-1 0,3 13-2 15,-3-13-2-15,2 12 0 0,-2-12-4 0,0 9 15 16,0-9-17-16,1 10 19 0,-1-10 3 0,1 7 14 15,-1-7 14-15,0 0 9 0,0 0 10 0,0 0-1 16,0 0-6-16,0 0 21 0,0 0-4 0,0 0 4 16,5-10-9-16,-2 4-9 0,-1-2-11 0,4-1 3 15,-3 1 7-15,5-2 2 0,-2 1 4 0,2-2 1 16,1 1-15-16,1 2 5 0,-1-1-9 16,2 3-13-16,1-2-7 0,0 3-1 0,-1 1-6 15,3 0 0-15,-2 3-1 0,0 1-7 0,1 1-7 0,-2 1 1 16,1 3-11-16,-1 0-3 0,0 1-12 0,-2 3-23 0,-1 1-48 15,-3 2-48-15,-3-2-85 16,0 4-101-16,-4 3-54 0,0 1-157 0,-3 2-623 16,-4 1-765-16</inkml:trace>
  <inkml:trace contextRef="#ctx0" brushRef="#br0" timeOffset="164743.87">4411 14740 281 0,'0'0'447'0,"0"0"-82"16,4-6-49-16,-4 6-71 0,0 0 14 16,0 0-22-16,3-5-28 0,-3 5-23 0,0 0-33 15,0 0 3-15,0 0-8 0,2-7-4 0,-2 7 3 0,0 0-1 0,0 0-8 0,0 0-8 0,0 0-3 31,0 0-12-31,-10 7-3 0,6 0 73 0,4-7-110 0,-6 7-11 0,2-1-9 0,1 0 0 16,-2-2 4-16,3 1-7 0,-1 3-7 0,-1-3-6 16,2 1-9-1,-1 0-6-15,1-1-9 0,2-5 3 0,-4 10-1 16,4-10-5-16,-4 8-2 0,4-8-1 0,-4 7-1 16,4-7-7-16,0 0 3 0,0 10 0 0,0-10 1 0,0 0 0 0,5 5 0 0,-5-5 1 0,0 0-6 31,0 0 4-31,17 0 3 0,-17 0-3 0,12-1 3 0,-12 1-4 0,16-1 1 0,-16 1-1 0,18-2 6 15,-18 2-4 1,19 0 2-16,-19 0 3 0,22 2-8 0,-22-2 9 0,20 1 12 0,1 2 14 16,-11-1-20-1,-3 3 8-15,1-1 9 0,1 0 5 16,-3-1 21-16,2 4-22 0,-4-3 26 0,1 2-23 16,-2 0 14-16,-2 1-6 0,-1 0 17 0,0 2-2 15,-4-1-8-15,2 2 15 0,-2-1-25 0,-3 0 15 16,1 2-30-16,-3 0 12 0,0-3-21 0,0 3 11 0,-1-3-22 15,1 0 12-15,-1 1-18 0,1-3 15 0,0 1-42 16,0-1-12-16,0-2-16 0,0 2-38 0,3-3-8 16,-1 0-65-16,7-3-35 0,-14 4-68 0,14-4-40 15,0 0-35-15,-16-1-68 0,16 1-74 0,-8-7-124 16,8 7-313-16,-5-12-489 0</inkml:trace>
  <inkml:trace contextRef="#ctx0" brushRef="#br0" timeOffset="164997.15">4369 14781 434 0,'0'-7'588'0,"0"7"-120"0,0 0-80 16,1-8-52-16,-1 8-53 0,3-7-44 0,-3 7-29 16,4-5-7-16,-4 5-9 0,9-11-19 0,-2 7-26 15,1-2-12-15,1-4-13 0,15-6 97 16,-11 8-125-16,1 0-23 0,0 0-8 0,0-1-20 15,-1 1 4-15,2 1-23 0,-2-2 10 0,1 2-16 0,-2 0 7 16,-1 1-19-16,-1 0 12 0,-1 1-16 16,-1 0 4-16,0 2-21 0,-1 0-11 0,-7 3-41 15,12-6-32-15,-12 6-39 0,8-7-37 0,-8 7-28 0,0 0-82 16,7-4-38-16,-7 4-78 0,0 0-95 0,0 0-274 16,0 0-283-16</inkml:trace>
  <inkml:trace contextRef="#ctx0" brushRef="#br0" timeOffset="165463.41">4570 14494 248 0,'-4'-7'548'0,"-1"0"-40"16,0 1-101-16,-3 0-32 0,-1 0-2 0,1 2-21 15,-2-1-26-15,0 0-33 0,-3 2-22 0,1 1-35 0,-1 0 6 16,-3 1-37-16,1 1 18 0,-1 3-28 0,-1-3-26 15,0 5-18-15,-2 0-2 0,-2 4 16 0,2 1-39 16,-1 1 0-16,-3 3-2 0,1 3 1 0,2 1-4 16,1 1-3-16,-3 6 13 0,0 4-36 0,4-1 23 15,0 4-33-15,3 0 10 0,1 2-38 0,0-1 15 16,5 0-33-16,1-1 18 0,3 0-37 0,0 0 25 16,2 2-37-16,5-7 22 0,3-1-32 15,1 2-3-15,3-3-5 0,6 0-2 0,1-3-2 0,4-6-10 16,6-3-3-16,-1-6-14 15,4 0-6-15,1-4-22 0,1-5 7 0,5-1 22 0,7-5-40 0,-1-3 27 0,3-3-29 16,-2-3 30-16,2-2-30 0,4-6 28 0,-1-3-8 16,-9 5 27-16,-4-4-15 15,0 2 6-15,-4-3 14 0,-2 0 5 0,-2-3 7 16,-3 3 5-16,-5-4 2 0,-1 0 4 0,-5 5 31 16,5-29 1-16,-17 31-14 0,-1 0 38 15,-3 2-36-15,-3-1 30 0,-5 0 5 0,-3 1 5 0,-4 4 0 16,-3 0-13-16,-2 3-8 0,-5 4-6 0,-4 1-10 0,-2 4-41 0,-5 2-22 15,-2 3-41-15,-1 3-44 16,-8 4-99-16,-1 1-89 0,0 5-100 0,-1 1-101 16,-7 7-147-16,-1 3-581 0,6 3-859 0</inkml:trace>
  <inkml:trace contextRef="#ctx0" brushRef="#br0" timeOffset="171312.86">31160 5255 76 0,'0'0'395'0,"4"-4"-106"0,-4 4-21 0,0 0-9 16,0 0-54-16,2-7 16 0,-2 7-59 0,0 0 28 15,0 0-23-15,0 0-10 0,3-6-21 16,-3 6-20-16,0 0-1 0,0 0-8 0,0 0 1 0,0-7-7 16,0 7-31-16,0 0 30 0,0 0-1 0,0 0-7 0,0 0 10 15,0 0 1-15,0-8-6 0,0 8 13 0,0 0-4 16,0 0 5-16,0 0 7 0,0 0 3 0,0 0-4 15,0 0-8-15,0 0-1 0,0 0-4 0,0 0-4 16,0 0-9-16,0 0-13 0,0 0-3 0,2-6-5 16,-2 6-15-16,0 0 0 0,0 0-2 0,0 0 10 15,0 0-1-15,0 0 34 0,-2 9-9 0,-1-1 39 16,-1-1-44-16,-1 3 47 0,1-1-7 0,-2 3-11 16,1 2 3-16,-2-1-10 0,2 3-6 0,0 0-13 15,-2 1-11-15,0 2-8 16,0-1-6-16,-1 1 3 0,0-3-3 0,3 2-5 0,-1 1-1 15,1-3-2-15,-2 0-3 0,3-1-8 0,-2 1-3 0,2 0-4 16,0-2 2-16,-1-1-12 0,3-2-2 0,0 1 2 16,0-2 6-16,-1 1-7 0,3-3 3 0,1 0-7 15,1 0-1-15,0-1 5 0,2 0 0 0,1-1 5 0,2-1-20 16,2 0 2-16,-9-5-7 0,16 3-1 0,-4-1-9 16,-1-1-29-16,0-2-30 0,1-1-44 15,2 2-44-15,-3-1-58 0,3-1-50 0,-3 0-28 16,1 0-46-16,-2-1-45 0,0 2-25 0,0-1-50 15,-10 2 32-15,14-3-57 0,-14 3-29 0,14-4-66 0,-7 1-320 16,-7 3-460-16</inkml:trace>
  <inkml:trace contextRef="#ctx0" brushRef="#br0" timeOffset="171643.78">31350 5519 452 0,'3'-5'499'0,"-3"5"-35"0,6-10-88 16,-6 10 16-16,5-6-50 0,-5 6-14 0,0 0-12 15,5-6-7-15,-5 6-15 0,0 0-2 0,0 0-18 16,-1 9-22-16,1-9 22 0,-2 10-21 0,0-4-9 16,0 0-35-16,1 3-27 0,-1-3-21 15,2 3-25-15,-2-1 0 0,2 0-34 0,0 0-14 0,0 0-12 16,0 2-13-16,1-3-10 0,0 0-7 0,2 0-6 0,-1-1-8 16,3 1-5-16,0-2-2 0,3 1-4 0,-1-4-5 15,3 4-4-15,0-6-1 0,-10 0-4 16,23 0-3-16,-13-3 3 0,4-2-4 0,0 0-8 0,-1-1-7 15,0-3-7-15,-2 1-8 0,2-3-8 0,-3 0-3 16,-1 0-1-16,0-1-2 0,0 3-4 0,-2-2-26 16,-4 1-34-16,1 1-22 0,-1 0-14 15,-2 0-13-15,1 2-18 0,-1 0-35 0,-1 7-39 0,-1-12-59 16,1 12-8-16,-2-10-45 0,2 10 19 0,0-7-20 0,0 7-9 16,0 0-61-16,0 0-86 0,0 0-232 15,2-7-253-15</inkml:trace>
  <inkml:trace contextRef="#ctx0" brushRef="#br0" timeOffset="171914.11">31791 5460 315 0,'0'0'690'16,"13"-3"-149"-16,-13 3-33 0,9-5-56 0,-9 5-29 0,8-4-28 15,-8 4-34-15,0 0-23 0,0 0-37 0,0 0 11 0,0 0-76 0,0 0-1 16,-7 8-13-16,1-5-2 0,-3 3 2 15,0 2-43-15,-1 0 9 0,-1 1-53 0,1 1 11 0,1 0-53 16,0-1 14-16,2 3-37 0,0-1 32 0,1 0-51 16,1-1 19-16,2 1-36 0,-1 1 16 0,4-2-34 15,0 1 22-15,0-2-34 0,3 3 34 0,1-5-49 0,1 2 6 16,1-2-74 0,1 1-6-16,3-3-96 0,-1-2-44 0,2 2-36 0,1-4-54 0,-12-1-83 0,20 0-64 15,-8 0 8 1,-1-3-96-16,-2-1-84 0,4-2-438 0,-3-1-687 15</inkml:trace>
  <inkml:trace contextRef="#ctx0" brushRef="#br0" timeOffset="172165.79">32015 5332 701 0,'4'-7'519'15,"-1"-1"-59"-15,-3 8-43 0,4-10 22 0,-4 10-32 16,5-10-8-16,-5 10-21 0,3-7-50 0,-3 7 13 15,4-8-92-15,-4 8-16 0,0 0-3 0,0 0 38 16,0 0-5-16,0 0-24 0,-1 10-26 0,-2-1-16 0,0-1-13 16,0 1-44-16,-1 4 10 0,0 1-44 0,-1 2 25 15,0-1-59-15,0 1 22 0,1 3-54 0,0 1 25 16,1-2-42-16,-1 0 22 0,2 0-34 0,-1 0 21 16,0-2-42-16,1 1-14 0,1 0-91 0,0-2-20 15,0-2-105-15,1-1-47 0,0 1-73 0,0-4-74 16,0 1-58-16,0-3 13 0,0 0-57 0,0-7-81 15,1 12-526-15,-1-12-758 0</inkml:trace>
  <inkml:trace contextRef="#ctx0" brushRef="#br0" timeOffset="172449.94">32109 5492 351 0,'3'-6'606'15,"-3"6"-147"-15,4-8-26 0,-4 8-59 0,4-7-24 16,-4 7-57-16,0 0-25 0,0-8-23 0,0 8-18 0,0 0-15 15,-8-4-19-15,8 4-16 0,0 0-8 0,-17 1-16 16,17-1-8-16,-14 4 2 0,5-2-32 0,0 2 14 16,2-1-36-16,0 2 36 0,-2-2-48 0,3 0 31 15,0 1-50-15,0 0 31 0,6-4-46 0,-11 8 45 16,11-8-38-16,-6 10 45 0,6-10-48 0,-3 9 26 16,3-9-46-16,3 11 29 0,-3-11-41 0,7 9 32 15,1-4-46-15,-2 1 34 0,1-1-41 0,-1 0 34 16,3 0-47-16,-3 0 8 0,3-2-79 0,-1 1-11 0,1 0-67 15,1 0-45-15,-2 0-58 0,1-2-53 0,-9-2-70 16,13 5-37-16,-13-5-43 0,11 4-63 0,-11-4-492 16,11 4-635-16</inkml:trace>
  <inkml:trace contextRef="#ctx0" brushRef="#br0" timeOffset="172874.73">32234 5534 68 0,'0'0'728'0,"6"-11"-199"15,-6 11-54-15,4-7-61 0,-4 7-63 0,3-5-51 16,-3 5-46-16,4-7-35 0,-4 7-15 0,0 0-2 16,0 0 14-16,0 0-12 0,0 0-7 0,4 9-57 15,-4-9 0-15,0 10-10 0,-1-3-13 0,0-1-15 0,-1 2-22 16,2 1-14-16,-1 1-14 0,0 0-10 0,-1-1-2 16,1 1-13-16,0 1-7 0,0-3-6 0,1 1 12 15,-2-1-31-15,2-2 15 0,-1 2 3 0,1-8-7 16,-1 11-1-16,1-11 5 0,0 10-9 15,0-10-1-15,0 0 0 0,0 0 0 0,0 0 1 0,0 0-20 16,0 0 21-16,0 0 1 0,0 0 2 0,4-10-6 16,-6 2-2-16,5-1 3 0,-1 1 0 0,0-3-3 15,0 1 4-15,1-1-3 0,1 0 2 0,1-1-14 0,-3 0 14 16,3 3-11-16,-1-2 17 0,3 2-13 0,5-10 23 16,-5 10 7-16,-1 5-7 0,3-1 34 15,1 2-21-15,-1 0 41 0,-9 3-18 0,18 0 27 16,-6 3-32-16,-3 0 48 0,2 0 0 0,-1 3 1 15,-2 1-12-15,2 1-13 0,-2 3-15 0,-2-2-6 16,2 2-12-16,-3-1-7 0,0 1-8 0,-1-1-14 16,-2 1-25-16,1 0-46 0,-2-1-59 0,1 0-64 0,-2-1-59 15,0 1-53-15,-2-1-56 0,0 0-47 0,-1-2-12 16,2-1-29-16,-3 2-39 0,0-3-57 0,4-5-355 16,-5 6-452-16</inkml:trace>
  <inkml:trace contextRef="#ctx0" brushRef="#br0" timeOffset="173238.48">32644 5501 485 0,'3'-4'670'0,"-3"4"-147"0,6-9-67 16,-6 9-58-16,0 0-28 0,0 0-13 0,0 0-10 0,0 0-27 16,-11 2-5-16,7 2-18 0,-1 0-13 0,-1 1-22 15,1 3-18-15,0-2 1 0,0 2-42 0,-1 1-35 16,3-1-23-16,-4 2-20 0,5-1-23 0,-1 2-13 0,1-2-15 15,0 1-12-15,2-1-14 0,0 1-5 0,3 0-7 16,-2-2-8-16,3 0-1 0,2 1-9 0,-2-1-6 16,3 0 3-16,-1-3-9 0,2-1 4 0,1-1-6 15,0 1-2-15,0-2 4 0,-9-2-5 0,19 0-1 0,-8-2 0 16,-1-2-7-16,-1 0 9 0,0-1-1 16,0-3-1-16,-1 0 1 0,-2 1 1 0,1-3-1 15,-3 2-2-15,-1-4 0 16,1 4 5-16,-4-3-3 0,3 1-4 0,-6 0-8 0,2-1-1 15,-3 4-8-15,2-2-15 0,-1 0-27 0,-2 3-39 16,0-2-43-16,0 3-50 0,-2-1-21 0,2 1-31 0,5 5-24 0,-8-8-39 16,8 8-38-16,-6-4-28 0,6 4-18 0,0 0-13 15,0 0-42-15,-8-2-98 0,8 2-294 16,0 0-382-16</inkml:trace>
  <inkml:trace contextRef="#ctx0" brushRef="#br0" timeOffset="173712.84">32848 5503 553 0,'0'0'652'0,"12"0"-87"0,-12 0 9 16,0 0-125-16,14-2 28 0,-14 2-103 0,0 0-59 0,11 2 43 16,-11-2-21-16,0 0-12 0,1 8-30 0,-1-8-18 0,-5 9-40 15,3-3-37-15,-3 3-24 0,0-2-36 0,1 3-20 16,0-3-21-16,-1 2-14 0,1 1-8 0,1 1-17 16,-2-3-11-16,1 4-10 0,3-4-8 0,-1 3 0 15,0-3-7-15,2 3-8 0,0-5-4 0,0 2-1 16,3 0-4-16,-2-2-2 0,3 1-1 0,1-3-1 15,0 1 1-15,2-4-4 0,0 3-3 0,-7-4-4 16,21 0-10-16,-10-2-5 0,2 0-6 0,1-4 0 16,1 2 5-16,-2-3 9 0,1-1 0 15,0 2-3-15,-2-2 7 16,0 0-1-16,-3 1 4 0,-1 0-1 0,2 1 9 0,-3-1 9 16,-2 3 8-16,0-1 2 0,-5 5 1 0,5-5 7 15,-5 5 14-15,0 0 11 0,0 0 5 0,0 0-4 0,-5 5-7 0,5-5-9 0,-6 7-4 0,2 0 3 16,0-1-4-16,1 0-7 0,1 1-6 15,-1-1 2-15,1 0-4 0,0 1-4 0,2-7 0 16,2 14-7-16,0-7 0 0,1-1 0 0,1-2-1 16,1 4-4-1,0-3-1-15,3-1 5 0,2-2 3 0,-3 3-8 16,-7-5-1-16,23 0 1 0,-11-1 0 0,-2-3 5 16,4 2-3-16,-1-3-3 0,1-2-1 0,-1-2 16 15,-2 0 5-15,1-3-4 0,-3-2-2 0,-3 0-2 16,-1 0-1-16,-1-2-3 0,-3-2-6 0,-1 1 0 0,-5 2-11 15,2-2-37-15,-4 3 4 0,1-1-59 0,-3 2-74 16,-1-1-91-16,1 4-113 0,-2-1-136 0,-1 5-136 16,-1-3-146-16,-1 4-649 0,-2 0-1062 0</inkml:trace>
  <inkml:trace contextRef="#ctx0" brushRef="#br0" timeOffset="211176.78">5485 13580 395 0,'10'-4'362'0,"-10"4"-54"0,0 0-44 15,6-4-43-15,-6 4-7 0,0 0-5 16,7-6-19-16,-7 6-6 0,0 0-30 16,4-5 2-16,-4 5 8 0,0 0 10 15,2-8 15-15,-2 8-11 0,0 0-14 0,-1-8-26 0,1 8-12 0,0 0 19 16,-4-8 24-16,4 8-19 0,-5-3-16 15,5 3-37-15,-12-2 4 0,12 2-23 0,-14-2 20 0,14 2-8 0,-20 4 11 16,10-2-21-16,-6 3 12 0,2 1-23 0,-1 2 19 0,0 1 3 16,-3 3-3-1,1 1-18-15,1 0-10 0,0 1 0 16,0 4 17-16,3-2-37 0,0 3-10 0,1-1-3 0,2 2-2 0,1-1-6 0,3 1-3 16,-1-1 14-16,4-1-22 0,0-2 17 0,3 1-26 15,0 1 24-15,0-1-25 16,3-3 15-16,0 1-19 0,3-2 18 15,-1 0-16-15,4-3 19 0,-2 1-24 0,4-2 20 16,0-1-17-16,1-1 14 0,-1-3-23 0,2-1 26 0,-3-1-19 16,4-1 17-16,-14-1-16 0,22-1 16 0,-9-1-18 15,-3-1 18-15,0 0-15 0,0-2 15 0,-2-1-18 16,-2 0 16-16,2-2-15 0,0-1-1 0,-3 0 2 16,1 2-5-16,-2-2 9 0,1-1-26 0,0 4 28 15,2-3 1-15,-2 0-8 0,0 2 6 0,0 0 0 16,0 1 0-16,0 1-3 0,3-1 2 0,0 1 2 0,-2 3-3 15,-6 2 1-15,18-3 8 0,-18 3 3 0,17 4 5 16,-7-2 5-16,-1 4-4 0,-2-1 10 0,1 3 38 16,1 0 9-16,-1 2-34 0,-2 0 33 0,0 2-39 15,1-1 25-15,-5 0-39 0,2 0 23 0,-1 0-34 16,-2 2 27-16,0-1-31 0,0 0 26 0,-1-2-47 16,0 1 9-16,-1-1-63 0,1-2-27 0,-1 1-38 15,1-2-52-15,-1-1-33 0,1-6-52 0,-3 8-40 16,3-8-47-16,0 0-40 0,0 0-68 0,0 0-83 15,-6-5-478-15,2-1-645 0</inkml:trace>
  <inkml:trace contextRef="#ctx0" brushRef="#br0" timeOffset="211329.96">5645 13693 434 0,'2'-14'537'0,"1"4"-78"0,0 2-76 0,0 0-39 15,-2 1-58-15,0-2-66 0,-1 9-41 0,3-10-38 16,0 2-25-16,-3 8-31 0,2-8-15 15,-2 8-19-15,3-9-30 0,-3 9-39 0,5-5-47 0,-5 5-31 16,0 0-66-16,6-3-31 0,-6 3-54 16,0 0-69-16,9 5-391 0,-9-5-214 0</inkml:trace>
  <inkml:trace contextRef="#ctx0" brushRef="#br0" timeOffset="211532.33">5716 13761 461 0,'0'0'482'15,"1"7"-20"-15,-1-7-36 0,4 10-15 0,-4-10-50 16,0 12-45-16,1-6-21 0,1 1-19 16,-1-1-8-16,-1 1-52 0,1 1-7 0,1 2-49 0,-1-1-26 0,-1-1-36 15,1 2-8-15,0-1-31 0,1-1 1 16,-1 3-25-16,0-4-10 0,1-1-45 0,-1 3-49 16,0-4-59-16,-1 3-42 0,3-2-45 15,-3-6-31-15,1 9-33 0,-1-9-45 0,4 7-49 16,-4-7-53-16,0 0-394 0,0 0-353 0</inkml:trace>
  <inkml:trace contextRef="#ctx0" brushRef="#br0" timeOffset="211813.44">5791 13797 508 0,'0'0'459'0,"6"-4"-40"16,-6 4-51-16,0 0 14 0,0 0-21 0,12 0-47 0,-12 0 14 16,9 8-38-1,-9-8-17-15,11 8-22 0,-6-1 14 0,2 0-65 16,0-1 4-16,-2 4-40 0,0-5-6 0,3 3-18 0,-1-1 7 15,0 0-13-15,-1 0-25 0,-1 0-13 0,4-1-12 0,-4-1-10 0,0 0-2 16,-5-5 0-16,11 6 11 16,-11-6 4-16,10 4-11 0,-10-4-4 0,0 0-4 15,15-4-10-15,-11 1-12 0,1-2-6 0,0 0-6 0,0-3-8 16,-1 0-12-16,0 0 4 0,-3 1-6 16,3-2-7-16,-3 1-12 0,2-1-56 0,-3 0-18 0,1 1-48 0,0 0-16 15,1 0-59-15,-2 0-52 0,1 2-65 16,-1-2-58-16,0 2-40 0,0 6-38 15,0-13-96-15,0 13-31 0,1-11-330 0,-1 11-484 16</inkml:trace>
  <inkml:trace contextRef="#ctx0" brushRef="#br0" timeOffset="211966.7">5996 13643 106 0,'0'0'630'0,"-1"-10"-151"16,1 10-76-16,1-11-59 0,-1 11-28 15,0-10-32-15,0 10-39 0,0-10-42 0,0 10-43 16,0-11-27-16,0 11-27 0,0-8-22 0,0 8-24 0,1-8-6 15,-1 8-24-15,3-6-28 16,-3 6-53-16,0 0-62 0,5-5-56 16,-5 5-124-16,0 0-61 0,0 0-485 0,0 0-380 0</inkml:trace>
  <inkml:trace contextRef="#ctx0" brushRef="#br0" timeOffset="212182.34">6073 13704 690 0,'0'0'533'0,"1"8"-48"0,-1-8-32 16,1 10-61-16,-1-10-33 0,0 14-42 0,0-7-18 15,1-1-29-15,2 11 193 0,-3-6-240 16,4-2-53-16,-3 1-10 0,2-1-46 0,-2 2-17 16,0-1-22-16,0 3-2 0,1-5-30 0,-1 3 4 15,-1-3-36-15,3 3-12 0,-3-2-60 0,1 1-48 16,-1-4-66-16,0 3-71 0,-1-2-53 0,1 2-63 0,-2-2-82 15,2-7-110-15,-1 12-393 0,1-12-528 0</inkml:trace>
  <inkml:trace contextRef="#ctx0" brushRef="#br0" timeOffset="213043.31">6138 13826 223 0,'0'0'554'0,"5"-6"-114"16,-5 6-92-16,0 0-10 0,10-4-33 0,-10 4-42 15,0 0-12-15,9 2-30 0,-9-2-29 0,7 5-22 16,-7-5 1-16,7 7-6 0,-7-7-17 16,5 9-21-16,-5-9-4 0,4 9-13 0,-4-9-9 0,5 11-27 15,-5-11-2-15,4 10-21 0,-4-10 3 0,4 8-15 16,-4-8 7-16,1 6-6 0,-1-6 10 0,3 7 5 16,-3-7 20-16,0 0-25 0,0 0 7 0,0 0-37 0,0 0 22 15,0 0-24-15,7-6 12 0,-7 6-22 0,4-11 19 16,-1 4-25-16,1 0 19 0,-2 0-12 15,3-2 27-15,-1 1 0 0,0 0 1 0,2 1 4 0,-2-1-7 16,1 1 5-16,-1 1-9 0,1-2 4 16,-1 3-7-16,2 0-6 0,-6 5-6 0,9-7 5 15,-9 7 8-15,8-3 3 0,-8 3 1 0,10-2 5 16,-10 2 17-16,12 5-5 0,-12-5-2 0,10 9-1 16,-5-3 3-16,-1 1-12 0,2 0 0 0,1 1-12 0,-2 1-11 0,0 0 24 15,0 1-28-15,-1-2 15 0,3 3-26 0,1-5 13 16,-1 2-19-16,-1 0 10 0,3-1-32 0,-1-1 9 15,1-2-9-15,1 1-3 0,-1-1-1 16,1-2 1-16,-10-2 0 0,22-2 2 0,-12 1-2 0,3-2 10 16,-1-2-1-16,4-2 7 0,-3 0 0 0,-2-1-3 15,3-3 8-15,-2 0-13 0,-1 1 18 16,-2-1 25-16,0-1-23 0,0 1 24 0,-1 1-29 0,-3 1 40 16,0 0-18-16,-3 2 32 0,1-1-29 0,-3 8 54 0,0-8 40 15,-4 0-68-15,4 8 27 0,-8-3-37 16,8 3 26-16,-11 2-42 0,11-2 6 0,-13 3-3 15,7 1-12-15,-2 1 7 16,1-1-1-16,0 0 0 0,2 2-13 0,-2-1 7 16,2 1-10-16,0-1 6 0,2 1-2 0,0-1-1 0,3-5-4 15,-5 9-10-15,5-9 2 0,-3 7-4 0,3-7-3 0,0 0-1 16,2 9 1-16,-2-9-2 0,0 0 10 0,6 3 2 16,-6-3 2-16,0 0 1 15,13-1 1-15,-13 1 2 0,0 0-17 0,14 0 18 0,-14 0-1 16,10 3 5-16,-10-3 2 0,11 4-3 0,-3 1-7 15,-3 0 16-15,2 3 6 0,2 3 6 0,-3 2 15 16,-1 2 13-16,4 3-32 0,-1 1-11 0,-3 3 10 0,0 0 18 0,0 5-29 16,2 2 19-16,-2 0 4 0,1 3-8 0,-4-1-2 15,1-1 6-15,-2-2-2 0,1 0 3 0,-4-1 4 16,1-2 0-16,0 1-3 0,-2-3-16 0,-1 1 15 16,-2-4-2-16,1 1 2 0,-4-2-4 0,1-3 1 15,-2-2-6-15,-1 0 2 16,-1-6-8-16,-2 2 3 0,0-6-1 0,0 1-3 0,0-5 6 15,0 0 0-15,-2-3-3 0,1-5-7 0,1-2 2 0,0-4-3 16,1-1 24-16,4-8-56 0,2 1 16 0,3-1-46 0,3-2 26 16,2-3-41-1,4-1 38-15,15-33-48 0,-2 32 32 0,0-2 4 0,3 1 7 0,0 4-7 16,1 1-14 0,0 4-20-16,-2 2-23 0,-2 3-47 0,0 3-12 15,-4 2-55-15,3-1-59 0,-7 4-73 0,3 1-79 0,-6 1-71 0,1 0-122 0,-2 2-438 16,-6 5-677-16</inkml:trace>
  <inkml:trace contextRef="#ctx0" brushRef="#br0" timeOffset="213632.83">7331 13633 379 0,'-1'-9'309'0,"1"9"-35"15,1-6-13-15,-1 6-22 0,0 0-6 0,0-7-25 16,0 7 18-16,0 0-25 0,0 0-3 0,0-9-8 16,0 9-4-16,0 0 1 0,0 0-15 0,0 0 0 15,0 0-3-15,0 0 0 0,0 0 11 0,0 0 8 16,-6 10-19-16,6-10 9 0,-4 13-12 0,3-4-7 16,0 0-10-16,-2 2 6 0,2 0 3 0,-2 2-5 0,2 0-16 15,1 1-3-15,0 2-15 0,-1 2-7 16,2-2-9-16,-1 0-22 0,0 0 12 0,0 2-39 15,1-1 14-15,2 0-47 0,-1-2 26 0,1 0-35 0,-1-1 25 16,2 0-49-16,0 0 36 0,0-4-52 0,1 1 7 16,3-3-56-16,-2-1-35 0,2 0-47 0,0-3-51 15,0-1-27-15,-8-3-56 0,17 0-52 0,-17 0-25 16,17-2-81-16,-11-2-34 0,2 0-94 0,-2-1-388 16,-3-2-556-16</inkml:trace>
  <inkml:trace contextRef="#ctx0" brushRef="#br0" timeOffset="214378.24">7279 13868 4 0,'-14'-4'651'0,"0"4"-197"0,1-2-20 0,3 2-27 16,-3-3-30-16,4 2-57 0,9 1-44 0,-16-3-45 15,16 3-46-15,-12-3-35 0,12 3-29 0,-8-4-20 16,8 4-26-16,0 0-7 0,4-8-13 0,1 3-8 16,3 0-13-16,3-1 1 0,1 0-6 0,5-1-4 15,-3-1-9-15,5-2 3 0,-2 1-3 0,2-1-6 16,-3 1-1-16,2-1 3 0,-5 1-6 15,5-1 4-15,-4-3-6 0,-1 4 4 0,-3-1-1 0,3 0 8 0,-4 0-9 16,-3-1 15-16,2 4 26 0,-2-1 21 0,-1 0-8 16,-1 1 1-1,-1 1-15-15,-1 2 1 0,-2 4-10 0,5-9-1 0,-5 9-8 0,0 0 18 0,0 0 10 16,10 3 12-16,-10-3-3 0,4 9 9 0,-1-1 3 16,-1 2 8-16,2 1-13 15,-1 0-4-15,2 3-4 0,-2 0-20 0,-2 2 0 0,0 0-34 0,2 0 16 0,-1 0 4 16,-2 1-8-16,3-1-1 0,-2-2-4 15,-1-2-12-15,1 2 7 0,-1-2-13 0,1-1 12 16,1 0-15-16,-2-3 13 0,0 2-13 0,1-3 12 16,-1 1-13-16,0-8 12 0,1 8-9 0,-1-8 2 0,0 0-4 15,0 0 8-15,0 0-5 16,0 0 5-16,12-5-3 0,-8-3 0 0,1 2-5 16,0-2-2-16,0-1 7 0,0 0-1 0,3 0 3 0,-3 1-3 0,4 0 2 15,-4 2-2-15,3 0-5 0,-3 1 9 16,0 0-3-16,-5 5 1 0,13-6-1 0,-13 6-6 0,11-2 9 15,-11 2-11-15,13 2 17 0,-13-2-3 0,10 6 4 16,-6-1-1-16,1-1-1 16,3 2 14-16,-3 0-1 0,0 0-5 0,0 1-4 0,2-1 0 0,-2 1-2 15,2 0 4-15,-3 1-8 0,4-3 0 0,-3 1-3 0,3 2 3 16,-1-4-11-16,1 2 11 0,0-3-4 0,-2 1 4 16,-6-4-5-1,18 3 3-15,-18-3-7 0,20-1 9 0,-11-2-12 16,2-2 7-16,1 0-4 0,0-4 5 0,-2 0-4 0,3-1 5 0,-3 0 0 0,-1-1-9 0,1 0 6 15,-2-1-2-15,-2 0 5 0,-1 1-3 16,0 0 2-16,-1 2 38 0,-1 0 19 0,-3 2-9 16,0-1 8-16,-3 2-3 0,3 6 6 0,-9-5 11 0,9 5 10 15,-12-2 9-15,12 2-19 16,-18 6 2-16,9-2-3 0,0 4 1 0,-4 0-15 0,4 0-6 0,0 3-12 31,1 0-4-31,1 0-7 0,0 2-6 0,3-5 20 0,2 3-33 0,1 0 20 16,-1-2-29-16,4 2 30 15,0-3-31-15,5 0 25 0,-1-2-29 0,4-1 22 16,12 1-8-16,-7-3-22 0,1-3 11 0,2 0-37 16,-1-3-22-16,0 0-67 0,2 0-37 0,-1-1-42 15,-1-2-37-15,-3 2-65 0,1-1-62 0,-5 1-65 16,1 0-67-16,-1 1-55 0,-4 0-162 0,-6 3-322 16,12-3-655-16</inkml:trace>
  <inkml:trace contextRef="#ctx0" brushRef="#br0" timeOffset="-214686.06">8715 13676 149 0,'0'0'603'16,"-3"-10"-123"-16,3 10-60 0,-3-9-46 15,3 9-51-15,-3-7-54 0,3 7-23 0,0 0 22 0,0 0 26 16,0 0 4-16,0 0 22 0,0 0 5 0,8 5-19 16,-7 2-24-16,2 0 21 0,0 2-44 0,-1 2-19 15,1 1-13-15,-2 1-37 0,0 3-23 0,1 0-24 16,-2 0-24-16,0 2-25 0,0 1 8 16,-3 0-43-16,3 2 11 0,-2-1-39 0,-1 1 8 0,0-2-71 15,1 0-33-15,-1-1-87 0,2-1-52 16,-2-2-43-16,2-3-61 0,0-1-36 0,-1 0-33 15,1-1-28-15,1-3-24 0,0-7-73 0,4 9-58 0,-4-9-492 0,0 0-670 16</inkml:trace>
  <inkml:trace contextRef="#ctx0" brushRef="#br0" timeOffset="-214348.22">8828 13943 255 0,'5'-7'549'16,"0"3"-90"-16,2-3-94 0,-2 1-14 0,1 2-15 15,2-3-52-15,-2 1-39 0,3 1-36 0,-1-2-19 16,1 1-26-16,0 2-22 0,1-4-30 0,3 1-12 15,-2 0-23-15,-1 1-7 0,1-1-13 0,-2 2-2 16,1-1 4-16,-3 0 10 0,1 0 5 0,0 0 17 16,-3 1-11-16,2-1-1 0,-1 0-12 0,-4 1 2 0,2 0 6 15,-4 5-6-15,3-11-5 0,-3 11 15 16,-3-9 1-16,3 9 12 0,-5-5 4 16,5 5 12-16,-12-5 35 0,12 5-35 0,-14 0 0 0,7 3 13 15,-2 1-3-15,-1-1-7 0,1 3 1 0,-3 2-7 0,2 0-6 16,0 3-14-16,1-1-8 0,-1 1-4 0,2 1 11 15,0 0-39-15,3 2 13 0,-1-2-32 0,3-1 17 16,2 2-33-16,1-2 24 0,1-3-27 0,2 3 20 16,3-3-31-16,-1 0 27 0,3 0-36 0,1-2 12 15,2 1-66-15,1-3-8 0,1-1-80 0,-1-1-43 16,1-2-35-16,2 0-44 16,0-1-56-16,0-1-54 0,-1 0-47 0,1-4-51 0,-2 1-84 0,2-3-578 0,-3 0-762 15</inkml:trace>
  <inkml:trace contextRef="#ctx0" brushRef="#br0" timeOffset="-214067.55">9239 13672 649 0,'0'0'629'0,"6"-8"-91"0,-6 8-63 0,4-7-66 16,-4 7-46-16,0 0 0 0,0 0 3 16,0 0-36-16,0 0-22 0,5 7-15 15,-5-7-56-15,0 9 7 0,0-2-25 0,0 2 17 0,-2 0-48 0,1 2-10 0,1 0-4 16,0 2-8-16,-1 1-2 15,1 0-17-15,-1 2 1 0,1-3-15 0,0 4-18 0,0-1-8 16,0 1-8-16,0 1-15 16,0-6-16-16,1 5-8 0,0-2-17 0,-1-1-8 0,3-3-6 0,-1 2-6 0,2-1-3 15,-2-2-5-15,1 0-5 0,2-2-11 0,-1 1-7 16,1-3-33-16,9 5-125 0,-7-8 21 16,-7-3-61-16,14 3-49 15,-14-3-19-15,19-1-51 0,-10-2-47 16,1-2-80-16,0 0-74 0,-3 0-68 0,0-1-158 15,2-2-358-15,-2 1-727 0</inkml:trace>
  <inkml:trace contextRef="#ctx0" brushRef="#br0" timeOffset="-213876.73">9294 13886 165 0,'0'0'707'0,"-12"-3"-141"15,12 3-76-15,-12-3-57 0,12 3-72 0,0 0-63 16,-10-2-48-16,10 2-53 0,0 0-21 0,0 0-27 15,0 0-14-15,4-6-20 0,-4 6-12 0,13-4-27 16,-6 0-10-16,5 2-18 0,-2-2-9 0,5-1-18 16,2 0-18-16,-1 0-28 0,1 1-41 0,1-3-68 15,-1-1-54-15,-1 4-31 0,0-4-80 0,0 1-19 0,-3 1-84 16,1-2-13-16,-1 2-326 0,-2-2-249 0</inkml:trace>
  <inkml:trace contextRef="#ctx0" brushRef="#br0" timeOffset="-213607.6">9574 13661 344 0,'0'0'537'0,"2"-9"-95"0,-2 9-45 0,0-9-24 16,0 9-34-16,1-7-42 0,-1 7-35 16,0 0-13-16,0 0 9 0,0 0 28 0,0 0-11 15,0 0 15-15,0 0-32 0,2 7-3 0,-2-7 15 0,2 12-55 16,-2-2 11-16,1-1-14 0,-1 4-2 0,0 1-19 16,0-1-19-16,0 3-23 0,0 1-17 0,0 1-13 15,0 1-14-15,-1 0-19 0,-1 0-12 0,1 2-2 0,0-2 23 16,0 0-44-16,-1 0 28 0,1 0-56 15,1-1 36-15,0-1-50 0,0-2 35 0,0-1-46 0,0-2 39 0,3 1-44 16,-1-2 36-16,1 0-46 0,1-2 20 0,1-1-60 0,2-3-7 16,0 1-82-16,-1-2-10 0,3-1-94 0,-9-3-37 15,19 1-35-15,-8-2-46 0,0-2-56 0,-1 0-64 16,-1-1-75-16,4-2-74 16,-3 0-538-16,-1-1-785 0</inkml:trace>
  <inkml:trace contextRef="#ctx0" brushRef="#br0" timeOffset="-213431.95">9700 13941 566 0,'-8'-2'596'0,"8"2"-82"0,-15-4-45 15,15 4-36-15,-16-3-61 0,16 3-53 0,-12-5-64 16,12 5-44-16,-11-2-45 0,11 2-27 0,0 0-34 16,-6-3-12-16,6 3-21 0,0 0-10 0,6-4-17 15,-6 4-6-15,12-2-18 0,-2 0-2 0,0-3-31 0,-1 4-53 16,4-4-55-16,-2 2-66 0,1 0-44 0,2 2-83 15,-1-2-13-15,1-1-51 0,-3 1-14 0,2 0-394 16,-1 0-305-16</inkml:trace>
  <inkml:trace contextRef="#ctx0" brushRef="#br0" timeOffset="-213105.12">9890 13870 530 0,'0'0'423'0,"0"0"-27"0,0 0-70 16,13-1-18-16,-13 1-41 0,0 0-28 0,7-3-39 15,-7 3-26-15,7-2-31 0,-7 2-17 0,8-5 0 16,-8 5-7-16,10-5 2 0,-10 5-2 0,11-6 10 15,-7 2-16-15,-4 4-10 0,10-5-10 0,-3-1 18 16,-7 6 5-16,9-7 19 0,-9 7 4 0,7-8-5 16,-7 8-17-16,7-7-4 0,-7 7-15 0,1-6-18 15,-1 6-5-15,0 0 5 0,0-9 2 0,0 9-13 0,0 0 27 16,-9-5 6-16,9 5 11 0,-13 0-19 0,13 0 18 16,-14 3-10-16,5 0 4 0,0 3 4 0,-1-1 4 15,1 2-9-15,0 1-1 0,-1 1-7 0,1 2-1 16,0-1-8-16,0 1-12 0,3 2 14 0,-2-1-45 0,4-1 22 15,-1 3-43-15,4-4 29 0,-1 2-43 0,2-1 25 16,2-1-35-16,-1 1 32 0,3-3-39 0,1 1 31 16,0-1-44-16,4-2 4 0,-1 1-71 0,1-4-35 15,0 2-92-15,2-4-45 0,1 2-57 0,-2-3-30 16,3 0-55-16,0-2-57 0,-1 0-14 16,1-1-87-16,0 0-18 0,0-4-499 0,-3 0-692 0</inkml:trace>
  <inkml:trace contextRef="#ctx0" brushRef="#br0" timeOffset="-212821.09">10097 13834 186 0,'0'0'690'0,"3"-8"-161"0,-3 8-89 16,0 0-46-16,0 0-45 0,2-5-18 0,-2 5-3 15,0 0 5-15,4 7-38 0,-4-7-20 0,3 11-33 16,-1-6-26-16,-2 3-17 0,3 1-25 16,-2-1-29-16,3 3-5 0,-2-2-14 0,-2 1-18 0,3 0-28 15,-2-1-14-15,-1 1-9 0,3-1-9 0,-3 0-14 16,1-1-4-16,0-2 1 0,-1-6-1 0,0 12 12 15,0-12 0-15,0 10-1 0,0-10-5 0,0 0-10 16,-2 7-3-16,2-7-3 0,0 0-6 0,0 0-2 16,-3-9-9-16,3 9 4 0,0-12 0 0,0 2-4 15,1 1 3-15,2-3-4 0,0 2 0 0,0-1-8 0,3-3 32 16,0 2-32-16,1 0 29 16,1 0-32-16,1 1 10 0,0 1-58 0,0 1 4 0,3 0-69 15,-1 2-44-15,-1-2-47 0,-1 3-47 0,3 2-64 0,-5-1-63 16,1 0-81-16,1 3-183 0,-9 2-440 0,14-3-707 15</inkml:trace>
  <inkml:trace contextRef="#ctx0" brushRef="#br0" timeOffset="-212100.11">10902 13640 413 0,'0'0'390'0,"0"0"-3"16,0 0-61-16,0 0-4 0,-5-4-38 16,5 4-19-16,0 0-38 0,0 0-13 0,0 0-5 15,0 0-10-15,-4-6 3 0,4 6-9 0,0 0-4 16,0 0-18-16,0 0-8 0,0 0-20 0,0 0-5 15,0 0-15-15,0 0-2 0,0 0 7 0,0 0 17 16,0 0 4-16,0 0 6 0,0 0 19 0,0 9-30 16,0-9 10-16,0 8-44 0,0-8 35 0,0 11-29 15,0-4 7-15,0 0-15 0,-1 1 16 0,0 2-19 16,1 1-11-16,-3 0-8 0,3-1 0 0,0 1-7 0,-2 3-7 16,2-3-3-16,-2 3-3 0,1-1 7 0,1-1-14 15,-1 2-1-15,0-1-3 0,1 2-6 0,-2-2-5 16,1-1-3-16,0 2 1 0,-1-2-9 0,1 0-7 15,1 2-3-15,0-3-10 0,-1 1 1 0,1-2-7 16,0 0 6-16,1 0-6 0,-1-2-2 0,1 0-1 16,2 0 0-16,-2-3-8 0,-1-5-15 0,7 11-27 15,-7-11-36-15,8 7-33 0,-8-7-50 0,11 4-51 16,-11-4-42-16,15-1-24 0,-15 1-47 0,14-5-57 16,-5 3-64-16,0-2-45 0,-4-1-22 0,3 0-80 15,-4 1-572-15,0-1-781 0</inkml:trace>
  <inkml:trace contextRef="#ctx0" brushRef="#br0" timeOffset="-211667.8">10772 13877 274 0,'0'0'536'0,"-5"-5"-131"0,5 5-46 15,0 0-47-15,-4-8-4 0,4 8-31 0,6-6-32 0,-6 6-20 16,12-10-38-16,-5 5-10 0,5 1-10 0,-1-3-2 15,5-1-20-15,-2 2 1 0,2 0 7 0,1-1-8 16,0 1-12-16,-1 0-10 0,2 0-20 0,-4 2-1 0,1-1-12 16,-3-1-10-16,0 3-6 0,-1 0 3 15,-2 3-7-15,-9 0 10 0,15-1 11 0,-15 1 31 16,12 1-26-16,-12-1 29 0,8 8-30 0,-8-8-5 0,2 10-1 16,-1-4-9-16,1 1 1 0,-2 1 2 0,-2 1-2 15,1 0-15-15,1 1-12 0,0 0-4 16,0 0-14-16,0 1-4 0,0-2-3 0,1 1-4 0,2 1-4 15,1-3-4-15,-2 2-1 0,2-1-4 0,1-2 2 16,-1 0 0-16,4-1 0 0,1 0 3 16,-2-2 17-16,2-1-24 0,3-2-6 0,-2 1 4 0,-10-2-1 0,24 0-2 15,-13-2 1-15,0 0 5 0,0-2-4 0,0-1 0 16,-1 0 0-16,0-1 2 16,-2 0 0-16,-3-3-3 0,0 0 2 0,-1 0-7 0,0 0 5 15,-4 1 6-15,-4 0-3 0,3-3 0 0,-6 5 0 0,1-4-3 16,-3 3 12-16,-4 0-19 0,2 1 3 0,-3 1-68 15,1 0-45-15,1 2-90 0,0 0-81 16,0 1-104-16,2 1-89 0,-3 0-109 0,13 1-183 0,-23 1-478 16,14 1-854-16</inkml:trace>
  <inkml:trace contextRef="#ctx0" brushRef="#br0" timeOffset="-190229.88">4874 5069 160 0,'0'0'336'0,"-5"-3"-67"16,5 3-1-16,0 0-28 0,-8-6 9 0,8 6-61 15,0 0 1-15,-5-4-51 16,5 4 13-16,0 0-55 0,0 0 7 0,0 0-50 15,0 0 76-15,-9 3-23 0,9-3 21 16,-1 7-23-16,1-7-8 0,-1 10 8 0,1-2 10 0,0 0-13 0,0 2 21 0,0-1-15 0,0 3 3 16,0 1-14-16,0 0-6 0,1 3 2 0,-1 0-14 15,0 1-15-15,-1-1-9 0,2 2-6 0,-1-2-10 16,0 0-9-16,0 1-5 0,1-2 5 0,-1-2-13 0,0 0-1 16,3-1-3-1,-3 1-1-15,2-3-4 0,-2 0 0 0,0-2-2 0,1 1 7 0,1-4 1 16,-2-5 20-16,0 13 20 15,0-13 12-15,1 9-5 0,-1-9-14 16,0 0 2-16,-3 6-5 0,3-6-7 0,0 0-6 0,-6-6-9 16,6 6-3-16,-5-8-6 0,1 0 9 15,0-1-13-15,-1 1 6 0,-1-4-5 0,-2-1 1 0,2-2-11 0,-1-1-2 0,1-2 3 16,-3-1-2 0,3-2 2-16,-1 1-4 0,2-1 1 0,1-1 2 15,2 3-1-15,0-2-2 0,4 1 1 0,0-1-1 16,2-2 1-16,1-1 0 0,4 4-1 0,4-4-2 0,0 1 1 15,2 1 4-15,-1 1-4 0,3 2 5 0,-3 3-1 16,1 1 3-16,-2 0-4 0,1 3-2 16,-1 3 4-16,-3-1 0 0,0 2-4 0,-1 2 0 15,0 0-13-15,0 0-34 0,0 1-33 0,-4 1-38 0,-5 4-24 16,12-3 3-16,-12 3-71 0,0 0-31 0,7 5-71 16,-7-5-110-16,-1 9-129 0,-2-3-249 0,0 1-331 15</inkml:trace>
  <inkml:trace contextRef="#ctx0" brushRef="#br0" timeOffset="-190032.84">4781 5146 529 0,'-3'11'455'0,"3"-11"-88"0,0 0-42 0,0 8-26 16,0-8-28-16,0 0-13 0,6 5-39 0,-6-5-19 0,10-3-28 15,-10 3-20-15,16-6-30 0,-7 4-26 0,1-3-11 16,0 0-22-16,3 2-7 0,-1-2-32 0,-1 0-18 15,3 0-36-15,0 1-39 0,1-1-46 0,0 0-33 16,0-1-25-16,-1 2-48 0,0 0-12 0,-1-1-37 16,-3 1-16-16,0-1 6 0,-1 2 0 0,0 1 4 15,0-3-142-15,-1 2 119 0</inkml:trace>
  <inkml:trace contextRef="#ctx0" brushRef="#br0" timeOffset="-189778.85">5082 5054 550 0,'0'0'159'0,"9"-4"-3"0,-9 4-11 0,9-3-14 15,-9 3 19-15,0 0-3 0,12-2 14 0,-12 2-29 16,10 2 21-16,-10-2-3 0,11 6 3 0,-4-3-8 15,-2 2-30-15,0 1 1 0,0 2-13 0,3 1 8 0,-3-2-9 16,-1 2-8-16,1 0-2 0,-1-1-18 16,-2 2-9-16,2-1 4 0,1 0-5 0,0 7 36 15,-4-10-48-15,1 1 2 0,-1 0 15 0,-1-7 19 16,4 10 35-16,-4-10 21 0,1 7-7 16,-1-7-30-16,0 0-4 0,0 0-16 0,0 0-22 0,0 0-1 15,0 0-16-15,0 0-15 0,-1-7-10 0,1 0-3 0,0-1-4 16,0-4-29-16,1-1-43 0,3-3-17 15,-1-2-50-15,0 1-8 0,5-4-40 0,-3 1-30 16,1-1-48-16,1 1 17 0,3 1-48 16,-5 0-14-16,2 5-56 0,-1-2-441 0,-1 2-314 0</inkml:trace>
  <inkml:trace contextRef="#ctx0" brushRef="#br0" timeOffset="-189636.69">5335 4813 414 0,'0'0'401'15,"2"-6"-66"-15,-2 6-97 0,1-6-19 16,-1 6-71-16,0-7 0 0,0 7-53 0,0 0-2 16,2-8-43-16,-2 8-10 0,0 0-54 0,0 0-40 0,9-2-81 0,-9 2-80 15,0 0-335-15,8 4-62 0</inkml:trace>
  <inkml:trace contextRef="#ctx0" brushRef="#br0" timeOffset="-189461.92">5376 4942 50 0,'1'6'556'0,"-1"-6"-104"16,4 13-125-16,-4-7-9 0,0-6-8 0,3 12-14 16,-3-5-71-16,1-1 28 15,0 1-37-15,1 0-28 0,-1 1-27 0,0 0-24 16,0-1-34-16,2 0-9 0,-3 4-19 0,3-2-14 0,-1 1-16 16,-1-1-55-16,2 1-63 0,-2-3-44 0,3 4-44 15,-3-3-62-15,3 1-60 0,-1-2-70 0,-2-2-124 0,3 2-210 0,-4-7-195 16</inkml:trace>
  <inkml:trace contextRef="#ctx0" brushRef="#br0" timeOffset="-188414.67">5549 5056 373 0,'2'-6'423'0,"1"-1"-125"0,-1-1-27 0,2 1-61 16,0-1 13-16,0-1-74 0,-2 0 19 0,2 0-65 15,0 0 28-15,0-1-43 0,0 0 23 0,1 1-28 16,-1-1 39-1,-2 1-43-15,2-1 14 0,0 1-34 0,-2 1 24 0,1-1-5 16,0 1 47-16,-1 1-5 0,-2 7 5 0,3-12-22 0,-3 12 0 0,0-10-22 0,0 10-9 31,-3-7-24-31,3 7 3 0,0 0-17 0,-13 1 23 0,8 3-18 0,-1 2 3 0,-3 1-14 16,1 1 3-16,-1 1-12 16,-1 1 9-16,2 3-15 0,1-2 6 15,0 2-13-15,1 0 6 0,1 0-8 0,1 1 6 16,0-2 0-16,3-1-4 0,1 1 0 0,0-1 0 15,2-1-4-15,1 1-14 0,2-2 5 0,4 0-5 16,-3-2-8-16,3 1-8 0,2-2-10 0,0-4-11 16,1 3-16-16,2-4-15 0,-3 1-13 0,2-2 4 15,1-2 0-15,-1 1-2 0,1-2-8 0,-1-1 3 16,-1-4-4-16,0 1 16 0,-2-1 14 0,0 0 6 0,-3 0 15 16,-1-2 11-16,-2 3-25 0,1-4 46 0,-1 3-27 15,1 1 54-15,-4 0-22 0,2 0 46 0,-2 1-53 16,-1 6 53-16,0-9-39 0,0 9 32 0,0 0-27 15,0 0 39-15,0 0-29 0,0 0 32 0,0 0-26 16,0 0 18-16,-10 6 3 0,10-6-28 0,-3 7 28 16,3-7-4-16,-2 11-37 0,1-4 31 0,-2-2-6 15,3-5-1-15,-1 12-7 0,1-12 5 0,-3 11-13 16,3-11-6-16,0 9 8 0,0-9 1 0,0 7 3 16,0-7 0-16,0 0 3 0,0 8 0 0,0-8-10 15,0 0 6-15,0 0 4 0,8-3-10 0,-8 3 3 0,7-8-2 16,-3 1-1-16,3-2-12 0,-2 1 10 0,3-2 3 15,-2-2-30-15,0-1 33 0,1 1-22 0,-1-1 25 16,2 0-10-16,-1 1 5 0,1-1-2 16,0 4-1-16,-3-1 0 0,0 4-3 0,2-3-22 0,0 4 20 15,-2 0-13-15,-5 5 23 0,9-2-22 16,-9 2 26-16,8 2-17 0,-8-2 22 0,9 6-25 0,-9-6 22 16,7 13-20-16,-3-8 22 0,1 3-24 0,2-2 22 0,-5 3-18 15,5 0 16-15,-2-2-20 0,0 1 26 16,0-1-7-16,2 0 2 0,0 1-3 0,1-2-2 15,-2 0 4-15,4 0-11 0,-1-3 5 0,0 1 0 0,4-2-24 16,-3 0 24-16,2-2-21 0,0 0 23 0,0-3-20 16,2 1 19-16,-4-2-15 0,3-2 24 15,1 0-25-15,-1-1 22 0,-2 0-23 0,1-2 23 0,-3 0-20 16,1-3 28-16,-4 2-16 0,-1 1 54 0,1-1-21 16,-4-1 7-16,2 1-15 0,-4 1 16 0,0 0 2 15,0 2 35-15,-2 1-10 0,-1-1 0 0,-1 2-26 16,4 5-4-16,-9-7-17 0,9 7 11 0,-14 2-18 0,14-2 7 15,-15 5-13-15,7-1 11 16,-1 2-15-16,1 0 7 0,1 0-9 0,-1 2 5 0,0 0-9 16,2 0 6-16,1-1-4 0,0 1 6 0,1 1-12 0,-1-2-1 15,1 1 3-15,3-2 0 0,1-6-3 0,-1 11 5 16,1-11-5-16,2 9-4 0,-2-9 9 0,6 6-3 16,-6-6 2-16,11 1-10 0,-11-1 7 0,14-5-11 15,-5 2 4-15,0-2-7 0,0-4 13 16,-2-1-18-16,3-2 0 0,-2-2-5 15,1-4 15-15,1-2-20 0,-5 0 17 0,2-3-15 0,-3-1 20 0,0-1-4 16,-1-24 1-16,-1 29 7 0,-2 0 37 16,2 2 43-16,-2 0 24 0,0 4-4 0,0 2-19 15,0 0-18-15,0 1-15 0,1 3-11 0,-1 1-16 16,0 7 7-16,0 0 25 0,0 0 0 16,0 0 13-16,0 0 0 0,0 11 0 0,2 0-8 15,-2-1-11-15,1 5-2 0,0 1-9 0,-1 1-3 16,3 1-4-16,-2 2-4 0,2-1-10 0,-1 3-36 0,1 0-48 15,1-1-54-15,-2 2-62 0,2-3-53 0,0-1-90 16,-2-1-43-16,2 0-85 0,-1-1-154 0,1-1-270 16,-2-2-443-16</inkml:trace>
  <inkml:trace contextRef="#ctx0" brushRef="#br0" timeOffset="-187876.33">6505 4716 357 0,'0'0'357'0,"1"-11"-39"0,-1 11-54 0,1-10-15 0,-1 10-55 16,3-13 32-16,-3 13-13 0,1-10-7 16,3 4-22-16,-4 6-29 0,1-13-20 0,-1 7-26 0,0 6 19 15,3-13 13-15,-3 7-23 0,1-2-20 16,-1 2-4-16,0-2 1 0,0 0-8 0,0 1 11 0,0 0-9 0,-1-3-16 15,1 2-12-15,0-1 27 16,-2 3 37-16,1-3-4 16,1 9-12-16,0-12-19 0,0 12-10 0,-1-10-15 0,1 10-19 15,-3-9-16-15,3 9-10 0,0 0-7 0,0 0 25 0,0 0 27 0,0 0 23 0,-2 11-14 32,0-4 8-32,2 2-17 0,2 2 0 0,-2 0 4 0,0 2-12 15,1 0-12-15,0 4 4 0,3-3-17 0,-1 3 7 16,-2-1-11-16,1 1 0 0,1-2-5 15,0 2 2-15,-1 0-7 0,1-1-4 0,-1-1 3 16,1 2-1-16,-2-3 2 0,0-1-4 0,1-1-4 0,-1-1-9 16,-1 1 8-16,2-2 1 0,0 1-6 0,-4-3 1 15,0 1-3-15,2-2 2 0,-1 1 0 0,-2 1-4 16,-1-1 8-16,0-1-5 0,-1 0 1 0,0 0-1 16,0-1-2-16,1-1 5 0,-1 2-1 0,0-3-11 15,5-4 5-15,-9 9 0 0,9-9 0 0,-6 7 0 16,6-7 2-16,-8 6 3 0,8-6-2 0,-5 6 4 15,5-6-12-15,0 0 4 0,0 0 6 0,-1 7-3 0,1-7 6 16,0 0-6-16,11-4 0 0,-2 1 0 0,0-1-4 16,4-2-37-16,0 0-30 0,1-1-46 0,1-1-41 15,-1 3-58-15,3-3-75 0,-3 2-78 0,1 2-73 16,-1 0-185-16,-4-2-491 0,2 3-733 0</inkml:trace>
  <inkml:trace contextRef="#ctx0" brushRef="#br0" timeOffset="-182718.31">5981 6715 333 0,'0'0'368'0,"0"0"-59"15,3-8-36-15,-3 8-59 0,3-7-16 0,-3 7-10 16,1-8-4-16,-1 8-6 0,3-7-12 0,-3 7-3 0,1-9 5 16,-1 9 2-16,1-9 11 0,-1 9-11 15,2-7-10-15,-2 7-20 0,-2-7-1 0,2 7 0 0,-1-6-12 16,1 6-19-16,-6-5-19 0,6 5-7 0,0 0-19 16,-14 0-2-16,14 0-6 0,-17 5 2 0,8-1-5 15,0 2 3-15,-1-2 5 0,0 5-16 0,-2 1 9 16,2 2-11-16,-3 1 12 0,3 3-6 0,-1 1 17 15,0 1-17-15,2 1-3 0,0 0-13 0,3 0 15 0,1 0-15 16,1-1 2-16,1-1-17 0,2 0 14 0,1-3-18 16,3 1 14-16,-1 0-17 0,3-1 14 15,3-3-14-15,2-1 16 0,2-1-7 0,1-1 9 0,3-2-8 16,2-4 8-16,0 1-12 0,4-3 14 16,-2-3-11-16,6 0 12 0,-2-3 10 0,4-4-9 15,0 1 8-15,-1-3 3 0,-3 2 19 0,-2-5-2 16,1 1-3-16,-5 2-5 0,-4-3 0 0,0-1 23 0,-2-2-33 15,-3 1 26-15,-4 0-43 0,0 0 30 0,-4-1-41 16,-2 0 24-16,-3 0-35 0,-1 2 27 16,-3-2-7-16,-1 1-7 0,-1 0-7 0,0 2-3 0,-2 2-13 15,1 2-50-15,-1 3-40 0,1-1-36 0,-2 3-31 16,1 2-41-16,1 4-3 0,-1 0-26 0,1 1-68 16,-3 4-23-16,1 2-23 0,0 2-52 0,2 0-57 15,-2 5-103-15,-1 1-347 0,1 0-474 0</inkml:trace>
  <inkml:trace contextRef="#ctx0" brushRef="#br0" timeOffset="-182147.78">5977 6984 56 0,'6'-4'199'0,"-6"4"-31"0,0 0-26 16,0 0-15-16,0 0-9 0,0 0 4 0,0 0 6 16,9-2 1-16,-9 2 4 0,0 0 0 0,0 0 0 0,0 0 4 15,0 0-2-15,0 0 1 0,0 0-3 16,0 0 4-16,0 0-13 0,0 0-5 16,0 0 16-16,9-1-3 0,-9 1-2 0,0 0-4 15,0 0-4-15,0 0-2 0,0 0 5 0,0 0 3 16,0 0 9-16,4 3 4 0,-4-3 20 0,0 0 22 15,1 11-11-15,-1-11-18 0,1 9 16 0,1-3 6 0,-2 3 21 0,1 0-36 16,-1 3 31-16,1 2-37 16,-1-1 22-16,0 5-47 0,0 1 28 0,-1 6-39 0,1-1 25 15,0 5-44-15,0-1 5 0,-1 7-39 0,-1-1-13 16,1 1-5-16,1 2-3 0,0-3-11 0,0 2-7 16,0 1-4-16,0-3-5 0,3 0 20 15,-2 0-33-15,0-5 25 0,2-1-26 0,-2-3 19 16,0 3-28-16,2-6 26 0,1 0-30 0,-3-3 25 0,0-1-49 15,-1-2 5-15,1-4-46 0,1-2 33 0,-2 2-39 16,0-5 0-16,0 0-81 0,0-7-68 0,-3 11-76 0,3-11-34 0,0 0-65 16,0 0-24-16,-9-3-34 0,9 3-117 15,-3-12-567-15,-1 4-760 0</inkml:trace>
  <inkml:trace contextRef="#ctx0" brushRef="#br0" timeOffset="-181556.77">5905 7311 440 0,'1'-11'374'15,"-1"11"-62"-15,0-7-22 0,0 7-31 16,2-10-17-16,-2 10-13 0,1-5-19 0,-1 5-20 16,0-9-11-16,0 9-11 0,0 0-8 0,0-8-6 15,0 8-16-15,0 0-10 0,0 0-11 0,0-6-3 16,0 6-10-16,0 0 5 0,0 0 25 0,-6 6 8 16,6-6-18-16,-9 11 0 0,4-4-15 0,-2 0-1 15,2 1-15-15,-1 1 6 0,-3 1-20 0,1 1 3 16,0-1-28-16,1 0 8 0,-2 0-26 0,1 2 3 15,-1-3-17-15,3 2 8 0,-2-5-17 0,2 5-2 0,-1-4-34 16,2 0-10-16,-1 1-14 0,1-2-27 0,0-1-23 16,1 2-30-16,4-7-20 0,-7 9-19 0,7-9-18 15,-5 7-22-15,5-7-27 0,0 0-21 0,0 0-49 16,0 0 1-16,0 0-15 0,9-4 4 0,-9 4-14 16,7-8 38-16,-2 2-20 0,1-2 81 0,-1 3 50 15,-1-2 107-15,1 0 69 0,2 1 56 0,-4 1 42 16,4-1 17-16,-2 0-6 0,0 1 1 0,0-3 17 15,2 4 4-15,-2-1 6 0,2 0 3 0,1 0-2 16,0 2 3-16,-1 0 21 0,3 1 17 0,1 1 1 16,-11 1 9-16,20 0 10 0,-8 0-14 0,-2 3 1 0,4-3 11 15,0 4-14-15,0-1-12 0,3 3-8 0,-2-2-2 16,2 1-36-16,4 1 6 0,-3 1-34 16,1-1-5-16,2 0-27 0,-2 2-3 0,-2-3-22 0,-1 1 6 15,1 0-23-15,-1-1 9 0,0 0-33 16,-1 0-20-16,-3-2-62 0,-2 1-46 0,0-2-51 0,-1 1-36 15,-9-3-66-15,10 4-150 0,-10-4-99 0,0 0-484 16,0 0-624-16</inkml:trace>
  <inkml:trace contextRef="#ctx0" brushRef="#br0" timeOffset="-181140.87">5927 7718 454 0,'0'0'425'0,"0"0"-81"0,6-7-5 0,-6 7-23 16,0 0-4-16,0 0-22 0,4-6-31 16,-4 6-20-16,0 0-33 0,0 0-19 0,0 0-11 15,0 0 16-15,0 0-1 0,0 0 11 0,-4 8-10 0,0-2 4 16,-1 2-44-16,-5 8 122 0,5-7-144 16,-1 2-1-16,-2 4-22 0,-1-3-3 0,3 1-25 0,-2 2 4 0,-2 0-24 15,1 1-6-15,0 1-20 0,0-3 4 16,0 0-17-16,4 1 3 0,-3-2-22 15,3-1-20-15,-1-2-27 0,1-1-44 0,1-1-16 16,0 1-39-16,0-1-29 0,3-1-23 0,-2-3-27 16,3-4-15-16,-2 8-24 0,2-8-22 0,0 0-82 15,0 0-23-15,0 0-83 0,0 0-403 0,11-5-433 16</inkml:trace>
  <inkml:trace contextRef="#ctx0" brushRef="#br0" timeOffset="-180894.54">5943 7778 557 0,'6'-6'538'0,"-6"6"-107"0,6-7-60 16,-6 7-59-16,9-8-55 16,-9 8-18-16,10-5 9 0,-10 5-12 15,9-3-14-15,-9 3 38 0,17-2-8 0,-17 2-17 0,16 2-26 0,-4-2 14 0,-2 4-15 0,3 0-17 16,2 0-11 0,-1 1-14-16,3 0 3 0,-3 2-48 15,4-1-3-15,2 2-27 0,-3 0 18 0,3-1-47 0,1 3 17 16,-3-3-42-16,2 1 19 0,-3-1-37 0,1-1 27 15,-3 2-36-15,-1-3 25 0,0 0-44 16,0 0 0-16,-2-1-72 0,-2-1-37 0,0 0-25 16,-10-3-64-16,13 3-79 0,-13-3-92 0,13 1-111 0,-13-1-190 15,0 0-547-15,0 0-835 0</inkml:trace>
  <inkml:trace contextRef="#ctx0" brushRef="#br0" timeOffset="-179220.26">5289 6557 72 0,'0'0'466'0,"1"-5"-81"16,-1 5-50-16,0 0-52 15,0 0-29-15,2-8-12 0,-2 8-16 0,0 0-34 0,0 0-26 0,0 0-29 16,1-8-25-16,-1 8-23 0,0 0-22 0,0 0-7 0,0 0 10 16,0 0 7-16,3 6 2 0,-3-6-3 0,1 12-10 31,-1-5-8-31,0 0-1 0,1 4 0 0,-1-1-10 0,0 1-9 0,0 0-3 0,0 1-16 0,1 1 6 16,1-2-7-16,-2 2-1 0,1-3-3 0,-1 1-2 15,1 0-3-15,1 0-1 0,0-1-4 0,-2-2 4 16,0 0-3-16,0-2-2 0,0-6 4 0,3 13 1 31,-3-13 3-31,0 11 24 0,0-11 9 0,1 6 16 0,-1-6 2 0,0 0-6 0,0 0-16 0,0 0 3 16,0 0-5-16,0 0-12 0,0 0 5 15,-4-6 9-15,4 6-12 0,-2-11-7 0,-1 4-1 0,2-2-2 0,-2 0-6 32,1-1-3-32,-2 0 1 0,1-1-4 0,1 0-2 15,-2 0 4-15,0 1-5 0,1-2 12 0,2 2-1 16,-1 0 6-16,-1-1 1 0,3 1-4 0,0 0-6 15,0-1-2-15,1 0 1 0,3 2 0 0,-1-1-4 16,3-1-2-16,-1 1 0 0,3 0-4 0,1 1-1 16,2-1 3-16,-2 1 1 0,3 1-3 0,-1 0-1 15,1 0 4-15,-2 2-8 0,0 2-1 0,0 0-9 16,-1-1-15-16,1 1-17 0,0 2-38 0,-4 0-32 16,9-1-189-16,-15 3 118 0,0 0-30 15,13 1-44-15,-13-1-70 0,0 0-69 0,4 8-439 0,-4-8-382 16</inkml:trace>
  <inkml:trace contextRef="#ctx0" brushRef="#br0" timeOffset="-179031.55">5298 6631 228 0,'-2'8'469'16,"2"-8"-101"-16,0 0-52 0,-3 8-36 0,3-8-18 0,0 0-10 15,3 6-31-15,-3-6-32 0,0 0-24 0,0 0-22 16,15 1-25-16,-15-1-20 0,14-1-15 15,-5-2-20-15,1 0-10 0,0 0-15 0,1 1-37 16,0-2-38-16,1 0-40 0,-1-1-45 0,0 1-58 0,1 0-73 16,-3 0-77-16,2-2-417 0,-2 1-253 0</inkml:trace>
  <inkml:trace contextRef="#ctx0" brushRef="#br0" timeOffset="-178762.15">5537 6530 145 0,'0'0'476'0,"0"0"-118"15,9 2-4-15,-9-2-55 0,7 4-23 0,-7-4-14 16,7 8-42-16,-7-8-24 0,8 9-12 0,-4-5-11 16,-2 2-11-16,2 0-2 0,-4-6-16 0,5 12-22 15,-1-7-3-15,0 1-1 0,-2 1-1 0,-2-7-22 0,4 10-3 16,-4-10-10-16,4 9 5 0,-4-9-3 16,4 10 13-16,-4-10 3 0,1 6 19 15,-1-6-8-15,0 0 11 0,3 6-30 0,-3-6 0 0,0 0-35 0,0 0 3 16,0 0-22-16,0 0 5 0,-3-6-29 0,3 6 16 15,-1-9-22-15,1 9-2 0,0-14-15 0,-1 7-6 16,2-4-25-16,-1 2-10 0,0-2-28 0,1-1-30 16,-1 1-39-16,3-1-48 0,-2 0-64 0,0 0-43 15,2 1-36-15,-2 0-82 0,2 1-101 0,-2-1-369 16,0 1-451-16</inkml:trace>
  <inkml:trace contextRef="#ctx0" brushRef="#br0" timeOffset="-178612.54">5629 6381 352 0,'1'-8'559'16,"-1"8"-114"-16,0 0-70 16,2-7-57-16,-2 7-49 0,0 0-64 0,0-9-43 0,0 9-27 15,1-9-30-15,-1 9-25 0,1-7-31 0,-1 7-48 0,0 0-50 0,3-7-67 16,-3 7-89 0,4-6-111-16,-4 6-437 0,0 0-262 0</inkml:trace>
  <inkml:trace contextRef="#ctx0" brushRef="#br0" timeOffset="-178417.94">5696 6443 278 0,'0'0'496'0,"5"9"-92"16,-5-9-49-16,5 7-8 0,-5-7 3 0,4 9-50 0,-4-9-42 0,5 11-17 16,-3-5-30-1,-2-6-36-15,4 12-34 0,-3-6-23 16,2 0-27-16,0 1-17 0,-2-1-7 0,1 0-18 0,1 2-8 0,-2-2-31 15,2 1-61-15,-2-1-59 0,2 0-50 16,-3-6-62-16,5 12-68 0,-3-6-88 0,-2-6-501 16,3 10-436-16</inkml:trace>
  <inkml:trace contextRef="#ctx0" brushRef="#br0" timeOffset="-178071.95">5850 6531 381 0,'8'-9'526'0,"-8"9"-111"0,8-6-78 0,-8 6-50 16,7-7-39-16,-3 1-40 0,1 1-35 0,-1 1-11 16,1 0-18-16,3-2-22 0,-3 0 2 0,0 1-11 0,0 0-14 15,0 1-13-15,-5 4-4 0,8-10-2 0,-8 10-10 16,9-8 1-16,-9 8 1 0,5-10 0 0,-5 10-6 16,5-8 1-16,-5 8-2 0,3-10-14 0,-3 10-5 15,-2-8-6-15,2 8-10 0,-2-8-3 0,2 8 0 16,-4-7-6-16,4 7-17 0,-7-4 9 0,7 4-1 15,0 0-2-15,-15 1-2 0,15-1 3 0,-11 5 4 16,3 0 10-16,-1 0 3 0,3 2-2 0,-2 0-1 16,3 2-1-16,-4-1-4 0,4 1-1 0,0 0-2 15,0 1-3-15,1-1-3 0,1 1 0 0,1-3 2 16,-2 4-7-16,4-3-1 0,0 0 1 0,0 1-5 16,4-3-7-16,-1 1-17 0,3-1-38 0,0-1-35 15,1-1-49-15,1 0-63 0,0-3-27 0,-8-1-39 16,18 2-56-16,-5-2-82 0,-3-2-69 0,-1-3-270 0,1 2-262 15</inkml:trace>
  <inkml:trace contextRef="#ctx0" brushRef="#br0" timeOffset="-177744.32">6036 6422 360 0,'0'0'463'0,"0"0"-83"16,0 0-76-16,0 0-20 0,0 0-8 15,6 3-12-15,-6-3-52 0,4 7-39 0,-4-7-11 0,1 9-7 0,-1-9-18 16,1 11-5-16,-1-11-16 0,3 11-25 15,-3-5-10-15,0-6-11 0,4 10-22 0,-4-10 0 0,1 10-6 16,-1-10-9-16,1 8-4 16,-1-8 2-16,0 6 15 0,0-6 20 0,0 0-1 0,1 6-11 0,-1-6-9 15,0 0-6-15,0 0 4 16,0 0-2-16,0 0-8 0,3-9-6 0,-3 9-5 0,3-11-7 16,-1 3 0-16,-1-1 1 0,2 0-7 0,1-2 0 15,-2 1 16-15,2 2-1 0,3-3-4 0,-2 2-6 16,0 0-2-16,0 1-8 0,1 0 5 0,2 1 0 0,0 3-6 0,-2-1-3 15,1 2 3-15,-7 3 6 0,13-1-12 16,-13 1 11-16,12 4-2 0,-4-1 1 16,-2 2-8-16,0 0-7 0,0 1-19 0,-1 0-48 15,0 3-30-15,-1-2-46 0,1 2-39 0,-1 0-36 0,-1 0-20 16,0 0-40-16,1 0-34 0,0-2-44 0,-2 0-453 16,2 1-352-16</inkml:trace>
  <inkml:trace contextRef="#ctx0" brushRef="#br0" timeOffset="-177331.67">6458 6376 290 0,'0'0'697'0,"3"-10"-117"15,-3 10-58 1,0-7-62-16,0 7-67 0,-5-8-38 0,5 8-43 0,-11-3-31 0,11 3-28 0,-15 2-26 16,15-2-37-1,-16 6-2-15,7-3-28 0,0-1-19 0,-1 4-35 0,1-1-11 16,0 1-8-16,0 1-21 0,3-1 5 0,-2-2-32 0,3 1-19 15,-2 1-1-15,5-1-5 0,2-5 2 0,-7 10-4 0,7-10 0 16,-2 8-10 0,2-8 7-16,4 6-10 0,-4-6 1 0,7 5-4 0,-7-5 0 0,12 2-22 15,-12-2-4-15,14-1-25 0,-4-1 1 0,0-2-30 16,2-1-19-16,-2-2 2 0,-1-2-10 16,4 0 14-16,-4-2 6 0,-2-2 10 0,1-1-5 15,-2 1 29-15,-1-2 17 0,-2-2 3 0,0 0 10 0,-2 1 7 16,-2 0 25-16,-1 0-1 0,1 1 29 0,0 1 28 15,-2 3 29-15,3 1-2 0,-2 0 7 0,-2 2-31 0,4 0-1 0,-1 1-32 16,1 7 6-16,-3-7-16 0,3 7 52 16,0 0-17-16,0 0 4 15,-1 7-5-15,1-7 4 0,1 16-14 0,-1-9-1 0,0 5-12 16,3 1-8-16,-2 1 1 0,4 3-4 16,-3-3-3-16,1 4-22 0,2-1-54 0,-2-1-35 15,1 0-77-15,0 0-74 0,-2 1-85 0,1-2-85 16,-1 0-162-16,1-1-595 0,-2-2-781 0</inkml:trace>
  <inkml:trace contextRef="#ctx0" brushRef="#br0" timeOffset="-176791.65">6625 6326 207 0,'4'-5'559'0,"-2"-3"-70"0,2 0-101 0,2 0-26 15,-3-3-32-15,1 4-25 0,0-3 11 0,-1 1-30 16,1-3-43-16,0 2-10 0,-1 0-3 0,2-2-20 16,-3 0-18-16,-2 1-57 0,3 0 25 0,-2 0-9 0,-1 0-13 15,0 1-5-15,0-2-19 0,0 4-31 0,0-2-10 16,0 1 2-16,0 3 8 0,0-2-11 0,0 8-15 16,0-11-11-16,0 11-9 0,-1-10-23 0,1 10 0 0,-2-7-9 15,2 7 14-15,0 0 14 0,0 0-6 16,0 0 2-16,-1 9 12 0,1-9-7 0,0 14 3 15,0-8 2-15,1 3 12 0,1 1 24 0,-2 3-32 16,1-2 18-16,0 1-39 0,2 2 34 0,-2 1-48 0,2 0 36 16,-2-1-44-16,2 3 28 0,-2-3-26 0,3 4 27 15,-2-4-32-15,2 2 29 0,-1-2-36 0,-1 1 31 16,1 0-28-16,-1-2 25 0,1-1-28 0,-2-2 29 0,2 0-33 16,-2 2 35-16,2-5-32 15,-2 1 33-15,0 0-30 0,-1-1 32 0,0-7-31 0,0 13 33 16,0-13-21-16,0 9 21 0,-4-4-39 0,4-5 33 15,-6 11-28-15,6-11 30 0,-8 7-37 0,8-7 30 0,-11 6-32 16,11-6 32-16,-11 6-29 16,11-6 28-16,-10 6-32 0,10-6 34 0,-9 5-29 0,9-5 29 0,-7 3-29 15,7-3 31-15,0 0-29 0,-9 5 31 16,9-5-30-16,0 0 30 0,0 0-36 0,-6 6 31 16,6-6-24-16,0 0 32 0,0 0-28 0,12-3 27 0,-4 0-33 15,3-2 34-15,-1 2-34 16,6-4 32-16,-2 1-32 0,4-1 31 0,-2 1-53 0,2-1 0 0,-2 0-86 0,0-1-54 15,-3 2-49 1,1 1-91-16,-2-1-113 0,-3 3-120 0,-9 3-334 0,12-7-355 0,-12 7-845 0</inkml:trace>
  <inkml:trace contextRef="#ctx0" brushRef="#br0" timeOffset="-171717.9">28201 5032 244 0,'0'0'250'16,"-4"-4"-29"-16,4 4-18 0,0 0-12 0,0 0-17 16,-3-8-20-16,3 8-20 0,0 0-17 0,0 0-17 15,0 0-15-15,0 0-24 0,0 0-3 0,0 0-16 16,0 0 0-16,0 0 5 0,0 0-6 0,0 0 1 0,12 4 0 15,-5 0 33-15,0 0-37 16,7 2 47-16,-1 1-32 0,4 1 31 0,2 3-23 0,7 1 32 16,4 0-28-16,5 4 32 0,4 1-26 0,45 21 73 15,-31-15-63-15,6 2-6 0,2 3 8 16,4 1-14-16,6 3 7 0,5 1-20 0,14 11 1 16,3 3-16-16,0-3-3 0,-1 3-12 15,-2-2 8-15,1 2-11 0,-2-2 1 0,-3-2-14 0,2 1 2 16,-1-1-5-16,-13-7 18 0,14 4-1 0,-11-5-1 15,-2-2-3-15,1-2-6 0,-5 2 4 0,0-1-18 16,-4-2 8-16,-2 0-14 0,-3 1 16 0,-6-5-14 16,-4 2 12-16,-3-2-12 0,-11-6-2 0,-3 0 8 15,-3-1-5-15,-7-3 1 0,-2 0 1 0,-5-5 2 16,-1 0-6-16,-4-2 5 0,-1-1 2 0,0-1 4 0,-3-1 7 16,0 1 24-16,-2-2 11 0,0-1 11 15,-1 1 0-15,-6-5-4 0,12 6-3 0,-12-6-6 0,10 7-6 0,-10-7-6 16,8 4-7-16,-8-4-4 15,9 3-1-15,-9-3-7 0,10 5-2 0,-10-5-5 16,11 0-3-16,-11 0 0 0,14 0-1 16,-14 0 1-16,0 0 2 0,14 0 5 0,-14 0 1 0,0 0 4 0,12 0 3 15,-12 0 1-15,0 0-5 0,0 0 7 16,11-2-2-16,-11 2 0 0,0 0 2 0,0 0 1 16,0 0 0-16,9-3 3 0,-9 3-6 0,0 0 2 0,0 0-6 15,0 0-3-15,0 0-5 0,0 0-1 16,0 0-5-16,0 0-11 0,0 0 11 0,0 0-2 15,0 0-2-15,4 8 6 0,-4-8-2 0,-4 10-3 16,3-6-2-16,-3 5 3 0,2 0 3 0,-1 3 0 16,-1 2 1-16,0 1-1 0,-2 2 0 0,2 4 6 0,0 3-2 0,-1 1 8 15,-1 3-8-15,1 3 5 16,0 3 8-16,-2-1-5 0,2 3 1 0,3 5 0 16,-4 3 4-16,3 0-9 0,-2 2 2 0,2-1-2 15,1 4 0-15,0-2-6 0,2 3 10 0,0-2-6 16,3 1-3-16,1 2 1 0,1-4-4 0,-2 4 8 15,3-2-5-15,-3 0 6 0,1 1-5 16,0-2-6-16,0 2 15 0,0-1-13 0,-2-2 11 0,1 1-17 0,1-3 10 16,-2 2-11-16,1-3 26 0,-1-7-28 0,1 0-3 15,0-1 5-15,-1-1-4 0,1-2 4 16,0-1 2-16,0-5 0 0,-2-2-2 16,3 0 18-16,-1-4-20 0,-1-2 19 0,1-1-20 15,1 0 18-15,-2-2-19 0,0-1-1 0,1 1 5 0,-3-3 0 16,4-1 0-16,-3 1 3 0,1-1 0 0,-1 0 2 15,0 0-2-15,-1 1-8 0,3-1 8 0,-3 0 2 16,1-2-1-16,0 0 0 0,-1 1 0 0,0-3-2 16,2 1 0-16,-2 0-3 0,0-2 1 0,0 0 6 15,1 1-2-15,-1-8 0 0,1 12-1 0,-1-12 1 16,0 10-3-16,0-10 5 0,0 9-2 0,0-9 2 16,0 6-4-16,0-6 0 0,0 0-4 0,0 9-2 15,0-9 4-15,-2 6-1 0,2-6-2 0,0 0 3 0,-6 8 1 16,6-8 0-16,-5 5 3 0,5-5-2 0,-8 7 0 15,8-7-3-15,-10 5 4 0,10-5 6 16,-9 6-7-16,9-6 0 0,-11 5 2 0,11-5-2 0,-10 6 3 16,3-3-6-16,7-3 0 0,-17 5 5 0,8-1 0 15,0-2 0-15,-3-1 1 0,-1 2 0 0,1-1-1 16,-2 0-1-16,-4-1-1 0,1 2 2 0,-3-1-3 16,-1-2 2-16,-6 3 1 0,0-1 1 15,-7 2 0-15,-4-1-2 0,-1 1 2 0,-9 0-2 16,-3 1 0-16,-4 0 1 0,-3 1-1 0,-11 2-2 0,-1-2 1 15,-3 2 1-15,0-1 13 0,-2 0-14 0,-1 2 12 16,-2-2-15-16,-1 1 1 0,-1 0 0 0,0 0 1 16,-3 0-1-16,3 0 14 0,-1 0-14 0,1-2 11 15,2 0-13-15,1 0 19 0,0-1-19 0,1-2 15 16,0 2-18-16,-3 0 19 0,2-2-21 16,-2 2 17-16,1-1-14 0,-1 0 9 0,2 2-2 15,-2 0 23-15,2-1-17 0,-2 3 18 0,6 0-20 0,-2 1 17 16,3-2-20-16,3 2 16 0,0-1-19 0,14-1 19 0,-1 0-19 15,1-1 13-15,3 0-17 0,1 0 21 16,2-2-21-16,9-1 21 0,3-1-4 16,-1 1-6-16,2-1 0 0,3-1-1 0,1 1-14 0,-2 0 11 15,4-1-10-15,0 2 16 0,-6-1-19 0,1 0 21 16,1 2-19-16,-1-1 19 0,1 2-17 16,1-2 11-16,-1 0-10 0,5 2 11 0,0-3-10 15,-1 3 17-15,2-4-18 0,-1 1 17 0,2 1-18 0,-1-2 20 16,1-1-19-16,0 0 17 0,0 0-22 0,0-1 18 15,2-2-2-15,-1 3 6 0,3-2-21 0,-1 2 19 0,1-1-1 16,2-1-2-16,-2 1-1 16,0-1-4-16,2 2 0 0,1 0-3 0,0-1-11 15,1 1 22-15,2-1-3 0,1 1-2 0,4 0 2 0,-2 0-3 0,-1-2 1 16,2 2-3-16,-1 0-14 0,1-1 14 0,-1 1-4 0,1-2 10 16,-1 2-22-1,3 0 20-15,-2 0-15 0,0 0 20 0,0 2-23 0,-1-2 25 16,4 1-22-16,-3 1 19 0,2-2-19 0,-1 1 21 15,3 0-21-15,-3 2 17 0,1-1-18 16,0-1 17-16,-1 1-19 0,2-1 19 0,-1 2-20 16,-1-1 18-16,3-1-16 0,-2 1 21 0,-1-2-20 0,3 3 21 15,-3-2-21-15,12-1 19 0,-18 3-16 0,18-3 17 16,-18 1-18-16,18-1 19 0,-16 2-2 0,16-2-19 16,-14 3 19-16,14-3-17 0,-14 1 17 0,14-1-18 15,-14 0 21-15,14 0-21 0,-10 3 13 0,10-3-14 16,-13 3 23-16,13-3-19 0,-14 2 17 15,14-2-19-15,-11 3 19 0,11-3-19 0,-13 2 20 0,13-2-3 0,-14 2-2 16,14-2-3-16,-13 2 3 0,13-2-2 16,-13 2-1-16,13-2 2 0,-14 0-4 0,14 0 2 15,-11 0-3-15,11 0 2 0,-12 2 0 0,12-2-3 16,0 0-4-16,-14 3 9 0,14-3-3 0,0 0 0 0,-9 1 0 16,9-1 2-16,0 0-2 15,-10 0 1-15,10 0 0 0,0 0-4 0,-10 4 2 16,10-4-5-16,-9 2 6 0,9-2-2 0,-11 3 3 15,11-3 1-15,-11 2-2 0,11-2-1 0,-11 3 2 0,11-3-1 16,-11 1 0-16,11-1-8 0,-10 3-7 16,10-3 20-16,-9 1-3 0,9-1-4 0,0 0-10 15,-10 3-5-15,10-3-12 0,0 0-13 0,0 0-29 16,0 0 2-16,0 0-30 0,-11 1-1 0,11-1-26 16,0 0-16-16,0 0-34 0,0 0-33 0,0 0-23 15,0 0-61-15,-8 2-48 0,8-2-151 0,0 0-415 16,0 0-474-16</inkml:trace>
  <inkml:trace contextRef="#ctx0" brushRef="#br0" timeOffset="-167224.58">26813 5945 35 0,'0'0'322'0,"0"0"-81"0,0 0-41 0,0 0-28 16,0 0-20-16,0 0-26 0,0 0 0 0,0 0-4 15,0 0-12-15,0 0-5 0,0 0-12 16,0 0-6-16,0 0 0 0,0 0-1 0,0 0-41 0,0 0 31 0,0 0-21 15,0 0 30-15,0 0-32 0,0 0 18 0,0 0-23 16,0 0 15-16,0 0-26 0,0 0 14 0,0 0-12 16,0 0 9-16,0 0-12 0,0 0 37 15,0 0-34-15,0 0-17 0,0 0 12 0,0 0-6 16,0 0 5-16,0 0-17 0,0 0 14 0,0 0-13 16,0 0 9-16,0 0-13 0,0 0 15 0,0 0-16 15,0 0 8-15,-6-3-5 0,6 3 5 0,0 0 2 16,0 0 7-16,0 0 2 0,0 0 5 0,0 0-5 15,0 0 1-15,0 0-8 0,0 0-8 0,0 0 0 16,0 0-9-16,0 0 5 0,0 0-5 0,-12-1-8 16,12 1-16-16,0 0-32 0,0 0-17 0,0 0-38 15,0 0-7 1,0 0-170-16,0 0 135 0,0 0-8 0,0 0-3 0,0 0-11 0,0 0-10 16,0 0-8-16,0 0-714 15,0 0 559-15</inkml:trace>
  <inkml:trace contextRef="#ctx0" brushRef="#br0" timeOffset="-166356.62">26306 6188 145 0,'0'0'435'0,"-1"-7"-91"0,1 7 20 0,0 0-50 15,0-9 0-15,0 9-36 0,0 0-25 0,0-8-13 16,0 8-24-16,0 0-18 0,0 0-36 0,1-8-15 16,-1 8-30-16,0 0 2 0,0 0-3 0,0 0 24 15,-3 12 1-15,2-6 10 0,0 2-28 0,0 1-13 16,-1 3-6-16,0-2-1 0,0 3-17 0,0-1 0 16,-1 3-30-16,2-1 2 0,-3 0-24 0,4-1 13 15,-2 2-26-15,-1-3 6 0,3 1-15 0,0-2 12 16,-1 0-21-16,0 0 21 0,-1 0-22 0,2-3 15 15,0 0-18-15,-1 0 21 0,0-3-23 16,1-5 24-16,-2 12-19 0,2-12 16 0,-1 6-19 0,1-6 17 0,0 0-19 16,0 0 19-16,0 0-20 0,0-6 14 0,0 6-20 15,-1-14 20-15,1 4-16 0,0-1 9 0,0-3-10 16,1-2 17-16,-1-2-2 0,0 0 2 16,0 0-3-16,3 0-3 0,-3-1 2 0,2 1-1 0,0 1 0 15,0 0-5-15,1 3 15 0,-1-1-9 0,3 1 2 16,-2 1 1-16,2 1 3 0,0 1-8 0,2 1 0 15,1-1 0-15,-1 4-2 0,2-2 0 0,2 2-9 16,3 0 12-16,-1 2-1 0,2-1-4 0,1 0-2 16,0 2-17-16,0 1-22 0,0 0-34 0,0 0-28 15,-1 0-28-15,-1 2-50 0,-1 0-31 0,-3 1-40 16,-10 0-45-16,19 1-11 0,-19-1-67 0,13 6-12 16,-13-6-112-16,5 6-278 0,-5-6-298 0</inkml:trace>
  <inkml:trace contextRef="#ctx0" brushRef="#br0" timeOffset="-166181.36">26346 6277 218 0,'-4'7'551'15,"4"-7"-158"-15,-3 7-57 0,3-7-54 16,-4 8-29-16,4-8-32 0,0 0-23 0,0 0-46 0,2 6-24 16,-2-6-29-16,0 0-15 0,0 0-15 0,16-1-21 0,-16 1-20 15,14-4 5-15,-6 1-34 0,2-1-15 0,-1 0-68 16,3 0-32-16,0-1-95 0,0-1-52 0,1 1-96 15,-2-1-285-15,-2 0-154 0</inkml:trace>
  <inkml:trace contextRef="#ctx0" brushRef="#br0" timeOffset="-165913.54">26592 6169 559 0,'0'0'410'16,"6"5"-10"-16,-6-5-78 0,4 11-31 0,-2-6-35 15,-1 3-33-15,0 1-38 0,-1 0-13 0,2 1-2 16,-1 0-28-16,-1 1-18 0,1 2-16 0,-1-2 1 15,0 0-19 1,0 0-4-16,0 0-22 0,0-1-2 0,0 0-14 0,0 1 0 0,0-4-10 0,0 1-4 16,0 1-5-16,0-9 16 0,0 10 16 0,0-10 13 15,0 9-8-15,0-9-6 0,0 0-18 0,0 0 2 16,0 0-17-16,0 0 3 0,0 0-13 0,0-11 1 16,3 3-11-16,-1-3 6 0,1 1-16 0,1-6-11 15,1 3-24-15,0-4-8 0,1 0-40 16,2-1-12-16,0 0-28 0,0 1-14 0,1 1-7 15,2 0-49-15,-2 0-7 0,-2 3-76 0,2 1 0 0,-4 1-74 16,4 1-22-16,-2-1-285 0,-2 4-170 0</inkml:trace>
  <inkml:trace contextRef="#ctx0" brushRef="#br0" timeOffset="-165756.18">26822 6013 542 0,'0'0'516'0,"2"-8"-56"16,-2 8-62-16,1-7-49 0,-1 7-71 0,0-9-45 15,0 9-31 1,1-7-35-16,-1 7-23 0,0-7-35 0,0 7-20 0,0 0-21 0,0-8-12 0,0 8-32 0,0 0-21 16,0 0-41-16,0 0-46 0,0 0-36 0,0 0-104 31,0 0-39-31,0 0-111 0,0 0-428 0,4 8-330 0</inkml:trace>
  <inkml:trace contextRef="#ctx0" brushRef="#br0" timeOffset="-165551.45">26788 6149 154 0,'0'0'656'0,"1"7"-173"0,-1-7-87 0,1 9-47 0,-1-9-20 0,0 8-22 15,0-8-13-15,0 11 5 0,0-11-18 0,0 10-33 16,0-10-44-16,0 15-27 0,0-8-27 0,0 2-12 31,0 0-38-31,0-1-9 0,0 11 32 16,0-9-88-16,2 0-6 0,-2-1-48 0,1 0-43 15,-1 1-82-15,1-3-69 0,-1 0-71 0,0 2-72 16,0-2-31-16,1-1-83 0,-1-6-443 0,3 9-481 16</inkml:trace>
  <inkml:trace contextRef="#ctx0" brushRef="#br0" timeOffset="-164856.58">26886 6302 607 0,'0'0'513'0,"7"-6"-98"0,-7 6-75 0,5-7-43 0,-5 7-41 15,7-7-43-15,-7 7-29 0,7-7-27 0,-7 7-14 16,9-8-26-16,-4 4-14 0,4 1-15 0,-3-2-6 16,-1 0-22-16,3 2-5 0,0-2-7 15,-1-1 5-15,2 2-14 0,-4 0 2 0,2-2-12 16,0 1-4-16,0 1-3 0,-2 0 13 0,0-2-2 0,-1 0 18 16,-4 6 0-16,6-9 1 0,-3 3-26 0,-3 6 20 15,1-11 18-15,-1 11 1 0,-1-12-21 0,1 12 2 16,-5-10-14-16,5 10 3 0,-8-7-2 0,8 7 13 15,-10-6-13-15,10 6 31 0,-14 2-19 0,5 1 7 16,1 0-13-16,-1 3 14 0,0-1-24 16,-1 4 15-16,0 0-19 0,0 2 12 0,1-2-22 0,-1 2 2 15,3 1-10-15,1 0 12 0,-1-1-15 0,5 0 4 16,-2 0-16-16,1-1 12 0,3 1-13 0,0-2 7 16,3 2-20-16,-1-3 10 0,2 0-40 0,1-2-3 15,2 2-31-15,1-4-17 0,2 0-19 0,0 0-13 16,1-1-44-16,1-3-7 0,-2 0-6 0,4-3-31 15,-2 0 2-15,2 0-12 0,-2-4 49 0,1-1-50 16,1 1 62-16,-3-4 27 0,0 3 20 0,-1-3 17 16,-1 2 61-16,-1-1-19 0,-2 2 81 0,-1-1 29 15,-1 1 35-15,1 2 17 0,-1-1 21 0,-1 3-11 16,-3 4 12-16,5-9-23 0,-5 9-2 0,2-7-14 0,-2 7 5 16,0 0-7-16,0 0-15 0,0 0-3 0,0 0 5 15,5 5-10-15,-5-5-12 0,-1 8-5 16,1-8-14-16,0 7 6 0,0-7-13 0,0 9 4 15,0-9-1-15,0 9 2 0,0-9-9 16,-1 9 1-16,1-9-6 0,-2 8 3 0,2-8-3 0,0 0 5 0,-1 9 8 16,1-9 21-16,0 0 6 0,0 0 2 0,0 0-25 15,0 0 18-15,0 0-13 0,0 0-2 0,0 0 0 16,0-7 8-16,0 7-12 0,5-11 3 0,-3 3 7 16,0 3 25-16,1-3 6 0,-1 0 13 0,2-1-9 15,0 1-1-15,4 2 1 0,-3-3 18 16,1 3-5-16,-1 0-10 0,1-1-8 0,1 3-10 0,-2-1-4 15,2 2-6-15,-7 3 0 0,11-3-8 0,-11 3-6 16,15 0 2-16,-15 0-7 0,12 5-8 0,-7-2-18 16,3 2 10-16,-3 1-19 0,-1 1-15 0,1 0-31 15,-3 1-34-15,2 1-46 0,-2 0-55 0,-1 1-61 16,0 0-64-16,-1 1-35 0,1 0-68 0,-1 0-150 16,-1-1-269-16,1-1-380 0</inkml:trace>
  <inkml:trace contextRef="#ctx0" brushRef="#br0" timeOffset="-164429.8">27471 6248 234 0,'6'-6'685'0,"-1"-2"-142"0,-3 0-74 16,2 2-37-16,-4 6-43 0,3-11 6 0,-3 11-29 0,1-12-9 16,-1 12-45-16,1-9-56 0,-1 9-39 0,-4-6-29 15,4 6-10-15,0 0-15 0,-18 2-29 0,11 0 0 16,-2 2-21-16,0 0-3 0,1 2-10 0,-3 3-14 15,1-2-7-15,1 0-15 0,1 2-8 0,0-2-12 16,3 1-9-16,-1 1-12 0,1-1 1 0,2 1-6 16,-1-1-1-16,3 0-6 0,0-1-3 0,1-1 0 15,0-6-6-15,2 12-5 0,2-7 1 0,1-1-8 16,-5-4-13-16,9 5-18 0,-9-5-8 0,17 1-15 0,-17-1-9 16,16-3 1-16,-6-1 7 0,1-2-36 0,-1-1 22 15,0-4-16-15,-1-1 35 0,0-1-15 0,1-4 24 16,-3-1 9-16,-2-1 6 0,0-2 9 0,-2 2 1 15,-1 0 7 1,-2 0-9-16,0-2 29 0,0 4-11 0,-2-1 55 0,0 5-12 0,2-2 25 0,-2 0-13 16,0 4 10-1,1 1-18-15,0-1-9 0,1 11 4 0,0-8 23 0,0 8 13 0,0 0-4 0,0 0 6 16,0 0-7-16,-1 9-5 0,2-2-7 0,-1 3-9 16,1 2-9-16,2 1-7 0,-1 1-2 0,1 4 2 15,-2-2-12-15,4 0-11 0,-1 3-47 16,-2 0-37-16,2-1-64 0,-2 1-39 0,0-1-77 0,2 1-89 15,-1-1-71-15,-1-1-126 0,0 0-109 0,-1-4-419 16,1 0-690-16</inkml:trace>
  <inkml:trace contextRef="#ctx0" brushRef="#br0" timeOffset="-164051.25">27738 6149 382 0,'2'-13'535'0,"0"4"-48"16,0-2-105-16,0 0-10 0,1 1-9 0,-1 0-41 16,2-2 5-16,-1 2-53 0,1 0 10 0,2-1-32 31,-2 3-14-31,2-2-32 0,-1 2-8 0,2-1-33 0,2 4-15 16,-2-2-23-16,2 1-2 0,-1 2-14 0,1 1-18 15,-9 3-3-15,15 0 10 0,-15 0-3 0,14 3-20 0,-9 1 18 0,2 3 1 0,-3 0 17 16,0 3-32-16,-3-1 2 0,0 3-6 0,-2 0-7 15,-2 1-14-15,-3 3-12 0,-1-3-3 0,-2 5-1 16,-1-1 2-16,0 0 17 0,0-2-29 16,-2 1 30-16,1-1-44 0,-1 0 22 0,5-2-30 0,-1-1 16 15,0-2-28 1,2-1 23-16,1 0-27 0,1-2 28 16,1-1-25-16,3-6 27 0,2 12-33 0,-2-12 29 15,9 5-28-15,-9-5 22 0,20 0-44 0,-5-3-29 0,1 1-24 16,3-3-16-16,0-2-44 0,4 3-20 15,-1-2-30-15,-2 1-61 0,-2-2-49 0,0 4-49 16,-4-1-62-16,-4 1-73 0,0 0-145 0,-10 3-509 16,11-1-758-16</inkml:trace>
  <inkml:trace contextRef="#ctx0" brushRef="#br0" timeOffset="-163367.89">27038 6622 530 0,'0'0'464'0,"5"-6"-87"0,-5 6-2 16,0 0-5-16,2-7-18 0,-2 7-16 15,0 0-20-15,-2-6-5 0,2 6-33 16,0 0 13-16,-11-1-24 0,11 1-19 0,-17 4-26 16,8-1-31-16,-5 2-3 0,0 0-18 0,1 4-2 0,-6-1-14 15,1 3 0-15,2-1-4 0,-2 2-10 0,1 0-1 16,-1 2-25-16,4-2-5 0,-1 3-27 0,3-1 0 15,0 0-23-15,4-1 4 0,2 0-25 0,2 0-9 16,1-2-1-16,3 0-3 0,3 0-3 16,2-1-2-16,3 2-3 0,2-3-1 0,3-1-4 0,1-1-2 15,2 0-2-15,3 0-6 0,-1-4 7 0,3 0 0 16,-2-1-3-16,3-1 16 0,-1-2-22 16,1-1 15-16,0-2-15 0,1-1 20 0,-3-2-22 0,1 0 17 15,-2-4-16-15,-1 1 17 0,-3-3-14 0,0-1 16 16,-3 0-16-16,-3-3-2 0,-3 3 4 0,-1-2-3 15,-3-2-2-15,-2 4-3 0,-2-1-1 0,-1-2-1 16,-1 3-4-16,-1-1-28 0,-2 2-35 0,-2 2-45 16,-1 0-47-16,1 2-17 0,-1 3-31 0,0 0-50 15,-1 2-25-15,1 1-47 0,-1 2-38 0,-1 2-29 16,3 2-68-16,-2 3-66 0,2-2-586 0,-2 4-736 0</inkml:trace>
  <inkml:trace contextRef="#ctx0" brushRef="#br0" timeOffset="-163022.95">26925 6920 253 0,'0'0'687'0,"0"0"-148"0,6-5-82 0,-6 5-67 0,0 0-60 0,6-4-25 16,-6 4 4-16,0 0-10 0,0 0 22 0,8 6-10 15,-8-6-34-15,4 9-2 0,-3-1 1 16,0 0-17-16,2 1 15 0,-2 3-19 0,2 3-24 16,-2 3-21-16,0-1-25 0,1 4-33 0,0-2-21 15,-2 7-16-15,0 2-8 0,-2 1 8 16,0 4-4-16,1 1 1 0,0 2-28 0,0-1-9 16,-1-2-18-16,2 1 0 0,0-5-13 0,0 0-11 0,0-1 1 15,2-3-14-15,-1 1-2 0,0-4-4 0,-1 0-1 16,3-3-10-16,-1-4-16 0,-1-2-35 0,-1-2-1 15,2 1-39-15,-2-5-21 0,0 1-78 16,0-8-36-16,-2 8-77 0,2-8-22 0,0 0-42 0,0 0-62 0,0 0-56 16,0 0-40-16,-8-8-110 0,8 8-67 15,-3-11-322-15,2 1-631 0</inkml:trace>
  <inkml:trace contextRef="#ctx0" brushRef="#br0" timeOffset="-162678.83">26951 7155 381 0,'2'-6'448'16,"-2"6"-15"-16,2-13-69 0,2 5 248 15,-4 8-322-15,3-11 12 0,-3 11 0 0,3-8-3 16,-3 8-28-16,0 0 2 0,0 0-14 0,-6-6-13 15,6 6-23-15,-10 7-12 0,2-1 5 0,0 2-3 16,-4-2 0-16,1 3-5 0,-3 1-17 0,0 2-8 16,-2 1-16-16,0-2-27 0,-1 3-20 0,-3-3-16 15,4 3-17-15,-2-2-16 16,0-1-16-16,0 2-9 0,3-3-9 0,-2 0-11 0,4 0-3 0,-1-1-15 16,1-3-42-16,3 2-38 0,0-3-43 15,2 1-36-15,1-2-35 0,0 0-27 16,7-4-39-16,-10 6-43 0,10-6-53 15,0 0-29-15,0 0-33 0,0 0-99 0,0 0-34 0,0 0-557 0,17-4-716 0</inkml:trace>
  <inkml:trace contextRef="#ctx0" brushRef="#br0" timeOffset="-162473.58">26905 7188 432 0,'9'-4'622'15,"2"1"-90"-15,-1-3-37 0,-1 5-45 0,0-2-26 0,-9 3-18 0,19-2-8 0,-19 2-41 0,20 2-20 31,-7 1-33-31,-3-2-13 0,4 3-43 0,-4 1-11 16,3-1-17-16,1 1-25 0,-1 3-29 0,0-2-33 16,0 2-25-16,1-1-22 0,-3 0-34 0,1 2 4 0,0-2-10 0,0 1-12 0,-2-1-15 0,0-1-57 31,-2 2-58-31,1-4-38 0,1 0-53 0,-3 0-57 16,-1 2-72-16,1-2-72 0,-7-4-71 0,8 7-93 15,-8-7-792-15,2 7-945 0</inkml:trace>
  <inkml:trace contextRef="#ctx0" brushRef="#br0" timeOffset="-162092.86">26940 7582 549 0,'0'0'473'0,"0"0"-67"15,0 0-31-15,0 0-24 0,0 0-32 0,0 0-17 16,0 0-20-16,0 0-24 0,-10 1-18 0,10-1 4 15,-8 10-10-15,3-4-13 0,-2 1-6 0,1 0-16 16,-3 2-26-16,-1 1-29 0,1 1 0 0,-1-1 15 16,-2 4-46-16,-11 11 67 0,12-12-114 15,-2-2-13-15,0 2-17 0,3-1-13 0,-2-3 5 0,3 2-2 16,0-3-18-16,3 1-32 0,-1-3-31 0,-1 2-39 16,3-3-53-16,-1 1-76 0,6-6-62 0,-10 4-68 15,10-4-100-15,0 0-89 0,-7 4-601 16,7-4-758-16</inkml:trace>
  <inkml:trace contextRef="#ctx0" brushRef="#br0" timeOffset="-161831.28">26880 7651 41 0,'7'-4'857'16,"0"1"-225"-16,-7 3-127 0,11-4-70 0,-11 4-49 0,12-2 8 15,-12 2-8-15,13 2-29 0,-13-2-8 0,16 4-48 16,-7-1 9-16,3 1-47 0,-2-1-10 0,1 4-42 15,3 0 2-15,1-1-30 0,0 1 2 0,0 3-44 16,2-2-23-16,-1 1-3 0,4 1-16 0,-4 1 9 16,2-2-37-16,1 2-12 0,-3-1-10 0,0-1-9 15,0 1-8-15,-1-3-7 0,-2 1-5 0,1 0-5 16,-3-2-2-16,0-2 0 0,0 2-11 0,-2-1-22 16,-9-5-55-16,13 4-94 0,-13-4-77 0,11 2-79 15,-11-2-124-15,0 0-120 0,0 0-176 16,7-4-710-16,-7 4-1072 0</inkml:trace>
  <inkml:trace contextRef="#ctx0" brushRef="#br0" timeOffset="-157778.85">29727 7254 180 0,'0'0'326'15,"0"0"-73"-15,4-7 2 0,-4 7-8 0,0 0-16 16,3-6-1-16,-3 6-16 0,0 0 4 0,0 0-11 16,2-6-14-16,-2 6-5 0,0 0-7 0,0 0-17 15,0-9-7-15,0 9-13 0,0 0 7 0,-5-4 18 16,5 4 2-16,0 0-7 0,-9-3-21 0,9 3 2 15,-12 1-10-15,12-1-12 16,-19 5 22-16,8-1-14 0,-4 3 11 0,-2 2-4 0,-2 2-2 0,-2 0 20 16,1 4-6-16,-3 2 21 0,1-1-32 0,0 3 19 15,1 0-56 1,0 0-3-16,2 3-7 0,0-2-13 0,2 1-12 16,3 0-18-16,3-1 9 0,1-2-6 0,2 1-7 0,4-3-2 15,1 2-8-15,3-1-2 0,2 0-4 0,3 1-3 16,15 11 29-16,-6-16-16 15,4-1-32-15,0-4-3 0,5 3-1 0,1-7 1 0,2 0 3 0,1-3-6 16,0-1 3-16,2-3-3 0,7-3-2 16,-2 0 1-16,5-7 0 0,0 1 3 0,-3-1-2 15,1-5 1-15,-4 0 1 0,-2 0 0 16,-5-7 28-16,-3 4-31 0,-4 0 29 0,-4-1-37 0,-2 0 25 0,-5 0-28 16,-3-2 27-16,-3 6-28 15,-2-2 22-15,0 1-34 0,-4 0 21 0,1 2-51 0,-3 2 5 16,-1 0-50-16,-3 2 1 0,1 1-70 15,-2 1-22-15,0 3-26 0,1 3-40 0,-1 1-27 16,1 1-47-16,-1 4-52 0,-2 1-26 0,0 2-31 0,0 5-63 16,-1-2-73-16,3 6-365 0,-3-4-515 15</inkml:trace>
  <inkml:trace contextRef="#ctx0" brushRef="#br0" timeOffset="-157404.72">29731 7585 261 0,'0'0'436'0,"0"0"-43"16,0 0-75-16,0 0-7 0,-4 7-38 0,4-7 1 15,0 0-17-15,0 7-3 0,0-7 6 0,0 0-3 16,0 11 18-16,0-11-10 0,0 11 13 0,2-3-38 15,-1 1 12-15,1 0-29 0,-2 1 11 0,2 5-9 16,1-1 2-16,-3 3-19 0,4 18 189 0,-4-16-225 16,3 2-2-16,-2 2-52 0,0 0 6 0,-1 2-46 15,0 0 9-15,0-2-39 0,0 4-6 16,-1-2-7-16,0 0-3 0,-1 0-7 0,1 0-5 16,1-3-4-16,-1-2-3 0,1-1 0 0,0-1-4 15,1 1-2-15,0-3 1 0,1 0 14 0,0-4-24 16,0 0 0-16,0-2 12 0,-1 1-33 0,2-3-1 15,-2-2-45-15,1 1-16 0,-2-7-74 0,2 6-56 0,-2-6-25 16,0 0-66-16,0 0-77 0,0 0-40 0,0 0-53 16,5-7-118-16,-5 7-75 0,-2-10-424 0,-1 2-710 15</inkml:trace>
  <inkml:trace contextRef="#ctx0" brushRef="#br0" timeOffset="-156938.8">29745 7896 20 0,'0'0'515'0,"0"0"-104"16,0 0-48-16,0 0-38 0,8-3-26 0,-8 3-2 16,0 0-8-16,0 0-9 0,0 0 7 0,0 0-18 15,0 0 13-15,0 0-24 0,0 0 5 0,0 0-32 16,-3 4-2-16,-3 2-7 0,-1 0-13 0,-3 0 10 15,1 1-48-15,-2 3 30 0,-3-1-51 0,1 0 18 16,-2 2-52-16,-2 0 20 0,0 2-49 0,1-2 10 16,-2 1-50-16,0 1 19 0,1-3-38 0,1 2 17 15,0-2-34-15,1 2-19 0,2-5-27 0,3 2-31 16,-3-2-27-16,6-1-32 0,-1 0-27 16,0-2-37-16,2 2-6 0,6-6-25 0,-9 7-7 0,9-7-17 15,0 0-23-15,0 0-14 0,0 0-49 0,0 0-22 0,0 0-28 16,8-6-48-16,-1 2-44 15,1-2-329-15,1 0-324 0</inkml:trace>
  <inkml:trace contextRef="#ctx0" brushRef="#br0" timeOffset="-156755.53">29603 8018 412 0,'12'-5'505'0,"-2"0"-74"0,-1 1-69 0,2-1-24 0,-2 2-35 0,-2-1-29 0,2 0 5 16,2 1-14-16,-1 0 8 0,-2 1-32 0,5 1 12 16,-13 1-43-16,20 1 3 15,-8 0-49-15,-1 3 2 0,3-1-21 0,-2 1-3 0,2 1-36 0,1 2 1 16,-1-3-24-16,2 3-5 0,-2 0-22 0,2-1-7 15,-2 1-9-15,4-1-11 0,-2 0-5 0,0 0 1 16,1 0-14-16,-2-2-7 0,-1 2-44 0,2-1-18 16,-5-1-60-16,2-1-31 0,-4 0-52 0,0-1-43 15,-2 1-45-15,-7-3-61 16,9 4-79-16,-9-4-130 0,0 0-426 0,0 7-580 0</inkml:trace>
  <inkml:trace contextRef="#ctx0" brushRef="#br0" timeOffset="-156409.97">29762 8247 46 0,'0'0'668'0,"0"0"-155"0,0 0-97 15,-3 6-35-15,3-6 1 16,0 0-34-16,-4 7-6 0,4-7-32 0,-5 7 0 0,5-7-6 0,-4 7-14 0,-1-2-34 16,1 2 1-16,-3 0-55 15,0-1 23-15,1 2-56 16,-3 0-20-16,-1 2-14 0,0 0-5 0,-1 1-22 16,0-1-24-16,-1 1-10 0,1-2-14 15,-1 2-12-15,2-1-15 0,-3-1-5 0,4 1-21 16,0-2-38-16,-1-1-33 0,1 1-27 0,2-1-29 0,1-2-23 15,1 0-49-15,5-5-20 0,-10 7-48 0,10-7-31 16,0 0-27-16,0 0-46 0,0 0-30 0,0 0-119 16,10-7-46-16,-5 1-299 0,2-1-406 0</inkml:trace>
  <inkml:trace contextRef="#ctx0" brushRef="#br0" timeOffset="-156188.86">29750 8293 465 0,'0'0'562'16,"9"-7"-105"-16,-9 7-85 0,10-5-47 0,-10 5-20 15,12-2-22-15,-12 2 15 0,0 0-26 0,20 1 11 16,-4 4 269-16,-4-2-291 0,-1 0-27 16,3 0-18-16,2 2-9 0,0 1 0 0,0-1-21 15,2 1-25-15,1 2 1 0,0-1-22 0,-2-1-28 16,4 0-19-16,-1 1-16 0,-3-1-19 0,-1 0-5 16,2-1-16-16,-3 0-5 0,1-1-17 0,0 1-29 15,-3-1-34-15,0-2-41 0,-2 0-43 0,1 0-59 0,-1-1-96 16,-11-1-92-16,15 1-100 0,-15-1-203 15,0 0-625-15,12-2-909 0</inkml:trace>
  <inkml:trace contextRef="#ctx0" brushRef="#br0" timeOffset="-148703.71">30413 7343 385 0,'0'0'432'16,"-14"0"-55"-16,14 0-62 15,-14 1-44-15,14-1-25 0,-14 3-10 0,14-3-35 0,-14-4-17 0,14 4-25 0,-11 1-11 16,11-1-20-1,0 0-16-15,-12 3-13 0,12-3-13 16,0 0-10-16,0 0 4 0,0 0-5 0,0 0-5 0,0 0 8 16,14 2 2-16,-1-4-4 0,2-1 0 0,6 1 5 15,4 0-7-15,3-3 4 0,8 1 9 0,8-3 0 16,4-1-13-16,3 1-6 0,3-3-9 0,11 1-11 16,4-1 0-16,0 4-1 0,2-2 7 0,1 2-4 15,1-1-9-15,-11 3-6 0,0 2-4 0,1 0-18 16,-2 1 22-16,-3-1-28 0,-3 2-7 0,-5 2-20 15,-8-2-15-15,-3 1-12 0,-8-1-24 0,-3 2-10 16,-4-2-8-16,-6 0-6 0,1 0-23 0,-4 0-34 16,-3-2-26-16,-3-1-79 0,-9 3 35 0,13-1-41 15,-13 1 31-15,5-5-18 0,-5 5 1 0,-4-8 22 16,4 8 16-16,-7-6 18 0,0 1 33 0,2 1 34 0,-1 0 26 16,-2-2 32-16,0 2 27 0,1-3 21 0,0 3 32 15,0 0 27-15,2-2 20 0,-2 0 1 0,7 6 27 16,-6-9-10-16,3 3 27 0,3 6-24 0,-4-8 38 15,4 8-23-15,0-7 41 0,0 7-49 0,3-6 36 16,-3 6-17-16,6-4 56 0,-6 4-17 0,0 0 22 16,14 0-21-16,-14 0 4 0,13 6-25 0,-8-1 9 0,0 1-14 15,2-1-7-15,-3 2-25 0,2-1 0 0,-2 2-25 16,0 1 2-16,-2-1-23 0,-2 3 0 0,0-5-21 16,0 2-4-16,0 0-43 0,-2 2-43 0,-2-3-72 15,0 4-36-15,-2-3-93 0,-1-2-40 0,2 4-93 16,-1-5-530-16,-1 1-510 0</inkml:trace>
  <inkml:trace contextRef="#ctx0" brushRef="#br0" timeOffset="-148086.68">32065 7150 322 0,'-3'-6'597'0,"3"6"-91"0,0 0-119 15,-8-3-2-15,8 3-38 0,0 0-43 0,-6 6-1 16,6-6-20-16,-6 8-20 15,3-2-11-15,2 1-30 0,-2 2-21 0,3-1-37 0,-2 1-20 16,0 3-18-16,1-1-33 0,0 0-7 0,0 0-27 0,1 0 5 16,-2 0-28-16,2 2-1 0,-2-2-28 0,2 1-20 15,-2-3-41-15,2 2-30 0,-2 0-27 0,1-3-39 0,1-1-20 16,-2 3-30-16,2-4 7 0,0-6-39 0,-1 13 52 16,1-13-43-16,-1 7 54 0,1-7-31 15,0 0 46-15,-3 7-14 0,3-7 39 0,0 0-9 0,0 0 16 16,4-8 34-16,-4 8 19 0,3-11 12 0,-2 3 17 15,0 0 22-15,0-5 20 0,1 3 13 0,0-3 7 16,1-3 24-16,-1-1 6 0,0-1 5 0,0 1 10 16,2-1 70-16,-1 0-27 0,2 3 58 0,-2 0 12 15,1-1-1-15,1 3 4 0,2 0-1 0,-1 2-4 16,3 0-6-16,0 5-7 0,0 1-13 0,3 0-12 0,-1 3-18 16,1 2 11-16,0 2-4 0,1 2-17 0,1 2 19 15,-2 0-30-15,1 5 42 0,-1-3-40 0,1 6 43 16,-3 1-50-16,1 2 25 15,-5-3-44-15,-1 1 45 0,-2 2-23 0,0-3 32 0,-3 2-38 0,-3 1 8 0,-1-1-34 16,-1-2-13-16,-2 2-7 0,-2 1-9 0,-2-2-5 16,-1-1-6-16,-2-2-6 15,0 1-3-15,-2-1-3 0,3-5-19 0,-1 4-28 0,0-4-26 0,1-1-49 16,-1 0-45-16,2-1-51 0,2-2-51 0,-1 0-55 0,2-1-77 16,9-2-22-16,-16 2-54 0,16-2-63 15,0 0-85-15,0 0-390 16,-10-1-600-16</inkml:trace>
  <inkml:trace contextRef="#ctx0" brushRef="#br0" timeOffset="-147248.34">32347 7322 54 0,'14'-7'729'0,"-2"1"-167"0,-3-1-67 16,-1 1-26-16,0-2-55 0,0 2-24 15,-2 2-31-15,-1-2-31 0,0 0-38 0,-5 6-45 0,4-8-39 16,-4 8-1-16,2-5-66 0,-2 5 16 15,0 0-29-15,0 0 9 0,-13 0-61 0,13 0 24 0,-14 5-52 0,7 0 40 0,-2-1-49 16,1 4-12 0,0-2-4-16,-1 3-2 0,-1 0-2 0,1-2-7 15,0 3-4-15,2-2 0 0,0 0-5 0,0 1-3 0,2 0-17 0,3-2-5 0,-2 2-5 0,2-3-6 16,1 1-8-16,0 0 14 0,3-1-1 0,-2-6 3 16,2 12-9-1,-2-12 8-15,6 7-14 0,-6-7 10 16,9 5-3-16,-9-5 11 0,9 1-3 0,-9-1 1 0,0 0-4 0,13 0 12 0,-13 0 5 0,9-4-1 15,-9 4 1-15,6-7 2 0,-1 3 6 16,-2-3-4-16,1 1 2 0,-2-2 4 0,1-1 1 0,1 0-4 0,-2 0 3 31,2-1-3-31,1 1 1 0,-2-1 8 0,0 2 2 16,1 1-2-16,0-1-1 0,3 0 0 0,-2 0 6 16,2 1-6-16,-2 2-1 0,2-3 30 0,-1 3-36 15,-1 1 10-15,4 0-9 0,-2 1 2 0,-7 3 3 16,13-5-1-16,-13 5 7 0,13 0-7 0,-13 0 0 15,13 4 3-15,-6 0 6 0,-1 0 7 0,-1 0-10 16,-1 2-4-16,0 1 3 0,-3-1 4 0,2 0 0 0,-1 2 3 16,0 0-4-16,-2-1 3 0,1 2-4 0,-2-2 5 15,1 2 0-15,-2-3-2 0,1 1 2 0,-2-1-7 16,3-6-2-16,-2 13-2 0,2-13 4 0,-3 8 3 16,3-8-11-16,-4 8 14 0,4-8-14 0,0 0 10 0,-3 4 7 15,3-4-3-15,0 0 9 0,0 0 4 0,-2-5-10 16,2 5 0-16,2-9-4 0,-2 9 0 0,3-12 5 15,1 5-10-15,-1-4-2 0,2 1 0 0,0-1-1 16,4 0 5-16,-3 0-2 0,3-2-7 0,0 5 2 16,0-3 1-16,0 2 6 0,0 2-6 0,-2 0-3 0,1 4-1 15,0-2 5-15,-8 5 1 0,14-4-5 16,-14 4 0-16,14 3 4 0,-14-3 5 0,11 6-4 16,-6-2 5-16,0 4-1 0,-2-3-4 0,1 3 0 15,0 0 2-15,-1-1-1 0,-1 2 3 0,0 0-4 16,-1-3 1-16,0 2-3 0,-1-2 3 0,0 3-2 15,0-9 1-15,0 10 2 0,0-10 10 0,0 11 22 0,0-11-52 16,0 5 24-16,0-5 10 0,0 0-9 0,0 0 22 16,0 0-36-16,0 0 44 0,0 0 0 0,0 0 19 0,0 0-32 15,3-11 3-15,-3 11 1 0,6-11 1 0,-3 1 1 16,0 1-16-16,3 0 6 0,-1-1-5 0,1-1 7 16,-1 2 4-16,5-2 6 0,-4 4 10 0,0-2 6 15,-1 3 3-15,4 0 2 0,-3 0 5 0,-6 6-6 16,13-5 7-16,-13 5 20 0,12 0-5 15,-12 0-1-15,11 4-11 0,-6 0-13 0,-1 2-8 0,1 0-9 16,2 1-1-16,-4 2-12 0,1-2-3 0,0 4-9 0,-1-3-32 16,1 2-43-16,-2-1-50 0,-1 1-58 0,3-1-73 15,-4-1-92-15,4-2-80 0,-3 3-90 0,-1-3-16 16,0 0-52-16,0-6-73 0,3 11-408 0,-3-11-674 16</inkml:trace>
  <inkml:trace contextRef="#ctx0" brushRef="#br0" timeOffset="-146647.35">32918 7353 237 0,'9'-10'523'0,"-9"10"-123"0,8-8-57 0,-8 8-5 16,10-6-23-16,-5 1-38 0,2 0-26 15,-1 2 38-15,2 0-74 0,1-3 39 0,-2 2-73 0,2 0 38 16,1-1-78-16,-2 2 37 0,1-3-85 16,1 1 38-16,-1 2-66 0,0-4 51 0,0 1-67 0,1 0 42 15,-3 1-66-15,1-3 59 0,0 2-59 16,-4-4 83-16,1 5-71 0,-1-2 76 15,1 0-61-15,-3 1 18 0,0 2 6 0,-2 4 5 0,3-12-4 0,-3 12 16 16,-2-6 23-16,2 6 5 0,-5-5-14 16,5 5-11-16,0 0 1 0,-14 1 14 0,14-1 19 15,-14 6-11-15,7-2-11 0,-1 1-7 0,-1 3-7 0,1-2-13 0,1 2-6 16,-1 1-12-16,0-1-9 0,1 2-8 0,0-2-17 16,3 2-5-16,-1-1-5 0,1 0-12 15,-1-1-13-15,3 3-26 0,1-4-34 0,1 2-45 0,0-3-33 0,2 3-30 16,1-5-38-1,2 2-37-15,0-1-69 0,1 1-30 0,3-2-20 0,1-3-9 0,-1 2-6 0,2-3 4 16,1 0 32-16,0 0 26 16,1-1-10-16,2-2 45 0,0 0-3 0,1-3 57 0,-1 0 14 0,2 0 74 15,0-4 17-15,-1 1 49 0,0-4 39 0,-3 3 48 16,0 0 95-16,-2 0 79 16,-2 1 18-16,-1-1 93 0,0 1-23 0,-3 2 63 0,-1-2-56 0,-2 5 56 15,-2 4-64-15,0-13 67 16,0 13-95-16,-2-8 58 0,2 8-107 0,-7-4-2 15,7 4-17-15,0 0-8 0,-12 2-9 0,12-2-21 0,-8 4-19 16,8-4-12-16,-7 7-6 0,4 0-7 0,0-2-5 0,-1 1-9 0,4 2 0 0,-1-2-9 16,1 2-17-16,1 0 9 15,2 1-14-15,-1 2-5 0,1-3-3 0,2 3-5 16,-1-2-2-16,0 1-11 0,1-2-3 0,-1 2 1 0,2-1 3 0,-2 1 9 16,-2-3-9-16,2 3-2 0,-1-2 8 0,-2-1 3 15,0-1 7-15,-1-6-12 0,-1 13-4 16,1-13-1-16,-4 12-6 0,4-12 1 0,-9 8-27 0,9-8-30 15,-10 6-37-15,10-6-50 0,-11 5-62 0,11-5-85 0,-11 1-52 16,11-1-69-16,-12 0-57 0,12 0-38 0,-11-3-26 16,11 3-91-16,-6-5-522 15,6 5-746-15</inkml:trace>
  <inkml:trace contextRef="#ctx0" brushRef="#br0" timeOffset="-146379.84">33453 7097 608 0,'7'-6'692'0,"1"1"-75"0,-2 1-133 16,-6 4-6-16,8-6-76 16,-8 6 106-16,8-2-85 0,-8 2-9 15,0 0 14-15,7 4-67 0,-7-4-23 0,0 10-12 16,0-10-38-16,0 13-5 0,-1-3-11 0,-2 1-21 0,0-1-9 0,-1 2-33 0,1 1-10 0,-2 1-37 16,1 1-15-16,0 2-88 0,-1-3-59 15,0 1 0-15,1 0 0 0,3-1 0 0,-3 3 0 0,2-3 0 0,0-1 0 31,1-1 0-31,0 2 0 0,1-3 0 0,0 0 0 0,2 0 0 0,-2-1 0 0,3-2 0 0,0 1 0 16,0-3 0-16,9 5-396 0,-7-6 4 31,-5-5-67-31,12 4-6 0,-12-4-91 0,15 2-4 0,-15-2-20 0,11-2-71 0,-11 2-659 0,11-6-911 32</inkml:trace>
  <inkml:trace contextRef="#ctx0" brushRef="#br0" timeOffset="-146221.39">33497 7283 334 0,'-4'-4'750'16,"4"4"-184"-16,-10-9-2 0,6 5-108 0,4 4 57 16,-5-8-74-16,5 8 67 0,-6-8-124 0,6 8 0 15,-3-8-124-15,3 8-3 0,3-6-98 0,-3 6 19 0,6-8-82 16,-6 8 24-16,12-8-64 0,-3 3 1 0,-2 0-128 16,2 1 0-16,0 1-153 0,1-3-15 0,-2 1-85 15,1 1-80-15,3 1-51 0,-3 2-114 0,-2-4-586 16,1 0-771-16</inkml:trace>
  <inkml:trace contextRef="#ctx0" brushRef="#br0" timeOffset="-146077.66">33660 7129 4 0,'0'0'684'0,"3"-5"-193"0,-3 5-36 16,0 0-53-16,4-7-63 0,-4 7-77 0,0 0-51 16,0 0-44-16,3-6-36 0,-3 6-42 0,0 0-57 15,1-6-51-15,-1 6-82 0,0 0-38 16,0 0-80-16,0 0-83 0,0 0-141 0,0 0-201 0,3 6-155 15</inkml:trace>
  <inkml:trace contextRef="#ctx0" brushRef="#br0" timeOffset="-145901.71">33671 7231 695 0,'0'7'542'0,"0"-7"12"0,0 13-3 0,-1-6-94 16,0-1 56-16,1 4-105 0,-2-5 43 15,0 10 185-15,0-6-373 0,2 1 0 0,-2-4-97 16,1 4 16-16,-1-1-85 0,-2 0-20 0,2-2-16 15,1 0-32-15,-1 1-61 0,0-1-74 0,-1-1-27 0,1 0-152 16,2-6-26-16,-3 11-120 0,3-11-16 0,-1 9-81 16,1-9-53-16,1 6-386 0,-1-6-556 0</inkml:trace>
  <inkml:trace contextRef="#ctx0" brushRef="#br0" timeOffset="-145696.85">33823 7272 682 0,'4'-5'829'15,"-4"5"-90"-15,3-7-183 0,-3 7 45 0,0 0-113 0,0 0 26 16,0 0-99-16,-16 1 9 0,16-1-66 0,-10 8-10 16,2 0-56-16,3-4-52 0,-2 5-38 0,1 0-19 15,1-2-12-15,0 3-40 0,0-1-12 0,5 1-20 0,-2 2-21 16,2-5-15-16,1 0-12 0,1 2-12 0,5-1-17 0,-2 0-34 16,1-2-45-16,3-1-60 15,1 1-61-15,8-2-420 0,-9-3 208 0,-9-1-174 0,18 2-81 0,-18-2-148 16,10-3-570-16,-10 3-963 15</inkml:trace>
  <inkml:trace contextRef="#ctx0" brushRef="#br0" timeOffset="-145014.24">31962 7836 382 0,'-5'-5'603'0,"5"5"-67"0,0 0-104 0,-2-7-21 15,2 7-48-15,0 0 33 0,0 0 1 0,0 0-19 16,-2 8 14-16,2-8-11 0,0 12-17 0,2-3-18 16,-2-1-5-16,1 5-65 0,-1-2-15 0,1 3-79 0,-2-2-8 15,1 2-61-15,-1 0 10 0,-1 1-55 0,0 3 16 16,-1-4-39-16,2 1 13 0,-1 0-53 0,0-2-9 15,1 1-75-15,-2-3-42 0,1 1-55 0,1 0-49 0,-1-1-38 16,0 0-36-16,0-3-31 0,0 2-39 0,0-3-19 16,1 0-42-16,1 0 21 15,0-7-21-15,-2 10-6 0,2-10 1 0,-3 7 1 0,3-7-291 0,0 0-232 16</inkml:trace>
  <inkml:trace contextRef="#ctx0" brushRef="#br0" timeOffset="-144703.78">31914 8149 804 0,'0'0'262'0,"-3"-7"-3"0,3 7-27 0,-2-6 14 0,2 6-66 0,-2-7 69 16,2 7-48-16,-1-7 11 0,1 7-38 15,0-8 9-15,0 8-39 0,4-8 5 0,-4 8-18 0,5-7-11 0,-5 7-23 16,10-10-12-16,-5 5 3 16,2 2-13-16,1-3-10 0,0 3-7 0,-1-3-7 0,-1 3 4 0,3-3 9 15,-2 2 1-15,1 0-3 0,0-2-3 0,-1 1-6 16,-1-3 0-16,0 2-2 0,1-2-10 16,-2-1 9-16,0 1 21 0,0 0 21 0,-1-1 15 0,0 2 8 0,-2-1-10 15,3-1 45-15,-2 2-16 16,-2 0 50-16,-1 7-28 0,5-10 26 0,-5 10-54 0,4-9 8 0,-4 9-44 15,3-7 23-15,-3 7-31 0,0 0 38 16,0 0-30-16,0 0 20 0,2 10-37 16,-2-10 24-16,0 11-39 0,0-3 20 0,-1-1-39 15,0 5 21-15,1-2-39 0,-1 2 22 0,-1 0-35 0,2-1 24 0,-2 3-45 16,0-1-26-16,1 2-85 0,0 1-67 0,-2-3-71 0,3 0-57 16,0-1-59-16,0 1-43 0,0-2-40 0,0 1 5 15,3-1-57-15,-1-2-72 0,1 0-540 0,1-2-739 16</inkml:trace>
  <inkml:trace contextRef="#ctx0" brushRef="#br0" timeOffset="-143680.53">32162 8165 668 0,'0'0'456'0,"7"-8"-36"0,-7 8-76 16,4-8 7-16,-4 8-65 0,9-10-32 0,-4 6-21 0,1-1-33 16,-1 0-11-16,3 0-28 0,-1-1-19 15,1 0-21-15,2-1-11 16,-1 3-10-16,1-1-15 0,1-1-13 0,-2 2-12 0,2-2-4 15,-2 2-4-15,1-3-3 0,-1 3 17 0,0-1 5 0,0 0 16 16,-2 1 0-16,0 0 1 0,-1-3-4 0,-1 3 14 0,-5 4 25 0,8-8-4 16,-8 8-35-1,5-9 7-15,-5 9-43 0,0 0 29 0,-1-7-53 0,1 7 36 0,-7-3-42 16,7 3 35-16,-12-1-26 0,12 1 42 16,-15 1-27-16,4 1 43 0,1 1-32 0,1 0 42 0,-3 2-41 0,2 1 21 15,-3 0-39-15,3 2 33 0,0 0-35 0,-1-1 25 0,3 3-38 16,1-1 25-1,1-2-30-15,1 2 23 0,1 0-29 0,3-2 22 16,1 3-28-16,2-2 24 0,1 1-28 0,3-1 3 16,1 0-3-16,0-1 1 0,5 0 0 15,-1 0-1-15,3-1 25 0,0-2-30 0,2 0 24 0,-1-1-25 16,0-2 19-16,-1 1-33 0,2-2 22 0,-2-2-42 0,1 1 30 0,-1-2-5 0,3-3-28 16,-3 1 4-16,-1-3-2 0,-1 0-4 15,0-3 0-15,-1 0 4 16,-3-2 15-16,0-1-24 0,-2-1-6 0,1-4 2 15,-2 3 7-15,-2-2-1 0,0-1 7 0,-2-1-25 16,1 1 39-16,-2-1-21 0,0 2 35 0,-2 0-24 16,2 1 37-16,0 3-8 0,-1 0 19 0,0 3-37 0,1 1 33 15,-2 4-29-15,2 6 56 0,-2-9-14 0,2 9 47 16,0 0-2-16,-8 6 0 0,6 1 3 0,-1 2 10 16,-1 1 2-16,2 1-1 0,-1 2-10 0,3 1-4 15,-2 2-9-15,0 2-7 0,2-4-9 0,0 1-7 16,0 0-7-16,0 1-2 0,3 1-31 0,-2-3 25 0,4 1-27 15,-1-2 23-15,1 0-27 0,2-1 29 0,-2-2-37 16,1-1 26-16,1-2-10 0,0-2-13 0,2 1-12 16,-1-3-1-16,1 1-20 0,-9-4-11 0,18 1-9 15,-8-2-15-15,1-2-22 0,-3-1 21 0,2-2-7 16,-1 0-18-16,1-4-6 0,-1 1-11 0,0-4 14 16,0-1 60-16,0-2-49 0,0-2 57 0,-4 0-43 15,3-1 68-15,-4-2-46 0,0 3 14 0,-2 0 13 16,-1 0 9-16,1 1 19 0,0 4 33 0,-2-1 21 0,2 2 12 15,-2 2 0-15,2 1-7 0,-2 2-6 0,0 7-1 16,0-9 15-16,0 9 22 0,0 0 5 0,0 0 17 16,0 0-5-16,0 12 5 0,0-2-11 15,1 1-6-15,1 2-3 0,-2 5-24 0,0-2 1 0,0 5-20 0,0-1-8 16,0 1 0-16,-2 4-11 0,1 1-32 0,1-1-44 16,-2 2-80-16,0-2-18 0,0 1-40 0,0-1-14 15,1-1-5-15,1-1 18 0,0-2 27 0,-1-4 22 16,0 1 24-16,1-1-4 0,-2-4 5 15,2-1 7-15,0-1 23 0,0-3 13 0,0-1 21 0,0-7 10 16,-1 10 8-16,1-10 16 0,0 0 2 0,0 0 13 16,0 0 40-16,0 0-11 0,0 0 13 0,-1-9 5 15,2 1 6-15,0-2 6 0,-1-1 6 0,2-1-4 16,0-5 9-16,1-1-4 0,1-4 43 0,1 0-61 0,2-2 52 16,0 2-42-16,-1-2 54 0,3 2-52 0,0 1 77 15,-1 2-66-15,2 1 66 0,1 3-93 0,11-10 111 16,-10 16-19-16,-1 1-79 0,-1 3 5 15,3 2-8-15,-1 1 7 0,0 1-4 16,-1 2 8-16,0 1 5 0,-1 0-4 0,1 4-3 0,-4-1 7 0,1-1 7 16,-2 4 8-16,-1 0 17 15,-1 0 16-15,-1 3-2 0,-3-3-5 0,-1 4-13 0,-3-3-14 0,0 3-8 16,-4-2-8-16,-1 0-12 0,2 2-4 0,-4-3-11 0,1 1-3 16,-1-2-6-16,0-1-11 0,1-1-25 15,1-1-37-15,-1 0-49 0,1-3-50 0,0 2-69 16,9-4-35-16,-13 2-59 0,13-2-45 0,-12 1-64 0,12-1-18 15,0 0-40-15,-7-6-64 0,7 6-40 0,5-8-303 16,0 4-446-16</inkml:trace>
  <inkml:trace contextRef="#ctx0" brushRef="#br0" timeOffset="-143351.85">33042 8089 474 0,'12'-4'442'16,"-1"3"-41"-16,-3-2-66 0,10-6 359 15,-8 6-405-15,0-3 41 0,-1 2-47 0,1-4 29 16,-1 4-88-16,0-2 55 0,3 0-74 0,-3 0 44 15,0 1-105-15,1-3 74 16,-2 2-75-16,-1 0 79 0,0-1-83 16,0 2-9-16,0-1 41 0,-2-1-57 0,-1 0 33 0,-2 2-69 15,0-1 41-15,-2 6-44 0,1-9 25 0,-1 9-50 0,-4-8 31 16,4 8-36-16,-10-3 11 0,10 3 13 0,-15 1 19 0,5 1 13 0,0 3-6 16,-1-1 0-16,-1 4-7 0,-2-1-20 15,3 1-1-15,0 2-1 0,-1 1-18 0,3 0-7 0,0-1 0 16,2 2-16-16,0 1 1 15,3-3-10-15,1 0-3 0,1 1-1 0,1-1 2 16,2 0-37-16,1-1 30 0,2-1-52 0,1 3 11 0,3-5-40 0,-2 1-49 0,3-1-45 16,-1-3-48-16,1 2-57 0,2-4-43 0,-3 2 7 15,5-2-84-15,-13-1 26 0,19-1-89 0,-9-2 6 16,-1 2-25-16,2-4 7 0,-1 0-19 16,-3-2-20-16,4-1-239 0,-4-2-252 0</inkml:trace>
  <inkml:trace contextRef="#ctx0" brushRef="#br0" timeOffset="-143098.66">33297 8024 383 0,'2'-6'545'15,"-2"6"-118"-15,5-8-7 0,-5 8-78 0,0 0 19 0,5-4-85 0,-5 4 66 16,0 0-56-16,5 5 37 0,-5-5-51 0,2 8 65 31,-2-8-134-31,2 12 66 0,-2-5-93 0,0 1 56 0,2-1-80 0,-2 1-13 0,1 0-2 0,0-1-9 32,-1 1-3-32,0 1-15 0,0-1-21 0,-1-1-8 0,0 1-8 0,1-8-1 0,-2 12 3 0,2-7 6 15,0-5 10-15,-2 9-7 0,2-9-5 0,-2 7-3 16,2-7-12-16,0 0-6 0,0 0-17 0,0 0-8 0,0 0-3 31,0 0-7-31,2-13 0 0,0 3-11 0,2 2 18 0,3-6-28 0,0 4 23 0,3-2-24 16,-1-1 10-16,4 0-15 0,1 1 17 15,0 0-21-15,2 4 21 0,-4-1-30 0,4 2-15 0,-3 0-72 0,13 0-213 16,-12 5 92-16,-3 1-168 0,0 1-66 16,2 1-104-1,-3 3-141-15,-1-1-675 0,-1 3-980 0</inkml:trace>
  <inkml:trace contextRef="#ctx0" brushRef="#br0" timeOffset="-139211.46">7900 7651 113 0,'0'0'183'0,"0"0"-1"0,0 0-88 15,0 0 26-15,0 0-72 0,0 0 31 0,4-6-53 16,-4 6 37-16,0 0-56 0,0 0 42 0,4-7-51 16,-4 7 41-16,0 0-51 0,5-3 50 0,-5 3-60 15,0 0 47-15,0 0-54 0,0 0 50 0,5-4-48 16,-5 4 48-16,0 0-45 0,0 0 46 0,0 0-47 16,6-3 49-16,-6 3-44 0,0 0 44 0,0 0-48 15,8-3 53-15,-8 3-55 0,0 0 50 0,0 0-47 16,0 0 60-16,9-4-41 0,-9 4 67 0,0 0-45 15,0 0 54-15,0 0-53 0,6-3 49 0,-6 3-44 16,0 0 54-16,0 0-40 0,0 0 62 0,0 0-40 16,7-5 49-16,-7 5-40 0,0 0 42 0,0 0-38 0,0 0 42 15,0 0-28-15,0 0 25 0,0 0-28 0,0 0-5 16,0 0 0-16,0 0-2 0,0 0-6 0,0 0-10 16,0 0-6-16,0 0-14 0,0 0-6 0,0 0-3 15,0 0-11-15,6-3-5 0,-6 3-4 16,0 0-4-16,0 0-5 0,0 0-3 0,0 0 3 0,0 0-11 15,0 0-5-15,0 0-7 0,0 0-11 0,0 0-7 16,0 0-6-16,0 0 14 0,0 0-42 0,0 0 18 16,0 0-50-16,0 0 23 0,0 0-50 0,0 0 32 15,0 0-41-15,6 5 58 0,-6-5-40 0,0 0 60 16,0 0-36-16,0 0 62 0,0 0-40 0,8 3 6 16,-8-3 70-16,0 0-44 0,0 0 57 0,0 0-46 15,0 0 51-15,0 0-35 0,12-2 35 0,-12 2-46 16,0 0 52-16,0 0-47 0,5-3 51 0,-5 3-46 15,0 0 55-15,0 0-35 0,6-6 63 0,-6 6-39 16,0 0 58-16,0 0-36 0,0 0 51 0,7-4-35 16,-7 4 49-16,0 0-36 0,0 0 30 0,0 0-33 15,0 0 3-15,0 0-9 0,0 0 2 0,3-6 7 16,-3 6-11-16,0 0-7 0,0 0 2 0,0 0-2 16,0 0 1-16,0 0 4 0,0 0-31 0,0 0 48 15,6-4 2-15,-6 4 3 0,0 0-4 16,0 0 2-16,0 0-3 0,0 0-9 0,0 0-1 0,0 0-14 0,-3-7-3 15,3 7 4-15,0 0 3 16,0 0 4-16,0 0-2 0,0 0-5 0,-12 0-4 0,12 0-1 16,0 0-6-16,-11 2-9 0,11-2 0 0,-9 4 8 0,9-4 2 15,-12 5 1-15,5-2-3 0,2 3-2 0,-3-1 18 16,2 2 6-16,-2 1-3 0,-1 1 16 0,0 3-7 16,0-2-6-16,2 2-6 15,-1 0 6-15,3 0-10 0,-3 2-9 0,4 0 2 16,-3 0-3-16,3 0-1 0,0 2-1 0,0 0-9 0,2 0 4 0,2-3-15 15,0 1 6-15,0 0-7 0,2 1-3 0,1 0-3 0,3-3-6 16,-2 2 5-16,5-1-13 0,-1-2 13 16,2-1-4-16,1 0-1 0,2-1-3 0,1-3-3 0,0 1 1 15,3-4 2-15,-2 1-7 0,4-3 4 16,-2-1-4-16,2-1-6 0,-1-5 6 0,1 3-10 0,3-4 12 16,-3-3-3-16,4-3 3 0,0-2-4 0,-1-1 2 15,-4 0 25-15,1-2-47 0,-5 4 47 16,-1-2-30-16,-2-1 30 0,-4-4-35 0,-1 4 35 0,0-1-34 0,-3 1 27 15,-3-1-38-15,0 1 69 0,-3 2-36 0,-4-2 32 16,-1-2-32-16,-1 2 25 16,-1-1-35-16,-4 3 27 0,0-1-40 0,-3 2-21 0,2-2 30 0,-2 4-2 15,-2 2-5-15,2-1-6 0,0 5-21 0,1 0-26 16,0 0-35-16,3 3-27 16,-3 3-49-16,4 0-54 0,0 4-34 0,-2 2-43 0,2 2-57 0,1 3-104 15,2-2-86-15,0 4-474 0,3 0-631 16</inkml:trace>
  <inkml:trace contextRef="#ctx0" brushRef="#br0" timeOffset="-138739.86">8116 7945 584 0,'0'0'482'16,"0"0"-103"-16,3-6-33 0,-3 6-57 0,0 0-10 31,0 0-28-31,0 0-28 0,2-5-16 0,-2 5-29 15,0 0-12-15,0 0-20 0,0 0-9 0,0 0-16 16,0 0 0-16,0 0 0 0,0 0 10 0,0 0 6 16,0 0 19-16,9 5 0 0,-9-5 4 0,3 12 17 0,-2-3-9 15,2 0-26-15,-1 2 4 0,2 2 4 0,0 2-11 16,-2 2-20-16,1 1 1 0,-1 0-39 16,1 3 13-16,1 1-36 0,0 0 9 0,0 1-31 15,-2 0-5-15,2-1-6 0,2 0 9 0,-2 0-18 0,1-2 19 16,-1 0-37-16,0-4 29 0,0 2-27 0,0-4 21 15,1 0-31-15,-3-3 28 0,1 1-23 0,-1-3 19 16,2 1-20-16,-4-1 18 0,3-3-24 0,-2 1 27 16,-1-7-33-16,1 12 7 0,-1-12-51 0,2 9-2 15,-2-9-72-15,0 0-41 0,0 10-65 0,0-10-65 16,0 0-55-16,0 0-53 0,0 0-63 0,0 0-44 0,0 0-135 16,-9-2-291-16,9 2-532 0</inkml:trace>
  <inkml:trace contextRef="#ctx0" brushRef="#br0" timeOffset="-138407.33">8179 8226 361 0,'0'0'435'16,"1"-8"-24"-16,-1 8-56 0,1-7-2 0,-1 7-17 0,0-8-42 15,0 8-25-15,0-6-28 0,0 6-15 0,0 0-13 16,-5-7 5 0,5 7-4-16,-5-5-5 0,5 5-26 0,0 0-24 0,-9-1-7 15,9 1-8-15,-11 4-10 0,4 1-13 0,0-1 21 0,-1 0-40 16,-1 2 10-16,-1 0-42 0,-2 1 6 0,1 1-36 0,-2-1 17 0,3 2-36 16,-3-2 24-16,1 3-43 0,2-1 35 0,-2 0-58 15,1-1 43-15,2 1-38 16,-2-1 6-16,3-4-45 0,0 3-17 0,2-1-35 15,-2-2-41-15,8-4-13 0,-9 7-23 0,9-7-26 0,-6 8-29 0,6-8-22 0,0 0-49 16,0 0-65-16,0 0-12 0,0 0 0 16,9-8-497-16,-4 4-442 15</inkml:trace>
  <inkml:trace contextRef="#ctx0" brushRef="#br0" timeOffset="-138206.34">8111 8211 573 0,'10'-5'423'16,"-1"0"-41"-16,-1 1-73 0,2 0-11 0,-2 1-43 0,1-1-23 0,1 0-25 0,0 3-16 0,2-2 2 15,-1 1-15 1,3 1-12-16,-2 0-20 0,2 1-6 0,0 0 5 0,0 0-23 0,0 1-14 0,1 0-14 31,-2 1-12-31,2-1-15 0,-2 2-15 0,1-1-10 0,0 0-7 16,-2 2-4-16,0-1-10 0,-1-2-4 0,-1 1-7 16,0 1-14-16,-10-3-24 0,13 2-32 0,-13-2-31 0,13 3-34 0,-13-3-59 15,7 3-47-15,-7-3-91 0,0 0-44 0,3 6-145 16,-3-6-310-16,-5 6-354 15</inkml:trace>
  <inkml:trace contextRef="#ctx0" brushRef="#br0" timeOffset="-137779.99">8261 8399 180 0,'0'0'303'0,"0"0"5"0,0 0-72 15,7-2-8-15,-7 2-22 0,0 0-5 0,0 0-3 16,0 0-1-16,0 0-14 0,0 0-10 0,0 0-11 15,0 0-5-15,0 0-1 0,0 0 2 0,0 0 5 16,5 4 23-16,-5-4 6 0,0 6-2 0,0-6 10 16,-7 11-7-16,4-5 13 0,-2 3-18 0,1-1-13 15,-1 1 21-15,-1 3-39 0,-3 0 20 0,1-2-52 0,-1 3 7 16,0 2-23-16,-2-2 15 0,0 3-50 16,0-2-8-16,2-1-11 0,-1-1-11 0,1 1-9 15,-1-1-6-15,2-1-17 0,-10 8 17 0,13-9-43 16,-2-4-13-16,2 2-23 0,0-1-22 0,5-7-25 15,-7 9-25-15,7-9-46 0,-8 7-49 0,8-7-55 16,-4 5-48-16,4-5-12 0,0 0-57 0,0 0 3 16,0 0-71-16,0 0-3 0,-1-6-397 0,1 6-405 0</inkml:trace>
  <inkml:trace contextRef="#ctx0" brushRef="#br0" timeOffset="-137551.41">8193 8474 562 0,'5'-6'564'15,"-5"6"-119"-15,8-6-80 0,-8 6-23 0,10-5-29 16,-10 5 3-16,10-3 0 0,-10 3 11 0,17-1-31 16,-17 1 16-16,20 2-48 0,-10 0 18 0,2 1-67 15,-2 2 23-15,4-1-52 0,-1 2-6 0,1 1-52 0,-1-1 8 16,1 3-56-16,-1-5 16 0,-2 5-40 0,4-1 10 16,-3-1-38-16,2 0 21 0,-4 0-33 0,2 1 15 15,-2-2-48-15,-1-2-6 0,-1 1-66 16,-1 0-5-16,1-1-56 0,-8-4-34 0,10 5-49 0,-10-5-73 15,7 5-84-15,-7-5-113 0,0 0-154 16,0 0-458-16,0 0-732 0</inkml:trace>
  <inkml:trace contextRef="#ctx0" brushRef="#br0" timeOffset="-136817.89">8340 7778 443 0,'0'0'432'0,"0"0"-92"0,0 0-17 0,0 0-48 16,0 0 1-16,0 0-42 0,0 0-23 0,0 0-26 15,0 0-27-15,1-7-25 0,-1 7-23 0,0 0-15 16,0 0-16-16,0 0 25 0,0 0 32 0,17-2 25 16,-17 2 9-16,20 0-1 0,-7 0-13 0,7-1 6 0,2 1-7 15,6-2-17-15,7-1 6 0,2 0-16 0,11-3-23 16,-3 1-17-16,5-1-12 0,-1-4-19 0,2 2 7 15,0-3-33 1,-1 2 13-16,1-2-30 0,-4 2-12 0,0-2-33 16,-3 1-23-16,-7 2-15 0,-5 2-35 0,-2-3-18 0,-5 2-42 0,-1 1-5 0,-2 0-6 15,-7 0-2-15,2 1-27 0,-6 0-23 0,-1-2-4 32,-2 2-3-32,-2 1 24 0,-2-3 0 0,-4 7 29 0,3-8 34 15,-3 8 30-15,-4-11 43 0,4 11 14 0,-8-8 29 0,3 4 35 16,1-1 31-16,-2 0 33 0,6 5 20 0,-10-6 11 15,10 6 4-15,-8-7 2 0,8 7-14 0,-8-4-9 16,8 4-14-16,-6-3-4 0,6 3-4 0,0 0-2 0,0 0 3 0,0 0 18 0,0 0 16 16,0 0 13-1,0 0-12-15,11 6 19 0,-4-2-22 16,-2 3 4-16,1-1-28 0,3 3 4 0,-2-2-8 0,-1 1-15 0,1 3-9 0,-1 1-10 0,0 0-16 16,-1 2 5-16,-1-1-7 0,0-1-21 15,-1-1-48-15,-2 3-54 0,-1-2-47 0,0 1-63 0,0 0-112 16,-3-1-96-1,2 0-555-15,-3 1-575 0</inkml:trace>
  <inkml:trace contextRef="#ctx0" brushRef="#br0" timeOffset="-136247.28">9568 7544 161 0,'-1'-8'713'16,"1"1"-164"-16,0 7-77 0,0-12-56 0,0 12-58 0,0-10-54 16,0 10-55-16,0-7-40 0,0 7-25 15,0 0-3-15,1-8 13 0,-1 8-13 0,0 0-6 0,5 7-11 16,-5-7-22-16,4 8-27 0,-3-2-13 0,2 3-19 15,-2-2-2-15,3 5-25 0,-3-1 3 0,3 0-24 16,0 4 11-16,-2-1-37 0,1 1-2 16,-2 0-27-16,3 1-29 0,-1-1-29 0,-1-2-28 0,-1-1-24 15,2-1-28-15,0 0-8 0,-2-1-16 0,0-2-12 16,2 1 6-16,-2-4 14 0,-1 3 35 0,0-8-20 16,5 6 25-16,-5-6-12 0,0 0 38 0,0 0-4 15,0 0 51-15,2-10-17 0,-3 3 20 0,1-1 15 0,0-5 20 16,0 0 37-16,-1-2-7 0,0-4 6 0,-3 2 9 15,4-2 18-15,-1 0 45 0,1 1 31 0,0-1-8 16,1 2-3-16,1 0-3 0,2-1 3 0,0 4-15 16,1-3 28-16,3 5-16 0,2 1 11 0,-1 2-15 15,4 2 8-15,0 2-15 0,-1 1-3 0,4 2-5 16,-2 4-9-16,1 2-8 0,2 1-1 0,-1 0 8 16,0 3-7-16,0 1 17 0,-2 4-24 0,0 2 31 0,-1-3-19 15,-4 3 20-15,-2 0-18 0,-1 1 20 16,-4-2-18-16,0 3 29 0,-5-1-45 0,-1 0 20 15,-3 4-39-15,-2-2 19 0,-3 0-36 0,-4 1 26 16,-1-1-42-16,-3-1 31 0,-1-1-48 0,4-3 15 16,0-2-46-16,1-1-28 0,1-3-30 0,2 1-50 0,3-4-69 15,1 0-77-15,0-2-56 0,9-2-57 16,0 0-108-16,-11 0-23 0,11 0-429 0,3-6-555 16</inkml:trace>
  <inkml:trace contextRef="#ctx0" brushRef="#br0" timeOffset="-135490.02">10106 7536 648 0,'8'-8'612'0,"-1"2"-113"0,-4 1-53 15,-3 5-70-15,1-10-37 0,-1 10-8 0,-4-4-24 0,4 4-40 16,-11-2-34-16,11 2-27 0,-16 2-32 0,6 1-23 16,0 0-27-16,1 4-10 0,0-3-27 15,-2 2-5-15,3 0-20 0,0 3-4 0,-2-3-22 0,5 3 3 16,0-2-17-16,0 4 7 0,1-5-16 0,1 2 1 15,3 0-11-15,0-1 6 0,0 0-13 16,2-1 3-16,0 0-24 0,2 1-15 16,-4-7-17-16,9 9-9 0,-4-4-9 0,-5-5 3 0,10 6-3 0,-10-6 2 0,13 4 2 15,-13-4 1-15,12 0 10 0,-12 0 4 16,11-2 0-16,-11 2 26 0,9-6-6 0,-9 6 21 0,8-10-14 16,-3 6 22-16,-3-6-11 0,1 2 17 0,-2-1-14 15,2-1 22-15,1-9 26 0,-3 8-8 16,0 1-14-16,3-2 9 0,-1 2-7 15,-1 0 5-15,2 1 3 0,2-1-1 0,-2 2-3 0,3-1 3 16,-1 2-1-16,-1 2-1 0,5-1 10 0,-2 3 0 16,0 1 2-16,-8 2-7 0,16-3-5 0,-16 3 3 15,18 3-7-15,-8 0 4 0,-1 2-3 16,-1 2-8-16,-2-1 7 0,3 1-6 0,-2 3 6 0,-2-2-8 16,-1 3 6-16,1-2-12 15,-3 3 11-15,2-4-15 0,-1 1 13 0,-2 1-12 16,0-1 8-16,-1-4-1 0,0 4 1 0,0-9-3 0,0 11-2 0,0-11-4 0,0 8 1 15,0-8-1-15,0 0 7 0,-2 6-10 0,2-6 11 16,0 0-9-16,0 0 9 16,-5-9-3-16,5 9-1 0,-2-10-5 0,1 3 8 0,1-3-9 0,1 2 9 15,3-3 1-15,-3 3-18 16,2-3 15-16,-1 1 4 0,1 0-2 0,2 1-2 16,-1 0 1-16,1 2-1 0,-1 0 0 15,4 1 0-15,-2 1-1 0,-1 2 0 0,-5 3 5 0,13-4 0 0,-13 4-6 0,15 0 8 0,-15 0-1 16,13 4-1-16,-4-1-2 0,-1 0 3 15,-2 1-2-15,2 1-6 0,-1 1 0 0,0 0 6 0,-2-2-7 16,0 2 6-16,0 0-7 0,0-3 12 0,0 3-7 16,-5-6 1-16,8 8-4 0,-8-8 15 15,5 6 7-15,-5-6 23 0,0 0 11 0,7 5-12 0,-7-5 16 16,0 0-1-16,0 0 8 0,6-6-26 0,-6 6 13 16,4-10-36-16,-2 3 21 0,-1 0-23 0,2-3 11 15,1 2-15 1,0-3-1-16,0 1-5 0,2-1 17 0,-1 4 42 0,3-3-25 0,-3 2 43 0,1-1-37 15,2 4 33-15,-2 1-31 16,2-3 35-16,-8 7-18 0,13-3 23 16,-13 3-38-16,14 3 17 0,-8 1-30 0,-1 0 14 0,2 2-34 15,-1 1 20-15,2 2-30 0,-2-1 15 0,-2 2-50 16,4 1-25-16,-2-1-86 0,-1 3-70 0,-1-5-89 0,1 5-67 0,-1-4-90 0,0 1-152 16,0 0-706-16,-1-1-919 0</inkml:trace>
  <inkml:trace contextRef="#ctx0" brushRef="#br0" timeOffset="-135150.1">10746 7533 5 0,'4'-5'796'0,"-1"-1"-231"0,-1 1-111 0,2-1-52 16,-1 1-59-16,2 0-61 0,-3-2-30 0,3 1-28 0,0 0-32 15,1 0-39-15,0-2-26 0,2 3-24 0,-2-4-16 16,2 2-19-16,-1 1-11 0,2-2-10 0,-2 2-2 15,-1-2-11-15,1 2-7 0,-2 0-4 0,0-1-5 16,-2-1 0-16,0 4 22 0,1-2 25 0,-4 6 15 16,2-10-15-16,-2 10 9 0,2-11 4 0,-2 11-11 15,-4-8 1-15,4 8 9 0,-8-6 2 0,8 6-6 16,-12-4 4-16,12 4 1 0,-16 0 10 0,6 4 21 0,1-2-51 16,0 2 35-16,-1 0-33 0,0 2 16 0,-1 3-44 15,0-3 23-15,3 4-39 0,1-1 22 0,0 1-34 16,3-1 27-16,-2 2-46 0,2-2 14 0,4 1-61 15,0-2 20-15,0 1-55 0,3 0-37 0,2 0-39 16,1-4-46-16,1 3-34 0,-1-2-51 16,5-3-49-16,0 1-64 0,0-1 22 0,2 0-28 0,0-2-5 15,-2-1-389-15,3-3-352 0</inkml:trace>
  <inkml:trace contextRef="#ctx0" brushRef="#br0" timeOffset="-134872.04">11035 7385 568 0,'8'-11'551'0,"-3"3"-88"0,0-1-49 16,-4 3-42-16,2-2-24 0,-3 8 6 0,0-11-26 15,0 11-47-15,-3-8-36 0,3 8-30 0,-8-5-31 16,8 5-16-16,0 0-21 0,-15 2-20 16,15-2-25-16,-10 4-13 0,6 2-10 0,0-1 0 0,-2 1-23 15,3 2 4-15,2-1-23 0,0 2 10 0,2-3-18 16,-1 4 11-16,4-1-28 0,1 0 26 0,0-1-26 0,2 1 19 16,0 1-27-16,1-2 23 0,2 1-29 0,-1-1-3 15,0 1 4-15,0-2 23 0,-3 1-26 16,1 0 24-16,-1-1-26 0,-2 3 23 0,2-4-15 15,-3 4 32-15,-2-1-3 0,-1 0-7 0,-1-2-29 0,-2 4 31 16,-3-3-34-16,2-1 28 0,-2 2-36 0,-1-3 10 16,1 2-49-16,-4-2-17 0,2-1-66 0,-1 0-61 15,0-1-34-15,2-2-58 0,-2 1-83 0,9-3-98 16,-16 3-77-16,16-3-470 0,-11-1-628 0</inkml:trace>
  <inkml:trace contextRef="#ctx0" brushRef="#br0" timeOffset="-134602.66">11183 7210 32 0,'8'-11'900'0,"-2"0"-244"0,-2 4-120 0,0-2-53 15,1 2-69-15,-2 1-43 0,-3 6-20 0,5-10-37 16,-5 10-39-16,4-6-34 16,-4 6-22-16,0 0-11 0,0 0-6 0,7 9 11 0,-7-2-31 0,0 0-10 15,2 4 7-15,-1 0-17 0,0 4-3 0,0-1-2 16,1 2-31-16,-1 1 9 0,2 0-39 0,-2 2 8 15,0-1-36-15,2 2 5 0,-1-3-29 0,2 1 12 0,-1 1-11 16,2-3-13-16,-3 0-4 0,3-1-11 0,0-2 1 16,1 1 0-16,0-3-7 0,2 0-19 15,-2-1-27-15,0-4-54 0,2 1-53 0,2-1-63 0,-2-3-66 16,1-2-65-16,4 2-53 0,-13-3-44 0,19 0-47 16,-8-1-44-16,0-1-126 0,-1-2-524 0,-4 0-786 15</inkml:trace>
  <inkml:trace contextRef="#ctx0" brushRef="#br0" timeOffset="-134429.46">11324 7363 300 0,'0'0'752'0,"-15"-6"-150"0,15 6-54 0,-13-4-61 0,13 4-17 16,-13-4-38-16,13 4-70 0,-10-8-34 16,10 8-64-16,-8-6-57 0,8 6-41 0,-3-6-37 0,3 6-22 15,3-7-23-15,0 2-19 0,2 1-34 0,3-4-48 16,0 2-82-16,0 0-90 0,4-1-103 0,0 1-88 0,-1 0-79 15,0-1-188-15,0 1-367 0,0 2-622 0</inkml:trace>
  <inkml:trace contextRef="#ctx0" brushRef="#br0" timeOffset="-134302.1">11473 7159 43 0,'0'0'786'0,"2"-7"-214"31,-2 7-98-31,0 0-37 0,0-10-67 0,0 10-54 16,0-7-65-16,0 7-46 0,0 0-47 0,1-7 18 0,-1 7-190 0,1-6-74 0,-1 6-281 31,0 0 37-31,0 0-59 0,0 0-429 0,0 0-353 0</inkml:trace>
  <inkml:trace contextRef="#ctx0" brushRef="#br0" timeOffset="-134121.95">11522 7267 178 0,'3'7'631'16,"-1"-1"-119"-16,-2-6-69 0,3 12-10 0,-2-5-14 0,-1-7-36 15,4 12-34-15,-2-6-33 0,-2 1-36 0,2 0-39 16,-1 0-53-16,-1-7-36 0,1 13-29 0,0-7-25 16,1 3-18-16,0-3-17 0,-2-6-11 0,2 13-59 15,-2-13-64-15,2 12-78 0,-1-5-88 0,-1-7-97 16,3 10-119-16,-3-10-63 0,5 10-477 0,-5-10-587 16</inkml:trace>
  <inkml:trace contextRef="#ctx0" brushRef="#br0" timeOffset="-133890.71">11753 7267 13 0,'7'-6'894'0,"-5"1"-218"0,2-1-85 0,-4 6-49 15,4-8-59-15,-4 8-62 0,0 0-51 0,0 0-51 16,-5-4-50-16,5 4 12 0,-8 4-50 0,8-4 2 16,-13 8-53-16,8-2-18 0,0-1-35 0,-1 4 0 15,1 0-55-15,1-2 14 0,-1 4-39 0,1-2 15 16,0 1-32-16,4-1 19 0,-1 0-38 0,2-2 28 15,0 3-31-15,2-4 21 0,1 1-32 0,2 1 24 16,-1-4-33-16,-1 1 13 0,2-1-55 0,-6-4-8 0,12 4-65 16,-12-4-41-16,15 2-48 0,-15-2-44 0,13-2-61 15,-13 2-56-15,13-3-75 0,-13 3-149 0,9-5-569 16,-9 5-780-16</inkml:trace>
  <inkml:trace contextRef="#ctx0" brushRef="#br0" timeOffset="-133627.95">12083 7063 403 0,'0'-10'937'0,"0"1"-211"0,0 3-109 16,0 6-74-16,0-13-78 0,0 13-71 0,-1-8-36 15,1 8-89-15,0 0 4 0,0 0-37 0,0 0 8 0,0 0-44 16,-1 10-19-16,2-3-38 0,0 1-22 0,0 3-19 15,1 1-17-15,-1 1-21 16,4 1-9-16,-4 3-14 0,2-1-16 0,-1 1-57 0,2 1-68 0,-3-3-34 16,2 2-95-16,0 0-54 0,1-1-46 0,-2 0-67 15,1-4-52-15,0-2-59 0,0 1-141 0,-2-3-405 16,2 0-669-16</inkml:trace>
  <inkml:trace contextRef="#ctx0" brushRef="#br0" timeOffset="-133311.4">12146 7264 567 0,'0'0'579'16,"1"-10"-107"-16,-1 10-61 0,0-12-46 0,0 12-48 16,4-11-58-16,-4 11-43 0,2-11-49 0,2 4-26 15,-1 1-32-15,-1 2-19 0,2-6-21 0,3 5-9 0,-1-1-17 16,0-2-3-16,3 2-19 0,-2 1 4 16,-1-3-10-16,3 2 4 0,-3 0-16 0,2-1 4 0,-2 0-14 0,3-2-1 0,-5 0-17 15,3 1 12-15,-2-3-10 0,-1 1 18 0,1 0 3 16,-3-1 21-16,3 3 6 0,-2-4 50 15,-2 3 44-15,2-1 16 16,-1 1 15-16,0 1 5 0,-1-1 2 0,0 4 3 0,-1 5-47 0,4-11 2 16,-4 11-30-16,4-5 50 0,-4 5-18 0,0 0 62 0,9 4-30 15,-9-4 36-15,6 9-43 0,-2 0-18 0,-2-1-17 16,1 3-16-16,0 1-19 0,-1 0-9 0,1 2-15 0,-2 2-12 31,4 0-2-31,-4-1-9 0,2 1-21 0,-2 2-70 16,0-1-79-16,2 15-340 0,-2-20 113 0,1 1-84 0,-1 0-97 0,0-3-91 15,-1 0-623-15,3-3-875 16</inkml:trace>
  <inkml:trace contextRef="#ctx0" brushRef="#br0" timeOffset="-132334.45">12394 7215 41 0,'1'-6'805'0,"4"0"-230"0,-3 2-109 15,1-3-75-15,2 1-72 0,-2 2-59 0,1-4-20 16,1 2-29-16,2 1-19 0,-2-2-34 0,3 1-21 15,-3 2-34-15,3-3-9 0,2 2 4 0,-2 0 2 16,1 0-3-16,0-2-6 0,0 3-17 0,-3 0-9 16,3 0-2-16,-1-1-9 0,-2 0-10 0,2 1-5 15,-2-1 2-15,2-3 1 0,-3 2 14 0,1 1-13 0,-3-1 29 16,1 1 1-16,-4 5 9 0,4-12 30 0,-4 12-44 16,2-9 19-16,-2 9-40 0,-2-10 27 15,2 10-37-15,-3-8 32 0,3 8-42 0,-6-4 34 0,6 4-34 16,0 0 35-16,-17 0-26 0,17 0 48 0,-12 9-33 15,6-3-1-15,-2 1-7 0,1 1 5 0,-1 3-1 16,2 1-9-16,-1 0-9 0,-3 11 25 16,5-11-36-16,4-1-1 0,-2 0-3 0,3 1-8 0,1-3 8 15,1 1-3-15,2-1-3 0,-2 0-1 16,6-1 20-16,-3 0-27 0,1-2 20 0,3-2-29 0,0-1 5 16,1 1-36-16,1-2 11 0,-11-2-47 0,23-2-3 15,-12 0-29-15,0-2 26 0,1-3-44 0,0 0 4 16,0-2-13-16,-1-2-17 0,1-3-11 0,-3-2 13 15,-1-2 14-15,1-1 17 0,-3 0 18 0,1-2 14 16,-2 0 20-16,-3-1 15 0,1 1 12 0,-3 1 3 16,1 3 34-16,-2-1 0 0,1 2 36 0,0 3 27 15,0 0 37-15,0 0 2 0,-1 2-29 0,1 4-4 0,0-2-14 16,0 9 1-16,-2-8 22 0,2 8 59 0,0 0-27 16,-1 7 27-16,1-7-52 0,-1 16 27 15,1-8-52-15,0 4 19 0,0 1-38 16,0 2 30-16,1 1-48 0,0 2 31 0,1 0-43 0,0 0 28 0,1-1-33 15,1 0 28-15,2 0-41 0,-2 0 32 0,2-3-57 16,-2-1 4-16,4 0-58 0,-1-1-15 0,1-4-11 16,0-2-22-16,-1 1-15 0,3-3-24 0,0-2 4 15,-10-2-11-15,19 0 8 0,-10-3 9 0,0-2-7 16,2-2-6-16,-2-3-16 0,0-3-1 0,-1 1 37 16,-1-3 12-16,1-3 23 0,-3-1 28 0,0-1 37 0,-1 0 16 15,-3 1 35-15,1 0 11 0,-2 1 25 16,0 1 53-16,0 0 29 0,0 1 2 0,-2 1 10 0,2 2 26 15,-1 1 12-15,1 3-20 16,0 1-23-16,0 0 1 0,0 8 27 0,0-7 1 16,0 7 7-16,0 0-27 0,0 0 31 0,1 12-50 0,2-4 32 0,1 3-32 15,-2 3 19-15,1 2-42 0,-2 3 15 0,4 3-37 16,-3 1-21-16,0 3-3 0,2 0-10 0,-3 2-9 16,3 3 0-16,-3 1 25 15,3-1-54-15,-1-4 13 0,-1 2-53 0,1-4 5 0,1-1-52 0,-2-1-11 16,2-1-33-16,-1-6-23 0,-1 0-4 0,2-2 11 0,0-4 14 15,0-2 4-15,-2 1 23 0,-2-9 15 0,5 6-2 16,-5-6 5-16,0 0 23 16,0 0 6-16,5-4 21 0,-5 4 2 0,-1-13 18 15,0 4 4-15,0-5 9 0,-2 0 9 0,-1-3 12 0,2-2 4 16,-1-3 16-16,-2-1-1 0,1-2 11 0,4 0-13 0,-2 0 24 16,2 2-9-16,0 2-1 0,2-1 8 0,2 4 11 15,2-1-6-15,-1 6-5 0,3-3 6 0,1 4-4 16,1 2 18-16,2 1-11 0,-2 3-1 0,4 2 0 15,-2 0 2-15,0 3-7 0,0 1-6 0,-2 3 6 16,0 0 6-16,1 1-4 0,-5 2 11 0,2 0-3 0,-1 2 5 16,-3-2 3-16,-1 4-8 0,-2-3-12 0,-2 5 2 15,-3-4-12-15,-1 3-6 0,-3-1-5 0,0-1-9 16,1 1-35 0,-1-3-27-16,-1 1-37 0,1-4-75 0,1 2-51 0,0-2-47 0,-1-1-61 0,8-3-98 15,-12 3-48 1,12-3-662-16,0 0-741 0</inkml:trace>
  <inkml:trace contextRef="#ctx0" brushRef="#br0" timeOffset="-131991.75">13213 7011 312 0,'0'0'757'0,"10"-6"-174"16,-10 6-81-16,11-3-90 0,-11 3-58 0,9-6-48 0,-9 6-28 16,9-5-39-16,-9 5-47 0,11-9-29 0,-6 6-35 15,1-1-23-15,3-2-25 0,-1 1-7 0,-1 1-4 0,1-2-22 0,1 0 22 16,1 0 10-16,-1 2-3 0,0-3 2 15,0 2-9-15,-3-1 1 0,2-1-16 0,-3 3 14 0,2-2-7 16,-2 0 28-16,-3 0-16 0,-2 6-42 0,4-7 21 16,-4 7-26-16,0-10 27 0,0 10-37 0,-5-6 40 15,5 6-43-15,-10-3 43 0,10 3-33 16,-13 2 40-16,5 0-38 0,-2 2 40 0,1 2-34 16,0 1 42-16,-3 1-21 15,3 4 30-15,-2-2-42 0,1 2-5 0,2-1-4 16,2 1-7-16,0 0 0 0,-2 2-8 0,5-5-1 15,2 4-2-15,1-1-5 0,1-2-7 0,2 1-2 16,5-3-18-16,-2 1-46 0,2-2-40 0,2-2-45 16,1 1-21-16,2-1-38 0,0-3-37 0,0-1-44 15,0-1-39-15,1 0-17 0,0-3-23 0,2 1 12 16,-3-3-36-16,1-1 30 0,0 0-39 0,-2-5-20 0,-1 3-232 16,-2-5-164-16</inkml:trace>
  <inkml:trace contextRef="#ctx0" brushRef="#br0" timeOffset="-131720.42">13509 6934 1235 0,'0'-11'372'0,"1"4"3"0,-1 0 0 0,0 7-28 15,2-11-25-15,-2 11-44 0,0-10-45 0,0 10-33 0,0 0-16 16,0 0 9-16,0 0-12 0,0 0-19 0,0 0-2 16,-8 6-35-16,8-6-30 0,-1 13 0 0,1-7-10 15,-1 3-13-15,1 0-20 0,0 2-1 0,1 0-9 16,-1-3-9-16,0 3-7 0,0-1-9 0,0 1 1 16,1-4-21-16,2 2 17 0,-3-2 0 0,0-7-1 15,0 13 3-15,0-13 2 0,0 9 20 0,0-9 14 16,0 0 42-16,0 0-21 0,0 0 36 0,0 0-44 0,0 0 29 15,0 0-42-15,-8-7 23 0,8-3-36 16,0 2 20-16,0-5-35 0,0-1 27 0,3 3-39 16,-2-4 26-16,4 0-28 0,-1-1 18 0,2 3-30 0,-2 0 23 15,5-2-25-15,0 4 26 0,1 0-31 0,-1 1 27 16,3 1-36-16,-2 3-12 0,-1 0-81 0,1 0-55 16,-1 2-75-16,0 1-76 0,-9 3-72 0,15 0-87 15,-15 0-137-15,12 6-650 0,-12-6-871 0</inkml:trace>
  <inkml:trace contextRef="#ctx0" brushRef="#br0" timeOffset="-131622.65">13681 7003 680 0,'1'7'895'0,"-1"-7"-204"15,1 9-167-15,-1-9-109 0,4 6-80 0,-4-6-65 16,6 6-73-16,-6-6-140 0,0 0-215 0,0 0-278 0,0 0-648 16,0 0-701-16</inkml:trace>
  <inkml:trace contextRef="#ctx0" brushRef="#br0" timeOffset="-127974.93">13991 6617 531 0,'1'-8'448'0,"-1"8"-6"0,3-7-41 0,-3 7-8 16,0-10-6-16,0 10-16 0,0-7-17 0,0 7-34 0,0 0-22 0,0-7-45 0,0 7-14 16,0 0-38-16,-9 1-5 0,3 4-9 0,-2 1 7 15,-1 1-14-15,0 2-24 0,0 2 13 16,-1 3-6-16,0 2-11 0,1-2-13 0,0 5-35 0,-1-1-1 15,2 1-28-15,1 0 1 0,2 1-26 16,-1 0-10-16,5-4-8 16,-2 3-8-16,3-2-3 0,1 1-5 0,2-3-4 0,3 2-12 0,-2-3-31 0,4 1-42 15,0 0-47-15,-2-3-53 16,5-2-53-16,0 2-57 0,-1-4-48 0,3 0-39 0,0 0-63 16,-1-2-35-16,0-1-140 0,-2 0-524 0,3-4-746 0</inkml:trace>
  <inkml:trace contextRef="#ctx0" brushRef="#br0" timeOffset="-127516.33">14173 6757 632 0,'0'-9'645'0,"1"1"-101"0,0 2-52 16,-1 6-99-16,0-11-72 0,0 11-67 0,0-6-42 0,0 6-12 16,0 0 17-16,0 0-25 0,0 0-7 0,4 7-25 15,-4-7-35-15,4 12-8 16,-3-5-17-16,0 3-9 15,2-2-18-15,-1 3-13 0,2 1-15 0,-1-2-9 16,-1 2-10-16,2-1-10 0,0 1-56 0,-1 1-15 0,2-1-19 16,-3-1-34-16,2-2-14 0,-1 1-4 0,-1-1 4 15,1 1 7-15,-3-10 16 0,1 10 13 0,-1-10 19 16,4 9 7-16,-4-9 15 0,0 0 9 0,0 0 10 16,0 0 5-16,0 0 8 0,0 0-1 0,-5-9 11 15,2 3 7-15,2-4 8 0,-3-1 0 0,3-1-1 16,-2-1 17-16,-2-2-6 0,4-1 20 0,-2 0 14 15,2 0 0-15,1 2-1 0,1 2 7 0,2-4-10 16,3 1 0-16,-2 3 7 0,4 1 9 0,1 0-8 0,2 4 5 16,-1-1-14-16,1 4 5 0,1 2-6 15,0 1 11-15,3 2 1 0,-3 1-8 0,1 2 1 0,1 1 4 16,-1 1 9-16,-1 2-2 0,-3-1 24 0,0 4-31 16,0-2 25-16,-5 2-18 0,0 0 18 0,-3 1-31 15,-2 1 29-15,-2 0-54 0,-1 0 54 0,-5 3-36 16,2-4-6-16,-2 2 3 0,-4-1-25 0,3-1 6 15,-2-2-4-15,0 0-5 0,1-1-4 0,-3-1-13 16,4-1-24-16,0-1-26 0,0-2-32 0,1-1-44 16,9-3-72-16,-13 6-67 0,13-6-66 0,-13 1-50 0,13-1-114 15,0 0-76-15,0 0-522 0,-6-3-711 16</inkml:trace>
  <inkml:trace contextRef="#ctx0" brushRef="#br0" timeOffset="-127215.77">14483 6669 626 0,'4'-8'494'0,"2"1"-34"0,-3 1-32 16,-3 6-42-16,5-10-49 15,-4 4-39-15,-1 6-9 0,4-9-31 0,-4 9-29 0,4-7-38 0,-4 7-22 16,0 0-17-16,5-5-6 0,-5 5-18 15,0 0 29-15,0 0 8 0,3 10-1 0,-3-10-20 16,1 11-7-16,0-4-23 0,2 1 5 0,-1 4-15 0,-1-4 11 16,2 4-54-16,-2 0 19 0,3-1-40 15,-2 0 23-15,0 0-38 0,-1 3 22 0,3-3-28 0,-2 0 8 16,0 1-60-16,1 0-9 0,-2-2-63 0,4 0-37 16,-4-1-79-16,2 0-91 0,-2-1-64 0,-1-2-42 15,1 2-62-15,-1-8-115 0,2 10-482 0,-2-10-693 16</inkml:trace>
  <inkml:trace contextRef="#ctx0" brushRef="#br0" timeOffset="-126881.66">14566 6822 316 0,'3'-8'512'0,"-3"8"-110"0,1-7-54 16,-1 7-36-16,4-9-13 0,-4 9-48 0,4-7-45 16,0 2-31-16,-4 5-34 0,7-8-28 0,-7 8-8 15,7-10-22-15,-7 10-14 0,6-9-15 0,-1 6-7 16,-1-3-9-16,2 0-3 0,-1 2-14 15,1-1-5-15,-4 0 4 0,3-2 0 0,-1 0 5 16,0 1-8-16,2-2 3 0,-3 0 17 0,-1 0 31 0,1 2 37 0,-2-2 22 0,2 2-19 16,-2 0 19-16,2-1 25 15,-2 1 26-15,-1 6-11 0,3-11 6 16,-3 11-20-16,1-8-24 0,-1 8-16 0,2-9-22 16,-2 9-17-16,0 0-16 0,5-5 25 0,-5 5 15 0,0 0-2 0,4 7-1 15,-4-7 2-15,4 7-11 0,-1 0-4 16,-1 0-4-16,1 1-7 0,-2 2-6 0,2-1-17 15,-1 2 7-15,-1 1-28 0,2 0 15 0,-2 0-24 16,2 1 9-16,-1 0-29 0,0 1-48 0,-1-2-89 0,0 2-31 16,0-4-52-16,2 2-49 0,-2-2-54 0,2 1-43 0,-2-2-22 15,3-1-93-15,0-2-39 0,0-1-118 0,-4-5-298 16,8 7-514-16</inkml:trace>
  <inkml:trace contextRef="#ctx0" brushRef="#br0" timeOffset="-126401.8">14865 6707 432 0,'1'-7'438'0,"2"1"-78"0,2-2-30 0,-2 0-42 0,-1-1 13 15,2 0-29-15,-1 0-6 16,-1 2 4-16,3-1-22 16,-2 0-14-16,-2-1-22 0,2 3 35 0,-1 0-5 0,-2 6 13 15,4-13-43-15,-4 13 0 0,3-10-11 0,-3 10-22 16,1-10 14-16,-1 10-37 0,3-8 10 15,-3 8-46-15,2-6 7 0,-2 6-55 0,0 0 13 0,1-6-47 16,-1 6 24-16,0 0-43 0,0 0 39 0,0 0-32 16,0 0-1-16,0 7 6 0,0-7 5 0,0 11 9 15,-1-4 4-15,1-1 1 0,0 1-4 0,0 3 3 16,0-1-3-16,0 1-11 0,0 3-2 0,0-2-3 16,0 1-7-16,0 0 8 0,0 1-14 0,1 0 12 15,1-1-22-15,-1 0 11 0,3 1-17 0,-2-2 17 16,-1 2-22-16,2-3 4 0,-2 0-3 0,1 0 1 15,0-2 4-15,-2 1-4 0,2-2-2 0,-1-1 0 16,-1-6 0-16,1 12-2 0,-1-12 1 0,-2 8-1 16,2-8 0-16,-4 10-3 0,4-10 6 0,-7 7-4 0,7-7 3 15,-11 7 1-15,11-7 1 0,-10 5 0 0,10-5-3 16,-9 3 4-16,9-3 1 0,-12 5-2 0,12-5 0 16,-6 4-1-16,6-4-4 0,0 0-1 0,-8 5 4 15,8-5-8-15,0 0 3 0,0 0 1 0,-4 3 5 16,4-3-2-16,0 0 3 0,0 0-3 15,12 3 0-15,-12-3-29 0,14-2-48 0,-14 2-60 16,18-2-23-16,-8-2-92 0,3 2-66 0,-2-3-57 0,3 3-61 0,-4-3-89 16,2 0-99-16,-1 1-568 0,0 0-807 0</inkml:trace>
  <inkml:trace contextRef="#ctx0" brushRef="#br0" timeOffset="-126168.7">14964 6367 287 0,'0'-13'833'16,"0"3"-161"-16,0 1-104 0,1 2-123 15,-1 7-58-15,5-12 4 0,0 7-17 0,-5 5-2 16,17-2-48-16,-7 2-10 0,7 4 4 0,-2 1 8 0,7 5-5 16,3 3-12-16,6 5-24 0,1 2-37 0,-3 3-27 15,2 0-35-15,-2 4-29 0,-3 2-27 0,-2-1-31 16,-1 5-18-16,-4-3-17 0,-2 2-14 0,-2 2-34 0,-6-5-69 15,-5 3-61-15,-1 1-145 0,-5 1-93 0,-2-2-125 16,-5 6-150-16,-3 1-165 0,-5-4-824 0,-1 0-1271 0</inkml:trace>
  <inkml:trace contextRef="#ctx0" brushRef="#br0" timeOffset="-124789.93">32504 8782 305 0,'0'0'307'0,"2"-11"-20"0,-2 3-12 0,0 2-19 0,0-2 5 16,0 8-19-16,0-13 18 0,0 5 0 15,0 2-19-15,-2-2 12 0,1 2 52 0,-3-3 197 16,4 9-317-16,-6-7 52 0,6 7-49 0,-12 1-5 16,5 2-4-16,-1 2 8 0,-1 2-3 0,-4 4-9 15,2 1-13-15,-2 3-16 0,0 2-14 16,2-1-8-16,0 2-12 0,0 2-52 16,2-1 20-16,1-1-35 0,2 2 16 0,2-1-35 0,0-3 21 0,2 1-31 0,0 1-9 15,4-1 2-15,0-3 0 0,1 2-2 0,1-2-7 16,3-1-8-16,-2-1-97 15,4-1-39-15,-1-1-42 0,2-2-44 0,0-1-64 16,3 1-64-16,-3-4-52 0,2-1 9 0,-2 0-63 0,4 0-67 0,-3-2-464 16,1-2-593-16</inkml:trace>
  <inkml:trace contextRef="#ctx0" brushRef="#br0" timeOffset="-124329.75">32688 8816 377 0,'0'0'593'0,"5"-9"-182"0,-5 9-53 0,0 0-79 0,3-6 58 0,-3 6-77 16,0 0 33-16,1 9-63 16,-1-9 37-16,-1 11-50 0,1-4 19 0,0 1-75 15,-1 1 25-15,1 1-87 0,-2 1 30 0,2-1-73 16,-3 2 37-16,3-1-70 0,-2-1-2 16,2 2-2-16,0-1-7 0,0 0 0 0,0-4-2 0,-1 3-6 15,1-4 1-15,0 0-3 0,0-6 2 0,0 13-3 16,0-13 2-16,1 8 0 0,-1-8-3 15,0 0 0-15,0 6 2 0,0-6-2 0,0 0 49 16,0 0-61-16,5-8 52 0,-5 8-54 0,2-12 48 16,-1 2-54-16,0-2 52 0,2 1-54 0,-1-4 53 0,2-3-57 15,1 4 56-15,-1-4-53 0,1 1 55 0,3 2-59 0,-2-1 58 0,2 2-50 0,1-1 51 16,2 5-53-16,0-2 60 16,1 5-61-16,1 0 64 0,1 2-63 0,0 2 67 15,-1 2-33-15,2 2 62 0,1 2-35 0,-2 2 67 0,-1 3-52 0,1-2 71 16,-4 6-68-1,-2-3 86-15,-1 4-68 0,0-1 1 16,-5 1 9-16,-1 0-6 0,-1 1-2 0,-3-2-3 0,-4 2-12 16,2 1 0-16,-4-2-4 0,-1 0-8 0,-3 1-10 15,0-1-7-15,1-4-6 0,0 2-6 0,-1-4-2 16,-1 3-2-16,1-4-1 0,-1-1-10 16,4 1-18-16,0-3-20 0,-1 0-47 0,2-1-62 0,9-2-79 15,-16 2-74-15,16-2-49 0,0 0-71 0,-15-1-50 16,15 1-82-16,0 0-122 0,-4-4-340 0,4 4-610 15</inkml:trace>
  <inkml:trace contextRef="#ctx0" brushRef="#br0" timeOffset="-124054.7">33065 8776 655 0,'5'-7'501'16,"-5"7"-3"-16,4-7-18 0,-4 7-39 0,5-8-94 15,-5 8 24-15,4-7-93 0,-4 7 26 0,0 0-65 0,0 0 48 16,0 0-94-16,0 0 73 0,0 0-86 0,0 0 40 16,-2 9-73-16,2-9 39 0,-4 10-75 0,1 0 41 15,1-4-67-15,-1 5 28 0,-1-3-62 16,2 5 30-16,-3-3-56 0,2 2 37 0,-1 1-53 0,2-2-3 0,-1 1-2 16,-1-1 3-16,2 0-25 0,0 2-60 0,0-4-55 15,-1 3-35-15,3-2-38 0,-1-1 3 16,0 0-96-16,1-1 1 0,1-1-85 0,0 1-1 0,-1-8-18 15,2 12-17-15,-2-12 15 0,3 9-50 16,-3-9-323-16,6 4-295 0</inkml:trace>
  <inkml:trace contextRef="#ctx0" brushRef="#br0" timeOffset="-123751.92">33063 8983 201 0,'1'-9'407'0,"-1"9"-67"0,1-8-36 0,-1 8-47 0,3-10-19 16,-3 10 23-16,5-10-42 0,-5 10 24 15,6-9-77-15,0 3 34 0,-1 1-52 0,2-3 37 0,-2 3-24 16,3-1-7-1,-2 0-62-15,3 1 36 0,0-1-62 0,-2 1 55 0,-1-2-10 16,4 1-26-16,-2 0-9 0,-2-2-4 0,2 3 0 0,0-2 4 0,-1 0-3 16,-2 1-6-16,2-1 18 15,-2 1-18-15,1 2 89 0,-1-2-49 16,-1 2 82-16,0-1-71 0,-4 5 70 0,7-7-88 16,-7 7 44-16,5-7-75 0,-5 7 36 0,0 0-68 0,7-5 44 15,-7 5-56-15,0 0 51 0,0 0-40 0,3 9 43 16,-3-9-60-16,-1 10 43 0,1-10-52 0,-2 13 41 0,0-6-52 0,-1 3 40 15,1 1-43-15,-1 0 38 16,3-1-46-16,-4 2 41 0,0 3-51 0,1-2-32 0,-1-1-62 16,0 1-59-16,1 2-73 0,-2-5-55 15,2 3-76-15,0 1-35 0,0-3-4 0,1-1-46 16,-1 0-72-16,3-2-488 0,0 1-634 16</inkml:trace>
  <inkml:trace contextRef="#ctx0" brushRef="#br0" timeOffset="-123397.21">33281 8876 507 0,'5'-8'417'0,"-1"-2"-42"16,0 2-37-16,1 0-10 0,0-1-2 16,3 2-17-16,0 0 6 0,1 0-2 0,1 1-13 0,-1 0-10 0,2 2-13 0,-2-1-98 0,3 2 52 15,-1 3-81 1,1-1 70-16,-3 2-80 0,0 2 71 15,1 0-73-15,-3 0 37 0,-3 3-31 0,1 0 25 16,-5 1-71-16,2-1 30 0,-4 3-43 0,-5 9 86 16,2-10-85-16,-4 3-38 0,0 0 42 0,-2 0-45 15,1-2 27-15,0 1-39 0,0-1 20 16,-3 1-34-16,5-1-6 0,1-2-1 0,0-1 25 16,-2 1-37-16,4 0 4 0,1-3 0 0,1 2 4 15,3-6-3-15,-2 8 0 0,2-8 2 0,4 5 23 16,-4-5-35-16,12 5 27 0,7-3-60 15,-8-1-65-15,3-1 6 0,-1 0-88 0,2-1 19 0,0-1-122 16,0 1 1-16,0-1-33 0,-1 1-65 0,-1-1-53 16,-1-1-56-16,0 1-47 0,-1 0-81 0,-2-3-306 15,-3 1-501-15</inkml:trace>
  <inkml:trace contextRef="#ctx0" brushRef="#br0" timeOffset="-123140.33">33458 8554 580 0,'-4'-11'627'0,"1"3"-53"0,-1-1-67 0,3 2-3 15,0 1-92-15,1 6 41 0,2-12 346 16,10 8-494-16,-12 4 29 0,22 0-48 0,-6 4 35 16,6 5-4-16,4 3 13 0,4 7 6 15,2 2-62-15,-1 4 43 0,0 1-50 0,-3 2-49 0,-2 1-33 16,-1 4-25-16,-6-1-75 0,-2 1-85 0,-7-2 0 15,-3 1 0-15,-7-5 0 0,-5 8 0 0,-4 3 0 16,-5-1 0-16,-6 0 0 0,-4 1-3 0,-7 3-331 16,-2 0-150-16,-3-1-65 0,-4 1-180 0,-2-4-131 15,1 0-795-15,-2-2-1321 0</inkml:trace>
  <inkml:trace contextRef="#ctx0" brushRef="#br0" timeOffset="-120892.92">11098 13809 67 0,'0'0'266'15,"0"0"-7"-15,0 0-92 0,0 0 25 0,0 0-62 16,0 0 37-16,0 0-67 0,0 0 39 0,0 0-55 15,0 0 38-15,0 0-51 0,0 0 33 0,0 0-43 16,0 0 24-16,0 0-55 0,0 0 34 0,0 0-49 16,0 0 33-16,0 0-58 0,0 0 22 0,0 0-80 15,0 0-8-15,0 0-139 0,0 0-351 0,0 0-81 16</inkml:trace>
  <inkml:trace contextRef="#ctx0" brushRef="#br0" timeOffset="-114766.86">11858 13726 513 0,'0'0'488'0,"0"0"-80"0,-2-7-63 0,2 7-33 16,-4-5-2-16,4 5-33 0,-3-5-10 0,3 5-7 16,-4-5-10-16,4 5-5 0,0 0-14 0,-6-6-19 15,6 6-24-15,0 0-42 0,0 0 4 0,0 0 5 0,0 0 30 16,-6 5-44-16,6-5 25 0,-3 11-37 16,3-3-8-16,0 0-42 0,0 2 24 0,0 0-42 0,0 2 26 15,0-2-44-15,0 3-5 0,1-1-10 16,-1 0-10-16,0 1 0 0,0-1-1 0,0 0-6 15,2 1-1-15,-2-2-8 0,-2 2-38 0,2-2-37 0,-1 0-39 16,1 0-47-16,0-2-45 0,0 1-28 0,-1-1-49 16,-2 0-34-16,3-2-4 0,0 1-37 0,-1-3 13 15,1-5-14-15,-4 9-24 0,4-9-12 0,-4 7-54 16,4-7-184-16,0 0-143 0</inkml:trace>
  <inkml:trace contextRef="#ctx0" brushRef="#br0" timeOffset="-114475.77">11753 13835 308 0,'-6'-15'497'0,"2"-1"-104"0,2 1-16 0,0 1-31 0,1 1-20 16,1 0-29-16,3 3-11 0,-1-2-11 0,3 3-3 16,3 0 3-16,1 2-19 0,0 1-16 0,2 3-21 15,2 1-38-15,1 2-14 0,0 2-23 0,-1 2 10 16,4 2-32-16,-3 0 6 0,1 3-30 16,-2-1 17-16,2 2-33 0,-2 0-1 0,-2 0-6 15,0 0-8-15,-4 1 20 0,1-1 18 0,-2 0-12 16,-3 2 7-16,-2 0 5 0,-1-1-18 0,-1 1 0 15,-3 2-10-15,-2-2-8 0,-2 1-17 0,2 0-3 0,-3-1-7 16,-2-2-9-16,1 2-7 0,0-2-4 0,-3-1-5 0,0 0-7 16,1-1 5-16,0-1-5 0,-1-1-7 15,3 0-3-15,1-1-33 0,-1-2-38 16,1 0-42-16,1 0-47 0,8-3-34 0,-13 3-97 0,13-3-40 16,0 0-64-16,-13 1-38 0,13-1-78 0,0 0-67 15,0 0-605-15,0-10-793 0</inkml:trace>
  <inkml:trace contextRef="#ctx0" brushRef="#br0" timeOffset="-114179.33">12094 13664 677 0,'3'-10'592'0,"1"3"-57"15,-3 1-30-15,-1 6-44 16,4-11-43-16,-4 11-30 0,3-8-77 0,-3 8-27 15,2-6-40-15,-2 6-17 0,0 0 1 0,7-4-19 0,-7 4-21 0,0 0-20 16,7 4-1-16,-7-4-1 16,4 11-14-16,-4-11 13 0,5 12-26 0,-2-4 1 15,-2 3-22-15,3-3 3 0,-3 4-32 0,2 0-14 0,-2 0-12 16,-1 0-10-16,0 2-11 0,0 1-8 0,0-2-8 16,0 2-5-16,0-1-4 0,0 0-8 0,0 1-20 0,0-2-55 15,0 1-62-15,0-1-63 16,0 1-49-16,1-2-75 0,-1-1-34 0,3 0-55 0,-3 1-46 0,0-4-13 0,0 2-81 15,0-3-57-15,0 0-419 16,0-7-629-16</inkml:trace>
  <inkml:trace contextRef="#ctx0" brushRef="#br0" timeOffset="-113815.89">12125 13919 319 0,'-1'-5'589'15,"1"5"-94"-15,0-14-34 0,0 14-27 0,0-11-51 16,1 2-24-16,2 2-22 0,-1-1-21 0,2 1-39 15,0-2-32-15,1 3-29 0,3-2-35 0,-2 0-23 0,3-1-11 0,0 0-3 0,1 1-47 16,2-2 5 0,-2 2-40-16,3-1 11 0,-3 1-43 0,3 0 2 15,-3 2-8-15,-1-3-3 0,1 0-4 0,0 1-6 16,-1 0 1-16,-1 1-1 0,1-3-4 0,-3 2 3 0,-2-1-4 0,1 1 1 0,-1-2-1 0,0 2 19 31,0-1 15-31,-3 0 1 0,0 2 6 0,1-1 12 16,-2-1 11-16,1 2 11 0,-1 0 15 0,0 7 2 0,0-11 3 0,0 11-8 0,1-10-17 0,-1 10-9 31,0-6-11-31,0 6 9 0,0 0 33 0,0 0 18 16,0 0 1-16,7 8 6 0,-5-2 3 0,-1 2-16 0,2 3-10 0,-2-1-20 0,2 3-6 15,-2-1-15 1,2 3-7-16,-2 0-16 0,3 2-5 0,-2 0-7 16,-2 0-3-16,3 2-6 0,-2-3-4 0,-1 2-27 15,3 1-32-15,-2-1-49 0,0-2-58 0,-1 2-93 0,0-2-101 16,0 0-66-16,0-2-72 0,0 0-62 0,0 0-63 15,0-2-41-15,0 0-668 0,0-3-925 0</inkml:trace>
  <inkml:trace contextRef="#ctx0" brushRef="#br0" timeOffset="-113196.39">12594 13708 30 0,'3'-11'515'0,"-3"11"-68"0,1-8-86 0,-1 8-35 16,3-11-12-16,-3 11 11 0,2-9-39 0,-2 9-22 16,2-10 12-16,-2 10-2 0,1-12 5 0,-1 12-17 15,1-11 3-15,2 5-21 0,-3 6-18 0,2-12-12 16,-2 12 4-16,1-10-19 0,2 4-9 0,-3 6-13 0,1-12-5 15,-1 12-3-15,0-10 5 0,0 10-7 0,3-9-6 16,-3 9-14-16,0-7-4 0,0 7-23 0,1-7-17 16,-1 7-15-16,0 0-16 0,3-7-13 15,-3 7-13-15,0 0 0 0,0 0 15 0,0 0 14 0,0 0 2 16,2 5-4-16,-2-5-9 0,3 13 6 16,-2-5-3-16,-1 2-2 0,1 1-21 0,1 0-2 15,-1 2-7-15,0 1-1 0,-1 3 1 0,0-3-10 0,3 4 7 16,-2 0-23-16,-1-1 15 0,4 1-24 0,-3-2 0 15,2 20 0-15,-2-20 0 0,0 1 0 0,3-3 0 16,-3 2 0-16,2-4 0 0,-2 1 0 16,2-1 0-16,-2-1 0 0,2 0 0 0,-1-1 0 0,-2-1 0 15,0 0 0-15,1-1 0 0,1-1 0 0,-2-1 0 16,0-6 0-16,-3 12 0 0,3-12 0 16,-2 11 0-16,2-11 0 0,-4 8 0 0,4-8 0 0,-8 8 0 15,8-8 0-15,-8 9 0 0,8-9 0 16,-10 6 0-16,5-2 0 0,1-1 0 0,-2 3 0 15,6-6 0-15,-13 6 0 0,9 0 0 0,-2-4 0 16,6-2 0-16,-9 8 0 0,9-8 0 0,-9 6 0 16,9-6 0-16,-6 6 0 0,6-6 0 0,0 0 0 15,-4 5 0-15,4-5 0 0,0 0 0 0,9-2 0 0,-9 2 0 16,27-15 0-16,-15 6 0 0,4 2 0 0,1-2 0 16,0-1 0-16,2 1 0 15,-3 1-89-15,-2 2-192 0,-3 0-122 0,3 0-124 16,-5 3-160-16,-1-1-174 0,-8 4-828 0,11-3-1364 15</inkml:trace>
  <inkml:trace contextRef="#ctx0" brushRef="#br0" timeOffset="-49301.27">13201 13486 67 0,'0'0'388'0,"0"0"-32"0,0 0-93 16,0 0 10-16,0-9-75 0,0 9 10 0,0 0-57 0,-5-5 24 0,5 5-10 0,0 0 12 0,-5-4-32 16,5 4-5-16,0 0-13 15,0 0-15-15,-8-4 3 16,8 4-17-16,0 0 10 0,0 0 6 0,-11 0 7 16,11 0-24-16,0 0-2 0,-12 0-5 0,12 0 7 0,0 0-10 15,-10 2 4-15,10-2-7 0,-6 3 8 16,6-3-11-16,-8 6 9 0,8-6-7 0,-9 8-4 15,3-2-1-15,1-1 17 0,-2 3 3 0,1 0-4 16,2 1-4-16,-2 2 7 0,-1 2 14 0,2 1-34 0,0-1 16 16,-1 0-64-16,1 3 43 0,1 1-40 0,1 0 19 15,-1-3-37-15,2 3 26 0,-1 1-40 0,1-1 31 16,2-1-55-16,0 2 25 0,1-1-1 0,0-1-6 16,2 2-7-16,1-1-16 0,-2-2-14 0,5-1-29 15,-2 1-17-15,2-2-13 0,2 0-48 0,-1-1-23 16,1-1-44-16,4 0-43 0,-3-2-17 0,0-1-43 0,2 0-1 15,-2-3-73-15,1 0 16 0,-2-2-60 0,2 1-313 16,-1-4-261-16</inkml:trace>
  <inkml:trace contextRef="#ctx0" brushRef="#br0" timeOffset="-48245.75">13302 13801 35 0,'0'-8'554'0,"0"8"-109"16,0-12-54-16,0 12-36 0,0-10-21 0,0 10-44 15,0-7-61-15,0 7-14 0,0 0-19 0,0 0-10 16,0 0-19-16,0 0-16 0,0 0-17 0,0 0-18 0,0 0-16 16,4 8-15-16,-4-8-15 0,3 9-14 15,-3-9-10-15,4 12-9 0,-4-12-6 0,2 12-5 16,2-6-13-16,0-1 4 0,-2 2-14 16,2-2 10-16,0 1-9 0,-4-6 5 0,8 9-7 0,-8-9 5 0,12 5-1 15,-12-5-4-15,11 3 6 0,-11-3-4 0,11 0-1 16,-11 0 1-16,14-6-2 0,-7 2-1 15,-1-1 2-15,-1-1 0 0,3-1 0 0,-3-1 1 16,-1-2 1-16,1 2-15 0,-1-3 17 0,-2 2 12 0,1 0 20 16,-1 0 13-16,3 2 22 0,-5 2 4 15,0 5 10-15,4-11-9 0,-4 11-11 0,3-9-9 0,-3 9-36 16,0 0 21-16,0 0-11 0,0 0-1 0,0 0-13 16,9 6 6-16,-9-6-13 0,6 8-7 15,-6-8 2-15,4 9 1 0,2-3-3 0,-2 0-6 0,3 0-4 16,-2 0-3-16,1-2 2 0,2 2-4 15,-2-1 3-15,-6-5-4 0,14 5 4 0,-14-5-2 0,14 3-4 16,-14-3 7-16,13 4 2 0,-13-4 3 0,15-2-4 0,-15 2 6 16,12-5-3-16,-12 5-2 0,10-5 7 15,-10 5 2-15,8-11 1 0,-8 11-3 0,2-12 5 16,-3 4-6-16,0 0-4 0,-3-1 4 0,0-1-3 0,-1 1 3 16,1-1-3-16,-2 0 2 0,-1-1 0 0,0 2 2 0,-1-2-5 15,3 1-10-15,-2 1-4 16,1 0-8-16,1 1-8 0,1-2-19 0,-1 1-9 15,2 1-12-15,2-1-13 0,-1 0-17 16,2 0 6-16,0 1-1 0,2-1 6 0,-1-1-4 0,2 0 22 0,2 1 8 16,-1-1 14-16,4 1 2 0,-3 0 16 15,0-1-3-15,1 2 19 0,2 2-6 0,0-3 15 16,2 3-7-16,-2 0 15 0,2 2 8 0,-3 1 26 16,4 0 11-16,-11 3 11 0,16 0 2 0,-7 1 20 0,0 4-5 15,0-2 6-15,-1 2 11 0,-2 1-11 16,1 3 8-16,-2-1-1 0,2 0-4 0,-4 2-13 0,1-1-15 15,-2 3 0-15,0-1-9 0,0 1-7 0,-2-1-8 16,1 0-2-16,1 2-7 0,-1-2-1 0,-1 0-5 0,1-3 0 16,1 3-7-16,-1-2 2 0,-1 2-2 0,1-4-2 15,-1 1-10-15,3-1 9 0,-3-7-3 0,1 13-4 16,3-8 3-16,-4-5 6 16,2 8-4-16,-2-8 1 0,5 6-4 0,-5-6 3 0,0 0-5 15,11-2 1-15,-11 2 1 0,7-5 3 0,0 1-3 16,2-8 1-16,-4 6-1 0,1-1-1 15,-2 0 1-15,4 1-7 0,-1-2 9 0,-3 3 0 0,0-1 2 0,1 0-23 16,-5 6 28-16,9-8 3 16,-9 8-1-16,8-5 12 0,-8 5 0 0,0 0 0 15,11-2-2-15,-11 2-5 0,0 0-3 0,12 4-21 16,-12-4 34-16,6 6-19 0,-1-1 13 0,-1 1-20 0,1-2 20 0,-2 2-20 0,2-2 14 16,-1 3-17-16,1-2 14 15,0 1-16-15,0 0 15 0,0-1-19 16,0 1 12-16,3-2-16 0,-2 1 7 0,-1-2-14 0,-5-3 2 15,14 5-5-15,-14-5 7 0,14 2-14 0,-14-2 4 0,20-4-2 16,-11 1-11-16,1-1-3 0,1-2-11 0,-2-1-14 0,2-2-7 0,1-1 21 31,-3-1-12-31,0-1 5 0,-2-1 9 0,1 0 6 16,-1 1 18-16,-2-1-4 0,0 2 19 0,-2 2 8 0,-1-2 26 16,3 3 7-16,-3 0 28 0,-2 8-2 15,1-11-3-15,-1 11-1 0,1-7 4 0,-1 7 16 16,0 0-9-16,0 0-11 0,0 0-8 0,0 7 2 15,0-7-7-15,0 11-6 0,0-11-5 0,0 14-2 0,0-7-8 16,0-1 8-16,3 2-16 0,-3 0 12 0,2 1-19 16,-2-3 5-16,2 1-31 0,-1 2-24 0,0-4-35 15,0 3-50-15,2-2-58 0,-3-6-54 0,3 11-51 16,-3-11-74-16,2 11-70 0,-2-11-35 0,0 7-483 16,0-7-545-16</inkml:trace>
  <inkml:trace contextRef="#ctx0" brushRef="#br0" timeOffset="-48079.76">14093 13433 763 0,'0'-15'604'16,"0"0"-93"-16,0 2-71 0,-1 1-24 15,1 0-22-15,-1 1-25 0,1 0-62 0,1 0-59 0,-1 3-51 16,0-1-41-16,0 2-36 0,0 0-26 16,1 1-43-16,-1 6-49 0,0-10-60 0,0 10-48 0,2-7-59 15,-2 7-65-15,0 0-58 0,0 0-100 0,6 5-39 16,-5 1-516-16,-1-6-523 0</inkml:trace>
  <inkml:trace contextRef="#ctx0" brushRef="#br0" timeOffset="-47496.03">14269 13478 165 0,'0'0'673'0,"0"0"-131"0,0 0-70 15,0 0-36-15,8 5-41 0,-8-5-33 0,0 0-16 16,0 0-27-16,-3 8-44 0,3-8-34 0,-3 9-42 15,2-4-24-15,1 2-21 0,0-7-29 0,0 15-27 16,-1-8 3-16,1 2-34 0,-2-1-1 16,4 0-27-16,-2 1 10 0,1-1-30 0,0 0 11 15,-1 1-19-15,3 0 13 0,0-2-23 0,0 0 8 16,1-1-21-16,0-1 6 0,-1 1-26 0,-3-6 13 0,12 6-13 0,-12-6-4 16,15 1-9-16,-15-1-8 15,19-4-4-15,-8 1-8 0,0-3 1 0,2-3 0 0,-2 0-10 16,1-3 2-16,1-2-3 0,-3-4 17 15,0 0 3-15,-1-3 16 0,-1 0 0 0,-2-3 19 0,-2 1-3 16,2-2 15-16,-3 2-2 0,-2 3 31 0,2 2 23 16,-3-1 12-16,1 3 15 0,-1 4 16 0,0-1-9 0,0 3-18 15,0 10-3-15,0-11-9 16,0 11-2-16,0 0-8 0,0 0-1 0,-4 7-5 0,4 1-14 16,-1 2 4-16,0 2-4 0,1 1-2 0,-2 5-4 15,2-1-2-15,0 0-4 0,0 0 1 0,0 1-1 16,0 0-2-16,0 0-17 0,0 1 22 15,2-5-6-15,-1 0 5 0,-1 0-5 0,1-3 5 0,-1 0-7 16,1-1 3-16,1-2-6 0,-1-1 10 0,-1-7-19 0,1 11 15 16,-1-11-6-16,4 6 4 0,-4-6-4 15,0 0 0-15,0 0 2 0,7-6-9 0,-7 6 10 0,3-12-2 16,0 5 4-16,3-3-4 0,-3 1 1 16,2 0 7-16,-1 0 3 0,2 1 5 0,-2 1 1 15,4-1-1-15,-2 1-21 0,-1 1 23 0,2 2 4 0,0 0 17 16,-7 4-4-16,16-5 0 0,-16 5-2 0,14 0-4 0,-14 0-12 0,15 5 0 15,-7-1 3 1,1 2-1-16,-2 0-7 0,2 0-1 0,-2 3 26 0,-1-1-36 16,0 2 7-16,-1-2-52 0,1 2-36 0,-1-1-37 0,-1 1-70 15,0 1-70-15,-2-2-45 16,1 1-58-16,0-1-93 0,1 1-26 0,-1-1-563 0,-1-1-659 16</inkml:trace>
  <inkml:trace contextRef="#ctx0" brushRef="#br0" timeOffset="-47226.95">14961 13327 194 0,'5'-13'665'0,"2"1"-135"16,-3 4-67-16,-2-2-34 0,4 3-41 0,-3-1-36 15,1 3-31-15,-4 5-64 0,5-11-11 0,-5 11-11 16,5-3-3-16,-5 3-31 0,0 0-14 0,5 9-7 15,-2-3-27-15,-1 5-4 0,1 0-16 0,-1 0-29 16,0 6-15-16,-1-1-11 0,0 2-14 0,2-1-12 16,1 2-7-16,-3-1 18 0,0 1-41 0,2 0 24 15,-2-1-38-15,2 1-28 0,-1 0-68 0,1-1-43 16,0-1-55-16,1-1-54 0,-3 0-40 0,2-2-32 16,2-1-34-16,-2-2-58 0,-1 1-34 0,4-4-15 15,-1-2-484-15,2 1-513 0</inkml:trace>
  <inkml:trace contextRef="#ctx0" brushRef="#br0" timeOffset="-46461.32">15259 13477 448 0,'6'-12'545'0,"-3"2"-75"15,-2 1-44-15,2 2-39 0,-3-1-32 16,0 8-40-16,0-13-32 0,-3 7-39 0,3 6-18 16,-4-9-24-16,4 9-9 0,-10-7-22 0,10 7-30 0,-9-2-19 15,9 2-15-15,-10 3-15 0,10-3-9 0,-12 7-15 16,7-1-13-16,0-1-9 0,1 3-10 0,0-1-6 15,1 2-7-15,1-1-8 0,-3 1 1 16,4-1-11-16,0 2 3 0,1-3-3 0,0 1-8 0,0 0-13 16,1-1-4-16,4-1-4 0,-2 0-12 0,-3-6 0 0,7 9-2 15,-7-9-17-15,11 5-11 0,-11-5 9 16,12 2 7-16,-12-2 0 0,13-3-2 0,-13 3-16 16,9-6-1-16,-9 6 19 0,10-5 5 0,-10 5 15 15,7-6-4-15,-7 6 24 0,5-5 6 0,-5 5 19 16,4-5-9-16,-4 5 13 0,0 0-11 0,5-5 6 0,-5 5-12 15,0 0 10-15,0 0-12 0,0 0 6 16,0 0-7-16,0 0 9 0,0 0-10 0,9 5 9 0,-9-5-4 16,0 0 1-16,3 5-2 0,-3-5 0 0,4 5-4 15,-4-5-1-15,5 4-6 0,-5-4-19 16,8 5-5-16,-8-5-23 0,8 4-9 0,-8-4-12 16,0 0 12-16,13 1-3 0,-13-1 15 0,10-1 0 15,-10 1 14-15,11-3-5 0,-11 3 16 0,9-7-9 0,-2 2 11 16,-7 5 2-16,9-8 18 0,-4 2 13 0,-2 1 37 15,1 0 6-15,0-1 22 0,-4 6-2 0,4-11 28 16,-4 11 8-16,4-7 26 0,-4 7-18 0,1-7 3 16,-1 7-15-16,0 0-19 0,3-6-13 0,-3 6-18 15,0 0-3-15,0 0-16 0,0 0 1 0,0 0-4 16,0 0-9-16,1 6-5 0,-1-6-2 0,0 0-3 16,4 9-19-16,-4-9 16 0,4 5-7 0,-4-5-5 15,5 6-5-15,-5-6 0 0,6 5-6 0,-6-5-7 16,9 3-2-16,-9-3-3 0,13 0-12 0,-13 0-15 15,10-2 20-15,-10 2-2 0,15-6 13 0,-7 3 0 0,-2-3 13 16,2 1-8-16,0-4 12 0,-2 2-7 0,1-1 15 0,-2-1-7 16,1 2 19-16,-2 0-1 15,1-2 31-15,-3 4 1 0,1-1 25 0,2 2 4 0,-5 4 1 16,4-7-6-16,-4 7-1 0,0 0 10 16,0 0 17-16,5 4-12 0,-5 3 4 0,2 1 3 15,-1 4 9-15,-1 0-17 0,1 3 25 0,-1 2-42 16,0 2 21-16,0 1-49 0,0 1 24 0,0 4-37 0,-1-2 24 15,0 2-42-15,-1 0 27 0,2 0-33 0,-2 0 29 16,-1-1-31-16,1 0-3 0,-1-4 2 16,-1 2-4-16,-1-1 6 0,-4-4-1 0,4-1 1 0,-1-2-2 0,-2 1 2 15,-2-6-4-15,-1 1 7 0,1-3-5 0,-1 1 1 16,1-3-4-16,-1-2 18 16,0-1-72-16,1-2-15 0,-1 0-80 0,1-2-67 0,1-2-78 15,0-1-47-15,0-2-54 0,4 0-67 0,1-5-49 0,2 1-149 0,0-1-273 16,4-2-515-16</inkml:trace>
  <inkml:trace contextRef="#ctx0" brushRef="#br0" timeOffset="-46099.63">15542 13566 24 0,'8'-4'577'0,"5"-5"189"16,-5 6-468-16,-2-3-22 0,3 2-43 15,-1-2-45-15,2 0-44 0,-2 1-8 0,1 0-28 16,1-1-8-16,-1 1-9 0,1 0-16 0,-1-3-13 15,1 1 3-15,-1 1 8 0,0 0 0 0,1-3 2 0,-2 4-13 16,-2-3 5-16,1 1 2 0,0 0 10 0,-2 1 3 16,1-1 17-16,-3 0-5 0,0 2 12 15,1-2 5-15,-3 1 33 0,-1 6-10 0,3-10 20 0,-3 10-17 0,0-7-24 16,0 7-15-16,-4-6-11 16,4 6-11-16,0 0-30 0,0 0 30 0,-16 2-3 0,16-2 0 0,-11 7 2 15,7-1-16-15,-2 1 0 0,1 0-5 16,-2 1 6-16,3 0-9 0,-3 2-12 0,2 1-10 0,-2 0 1 15,5-1 24-15,-1 2-39 0,-1-2 27 16,4 0-37-16,-2 2 27 0,2-3-36 0,0 1 32 16,2-1-37-16,-1 0 33 0,2-1-42 0,2 0 36 15,2-1-50-15,-1-1 7 0,3-1-46 0,1-2-38 0,-1-2-68 16,5 1-61-16,-2-1-61 0,2-1-33 16,-1-1-83-16,-2-1-33 0,3-1-79 0,-1 0-34 15,0-3-306-15,-2 0-418 0</inkml:trace>
  <inkml:trace contextRef="#ctx0" brushRef="#br0" timeOffset="-45778.74">15902 13412 480 0,'0'0'585'0,"0"-10"-97"15,0 10-49-15,0-7-45 0,0 7-50 0,0 0-42 16,0 0-4-16,0 0-25 0,0 0-16 0,0 0-22 0,0 0 14 16,4 6-38-16,-4-6-20 0,3 11-33 0,-1-3-28 15,-1-1-10-15,0 2-46 0,-1 0 15 16,3 1-13-16,-2-1 26 0,0 1-52 0,1 0 28 0,-1-1-46 15,0 0 23-15,-1-1-41 0,0-2 28 0,0 3-43 16,0-2 35-16,0-7-36 0,1 12 37 0,-1-12-34 16,2 9 33-16,-2-9-54 0,0 0 34 0,-2 6-12 15,2-6 36-15,0 0-42 0,0 0 34 0,2-9-39 16,-2 2 6-16,1 0-3 0,0-3 2 0,2 0 3 16,-1-2-2-16,1-2 2 0,3 1-6 0,-2 0 3 15,1-2 6-15,2 0-1 0,-2 2-1 0,4 0 5 16,-3 0-28-16,2 2 60 0,0-1-43 0,2 2 33 15,-1 1-55-15,0 0-4 0,1 1-71 0,-1 2-70 16,0 0-66-16,-2 1-58 0,2 1-41 0,0 3-38 0,-9 1-144 16,12-2-58-16,-12 2-436 0,11 0-619 0</inkml:trace>
  <inkml:trace contextRef="#ctx0" brushRef="#br0" timeOffset="-45481.86">15982 13096 163 0,'-2'-11'763'0,"-1"0"-186"0,2 3-110 16,-1 0-60-16,2 0-49 0,2 2-18 0,-2 6-19 15,2-11-20-15,-2 11-24 0,8-6-13 0,-8 6-25 16,15 0 8-16,-4 3-48 0,0 3 24 0,4 2-52 15,2 3 14-15,2 6-51 0,2 2 24 0,-3 2-45 16,5 7-15-16,-3 0-11 0,-1 1-11 0,-1 4-8 16,-2-2-14-16,-1 4-8 0,-4-1-17 0,1 2 17 15,-6-6-30-15,1 2 12 0,-4 1-56 0,-1-1-18 0,-4-3-104 16,0 3-101-16,-3 0-100 0,-2-2-135 0,-3 1-81 16,2-4-236-16,-2 0-384 0,0-1-798 0</inkml:trace>
  <inkml:trace contextRef="#ctx0" brushRef="#br0" timeOffset="-44705.16">15867 13376 227 0,'-6'-5'376'0,"6"5"-85"0,0 0-39 15,-5-7-10-15,5 7-47 0,-6-5 17 0,6 5-31 0,-6-4 3 16,6 4-37-16,-5-5-11 0,5 5-28 0,-5-4 13 0,5 4-6 16,-4-5 6-16,4 5-1 0,0 0-8 0,-4-7 3 15,4 7-10-15,0 0 5 0,-5-4-13 0,5 4 15 16,0 0-6-16,0 0 11 15,0-8-19-15,0 8 10 0,0 0-14 0,0 0 6 0,0 0-14 0,8-4 16 0,-8 4-15 16,0 0 12 0,6 6-25-16,-6-6 24 0,8 6-38 0,-8-6 11 15,10 10-10-15,-5-4-7 0,-1 0 7 0,1 3 5 0,-1-1-12 16,4 1 4-16,-3 0 6 0,1 0-10 0,-2 2-8 0,1-3-3 0,-1 2-23 16,2-2 15-16,-3 3 0 15,-2-3-2-15,3 1-3 0,-3-2-11 16,1 0 4-16,-1 1 2 0,-1-8-20 0,1 11 30 0,-1-11 1 15,0 10 2-15,0-10-27 0,0 7 16 0,0-7-3 16,0 0 0-16,0 0-4 0,0 0-4 16,0 0-7-16,0 0 8 0,0 0-5 0,0 0-4 0,0-9-4 15,0 1-1-15,3-2 1 0,1 1-6 0,-2-4-11 16,3 0 17-16,3-2-1 0,-2 1-6 0,1-2-20 16,5-1-19-16,-3 2-8 0,2-2-33 0,-4 3-45 15,3 3-60-15,-2-1-76 0,1 2-81 0,-4 4-68 16,2-1-123-16,-7 7-718 0,7-5-861 0</inkml:trace>
  <inkml:trace contextRef="#ctx0" brushRef="#br0" timeOffset="-34706.92">5523 14627 399 0,'0'-8'375'0,"0"8"-46"15,0 0-45-15,-1-7-19 0,1 7-4 0,0 0-10 16,-1-8-16-16,1 8-24 0,0 0-16 0,-3-7-16 16,3 7-18-16,0 0-21 0,0 0-10 0,0 0 9 15,0 0 18-15,-1 7 7 0,1-7-9 0,0 15-16 0,0-4-21 16,1 2-8-16,-1 2-20 0,3 0-16 15,-1 2-21-15,1 0-6 0,2 0-7 0,-3 2-7 16,3 2-7-16,-1-2-2 0,0-2-7 0,1 1-5 0,-1 0-11 16,1 0-9-16,-2-2-21 0,-1 0-9 15,1-2-11-15,-1-2-15 16,0 0-14-16,0-1-11 0,-2-2 3 0,1-1-11 0,1 0-13 16,-2-8-19-16,-2 11-5 0,2-11 1 0,-1 8 15 0,1-8 12 15,0 0 7-15,0 0 10 0,0 0 4 0,-9-7 6 0,7 1 15 16,-3-2-6-16,2-3-1 0,-2-3 6 15,1-3 11-15,0-2 14 0,-1-2 10 16,1-1 9-16,-3-2-19 0,3 2 56 0,-1-2 24 16,2 2 1-16,1 0 0 0,-1 4 6 15,2 0 39-15,1 1-2 0,0 3 11 0,4 0 16 0,1 1-14 0,1 0 18 16,4 5 10-16,-1 1 7 0,2 3-12 16,1 1 4-16,1 3-8 0,1 0-9 0,3 3-14 15,-1 2-10-15,0 3-8 0,0-1 13 16,1 5-18-16,-2 0 12 0,-1-1-21 0,0 4-4 0,-3-1-6 0,-2 0 2 15,-3 0-5-15,0 1-4 0,-2 0-6 0,-1 1 11 16,-2-3-4-16,-2 1-12 0,-2 1 8 16,-1 0-10-16,-2-1-3 0,-3 0-3 0,1-1-3 0,-1 0-7 0,-3 0 2 15,0-1-2-15,-2-4-2 16,2 3-7-16,1-3-2 0,-3-2-14 0,4 0-23 0,-2 1-19 16,2-3-34-16,1-1-50 0,1 1-61 0,8-4-50 15,-14 3-43-15,14-3-57 0,-9 2-63 16,9-2-85-16,0 0-481 0,0 0-567 0</inkml:trace>
  <inkml:trace contextRef="#ctx0" brushRef="#br0" timeOffset="-34407.46">5873 14664 230 0,'3'-6'562'0,"-2"0"-115"0,-1 6-38 16,5-9-44-16,-5 9-33 0,1-7-50 0,-1 7-46 16,3-6-29-16,-3 6-18 0,0 0-10 0,0 0 6 15,0 0 7-15,5 6-18 0,-5-6-17 0,4 11-4 16,0-6 4-16,-3 4-28 0,2-1 2 0,-1 3-23 16,-1 0 10-16,2 2-36 0,0-2 2 0,-1 1-34 15,1 2 7-15,-2 1-27 0,2 1-6 0,-2-1 9 16,0 0-50-16,2-1-26 0,-2 3-44 0,-1-4-53 0,2 2-52 15,-2-3-56-15,2 3-32 0,-2-3-36 16,0 0-22-16,0 0-22 0,0-3-18 0,0-1-9 16,0-8-18-16,0 14-262 0,0-14-176 0</inkml:trace>
  <inkml:trace contextRef="#ctx0" brushRef="#br0" timeOffset="-34105.15">5923 14960 446 0,'0'0'337'0,"0"-9"-30"16,0 9 4-16,1-10-54 0,-1 10-35 15,2-10-10-15,-2 10-7 0,3-10-25 0,-3 10-43 0,4-12-4 16,0 7-9-16,0-2-11 0,1-1-15 0,0 2-6 15,2-4-14-15,1 1-7 0,1-1-13 0,2 1-5 16,-1-1-1-16,0 1 1 0,0-1-8 0,2-1-7 16,-3 2-3-16,1-1-7 0,0-1 3 0,-1 0 17 0,-2 2 8 15,-1-3-4-15,2 5-9 0,-5-3 14 0,1 2 10 16,0-2 12-16,-1 1 48 0,-2 1 5 16,-1 1-2-16,1 0-19 0,1-1 23 0,-2 8-15 0,-3-9 6 15,3 9-20-15,0-11 0 0,0 11-22 0,-1-8-2 16,1 8-15-16,0 0 11 0,0 0 14 0,0 0-11 15,0 0 19-15,0 0-21 0,-2 13 17 0,2-6-35 16,2 1 16-16,-1 16 12 0,-1-12-71 16,0 1 24-16,1 3-35 0,-1 2 36 15,2-1-53-15,0 0-5 0,-2 1-70 0,0-1-35 0,1 0-40 16,1 0-60-16,-1 0-67 0,-1 0-57 0,1-1-37 16,2-3-31-16,-2 0-71 0,-1-1-90 15,2-3-421-15,0 0-593 0</inkml:trace>
  <inkml:trace contextRef="#ctx0" brushRef="#br0" timeOffset="-33600.72">6291 14810 477 0,'4'-11'534'16,"1"2"-65"-16,-1 0-45 0,-2 0-25 0,1 1-41 15,1-2-48-15,-3-1-59 0,3 4-23 0,-1-3-10 0,-1 2-4 16,-2 1 12-16,3 0-26 0,-2 0-5 0,-1 7-32 15,4-12 5-15,-4 12-15 0,2-11-4 0,-2 11-7 16,0-8-24-16,0 8-1 0,3-7 71 16,-3 7-126-16,1-9 18 0,-1 9-21 0,0 0 23 15,0 0-23-15,3 7 52 0,-3-7-21 0,1 9 21 16,-1-2-31-16,3 2 22 0,-3 0-38 0,0 4 19 16,1-1-33-16,-1 2 21 0,1-1-12 0,-1 3-5 15,1 2-13-15,1-1-8 16,-1 0-2-16,2 1-31 0,-2 0 21 0,0-1-27 0,0 0 26 15,1-1-30-15,-1 14 17 0,3-17 7 16,-4-1-25-16,0-1 22 0,0 0-26 0,-2-1 24 16,0-1-24-16,1 0 28 0,-2 0-28 15,-1-2 29-15,0-2-28 0,1 3 27 0,-4-2-26 0,3-2 26 0,-5 2-26 16,3-1 25-16,0-1-24 0,-2 1 24 16,0-3-22-16,3 3 33 0,5-5-24 0,-10 4 28 0,10-4-32 15,-9 7 28-15,9-7-31 0,-9 4 27 0,9-4-31 16,-5 4 27-16,5-4-25 0,0 0 34 0,0 0-32 0,3 7 28 0,-3-7-28 15,0 0 31-15,13-1-29 0,-13 1 30 16,16-3-27-16,-6-1 30 16,3 1-29-16,1-3 27 0,0 1-31 0,3-2 28 15,-1 1-34-15,-3 2 35 0,1-2-34 0,0 1 25 0,0 0-42 16,-4 2-19-16,1 0-89 0,-3 0-41 16,0 0-75-16,-8 3-77 0,12-6-113 0,-12 6-110 15,0 0-73-15,0 0-182 0,7-3-413 0,-7 3-829 0</inkml:trace>
  <inkml:trace contextRef="#ctx0" brushRef="#br0" timeOffset="-32254.62">7268 14791 341 0,'0'0'364'0,"0"0"-64"0,2-5 3 0,-2 5-64 0,0 0 15 16,0-6-21-16,0 6-14 0,0 0-21 0,1-8-15 15,-1 8 7-15,0 0 1 0,-2-8-3 0,2 8 5 16,0 0-3-16,-8-6-16 0,8 6-21 0,-6-4 5 0,6 4 0 15,-13-4-9-15,13 4-10 0,-13-1-4 0,13 1-18 16,-14 0-12-16,14 0-8 0,-17 5-17 0,9-3 7 16,-1 3-9-16,1-2-16 0,0 2-12 0,-2 1-7 15,1 0-4-15,3 2-13 0,-2-1-5 0,2 1-8 16,-1 0 1-16,2-1-4 0,0 3-10 0,2-3-10 16,1 3-8-16,-1-2-10 15,2 0-13-15,1-2-3 0,0-6 4 0,1 13 8 0,-1-13-4 0,5 8 3 16,-5-8-7-16,11 7 4 0,-11-7 3 0,10 1-2 15,-10-1 5-15,17 0-1 16,-17 0 9-16,15-1 5 0,-6-2 5 0,-2-1-1 0,3 1 1 16,-3-2 5-16,2 0 2 0,-1 0 0 0,-2-1 3 15,2 2 0-15,-2-2-1 0,-1 2 0 0,-5 4 1 0,11-6 0 0,-11 6 4 16,10-2 6-16,-10 2 13 0,9 3 1 0,-5 2 11 16,-1 1 14-16,4 3 6 0,-3 2 0 15,1 3-5-15,-3 3-2 0,2 2 6 16,0 1-24-16,-3 5 12 0,2-1-11 0,-3 1 13 0,0 1-23 15,0 1 15-15,-3 0-16 0,2 1 9 0,-3-2 8 16,0 0-8-16,2-1-7 0,-5-1 3 16,1 0 3-16,1-4 3 0,-2 1 31 0,2-4-13 0,-5 0 29 15,5-5-16-15,-3 1 53 0,1-4-8 0,-1 1-12 16,2-4 3-16,-1-2-11 0,1-1-41 0,6-3 20 16,-13 1-39-16,13-1 28 0,-10-7-44 0,6 1 0 0,0-5-86 15,0 0-38-15,4-2-25 0,1-4-39 0,2-1-3 16,2-6-55-16,3-2-42 0,2-1-25 0,2 0 8 15,-1 1 9-15,3 0-1 0,0 0 20 16,1 1-3-16,1 3 18 0,0 1 14 16,0 0-19-16,-1 0 14 0,-2 2 31 0,1 3 39 0,-2-1 25 0,-1 1 46 15,0 1 40-15,-3 2 58 0,1 2 31 16,0-1 70-16,-1 2 35 0,-2 1 33 0,-1 3 24 16,0-1 12-16,2 0 10 0,-7 7 8 0,6-9 11 15,-6 9 9-15,5-7-2 0,-5 7-9 0,0 0-24 0,0 0-20 0,5 5-18 0,-5-5-11 16,2 9 1-16,-2-9-20 15,0 11-23-15,1-6 2 0,-1 1-23 16,1 3-8-16,1-4-31 0,-1 0 22 0,0 4-34 0,2-3 10 0,-2-1-14 16,5 1 14-16,-3-1-25 15,-1 1 23-15,-2-6-30 0,9 8 19 0,-9-8-26 16,11 5 20-16,-11-5-28 0,14 3 30 0,-14-3-32 16,11-2 26-16,-11 2-32 0,14-7 23 0,-6 3-23 0,2-8 13 15,-6 3 12-15,0 1-29 0,-2-3 23 0,-2 2-26 0,0-1 23 16,-1 2-26-16,-4-1 22 0,1 3-25 0,-1-2 15 15,0 2-32 1,-3 4-2-16,8 2-29 0,-14-5-41 0,14 5-17 16,-18-1-49-16,18 1-44 0,-15 3-44 0,15-3-45 15,-13 5-29-15,8-1-35 0,-1 1-42 0,6-5-84 0,-8 8-72 0,8-8-252 16,-4 7-354-16</inkml:trace>
  <inkml:trace contextRef="#ctx0" brushRef="#br0" timeOffset="-31899.18">7619 14888 227 0,'0'0'514'16,"18"0"-93"-16,-18 0-59 0,18-1-11 0,-18 1-7 16,16-3-35-16,-16 3-27 0,18-1-17 0,-9-2-16 15,0 0-24-15,0 0-24 0,0 1-25 0,0-2-20 16,0 1-9-16,1 0-10 0,-2-2-14 0,1 2-22 16,0-2 1-16,-3 1-9 0,2-1-7 0,-2 0-9 0,3 0-3 15,-4 1 7-15,0-3-5 0,2 2 2 0,-5 0-18 16,-2 5 13-16,5-12 6 0,-5 12-15 0,3-8 11 15,-3 8-20-15,0-9 0 0,0 9-20 0,-3-6 4 16,3 6-16-16,-5-5 11 0,5 5-24 0,0 0 8 16,-13-1-16-16,13 1 10 0,-11 4-20 0,5-1 18 15,-1 2-12-15,2 0 12 0,-1 1-14 0,-1 0 15 16,1 4-14-16,2-2 12 0,-1 1-14 0,1 2 24 16,0 0-21-16,2 0 16 0,-3 0-18 0,2 2 15 15,3-1-11-15,0 0 11 0,0-1-19 0,0 0 2 16,1 0-23-16,2-2-13 0,3 2-17 0,-2-3-45 0,0 0-33 15,4-2-29-15,-2 0-27 0,4-1-35 16,-1-1-32-16,2-2-18 0,1-1-20 0,0-1-21 16,2-1-35-16,-1-1-43 0,2-2-28 0,-1-2-412 0,3 0-380 15</inkml:trace>
  <inkml:trace contextRef="#ctx0" brushRef="#br0" timeOffset="-31618.33">8029 14852 275 0,'5'-9'587'15,"-1"0"-80"-15,-1 2-73 0,-2 1-33 0,-1 6-11 0,0-12-2 0,0 12-22 16,0-10-37-16,0 10-52 0,-4-9-36 0,4 9-35 15,-2-6-34-15,2 6-29 16,-7-4-21-16,7 4-21 0,0 0-18 0,-9 3-9 0,9-3-5 16,-3 7-10-16,3-7-9 0,-3 9 1 0,3-1-12 0,3-3-4 15,-2 1-6-15,1 3 0 0,5-2-1 0,-2 0-2 16,1-1-5-16,2 2-1 0,-2-1 4 0,3-1-4 16,0 0 6-16,0 3 14 0,0-3-9 0,-3 1 15 15,1-1-6-15,-2 1 34 0,0 0-15 0,0-1 45 16,-2 1-31-16,-3 0 22 15,-2 0-45-15,-1 1 22 0,-1 0-46 0,-3-1 23 0,1 0-37 16,-3 0 27-16,-1-1-41 0,-2 1 27 0,2-1-34 16,-1 0 14-16,0 0-56 0,1-3-7 15,0 1-55-15,1 0-45 0,1-1-23 0,-2-1-72 0,10-2-71 16,-13 4-86-16,13-4-71 0,-10 2-156 0,10-2-554 16,-9-4-802-16</inkml:trace>
  <inkml:trace contextRef="#ctx0" brushRef="#br0" timeOffset="-31014.3">8773 14590 279 0,'0'0'1079'32,"5"-6"-648"-32,-5 6-31 0,0 0-25 0,0 0-31 0,0 0 4 0,0 0-29 0,0 0-7 15,0 0-49-15,0 0-8 0,-2 9-19 16,2-9-10-16,-2 12 1 15,1-5-5-15,1 0 32 0,0 1-37 0,0 2 23 0,1 0-46 0,-1 2 16 0,0 0-46 0,-1 2 21 16,1 0-49-16,-4 3 25 0,3 0-60 0,-2 0 61 16,1 1-76-16,-3 0 26 0,2 0-61 0,-2-3 48 15,4 3-69-15,-2-1 46 0,1-3-68 16,0 2 54 0,1-3-62-16,1 1 47 0,-1-3-56 0,1 1 59 15,0 0-71-15,0-3 61 0,1 2-62 0,-1-1 57 0,3-2-60 0,-1 1 48 16,-1-4-67-16,-1-5 35 15,6 13-67-15,-6-13 17 0,6 9-66 0,-6-9-19 16,13 3-81-16,-13-3-33 0,14 2-35 0,-14-2-33 16,19-3-26-16,-10 2-49 0,1-2-37 0,-1-1-24 0,0 2-48 15,-4-2-89-15,-5 4-550 0,9-7-762 0</inkml:trace>
  <inkml:trace contextRef="#ctx0" brushRef="#br0" timeOffset="-30541.73">8571 14899 207 0,'-9'-2'685'16,"0"-2"-137"-16,9 4-91 0,-11 0-61 0,11 0-87 15,0 0-46-15,-11-3-39 0,11 3-25 0,0 0-28 16,0 0-26-16,11-3-16 0,-11 3-18 0,19-4-7 0,-6 1 0 16,3-1-13-16,3 0 13 0,3 0-7 0,1-2-14 15,1-1-3-15,1 4-5 0,-2-4-8 0,1 0-7 16,-2 4-1-16,-3 0-1 0,0 0-4 15,-1-2-5-15,-4 2-8 0,3 0-1 0,-6 1 1 0,1 0 6 16,-1 0 9-16,-2 0 3 0,-9 2 15 0,19-2-5 16,-19 2 18-16,13-1 20 0,-13 1-16 0,10 2 22 15,-10-2-31-15,9 3 29 0,-9-3-29 0,4 7 37 16,-4-7-24-16,5 11 15 0,-5-11-41 0,0 15 33 16,0-6-37-16,0-1 22 0,0 0-33 0,0 2 20 15,-1-1-39-15,2 1 21 0,-1-1-37 0,0-2 27 16,3 3-32-16,-2-1 28 0,2 0-27 0,-1-3 26 15,2 3-30-15,2-4 33 0,1 0-35 0,-1 0 32 16,3-1-40-16,1-1 37 0,2-1-35 0,-2-2 32 16,4-2-35-16,0 1 38 0,-1-1-33 0,1-2 41 0,1-1-40 15,-2 0 39-15,1-1-38 0,-2-2 40 0,-1 0-47 16,-2-2 46-16,-3 1-51 0,1-4 36 16,-3 3-37-16,-3-1 37 0,-2 0-43 0,-2 0 47 15,1 0-48-15,-5 1 40 0,-3 0-45 0,1 2 30 0,-3-1-51 0,0 2 20 16,-1 1-70-16,-2 0-12 15,2 4-74-15,0-1-36 0,-1 0-84 0,4 3-88 0,-3 0-111 16,3 2-87-16,-2-1-152 0,1 2-683 16,1 0-1023-16</inkml:trace>
  <inkml:trace contextRef="#ctx0" brushRef="#br0" timeOffset="-23891.19">9893 14829 160 0,'0'0'259'0,"0"0"-38"0,0 0-32 16,0 0-8-16,0 0-23 0,0 0-9 0,0 0-28 15,0 0 13-15,0 0-34 0,0 0 26 0,0 0-32 16,0 0 23-16,0 0-42 0,0 0 29 0,0 0-11 0,0 0-19 15,0 0 0-15,0 0-6 0,0 0-7 0,0 0 2 16,0 0-6-16,0 0-14 0,0 0 12 0,0 0-6 16,0 0-2-16,0 0-4 0,0 0-7 0,0 0 4 15,0 0-9-15,0 0 10 0,0 0-9 0,0 0 0 16,0 0-3-16,0 0-8 0,0 0 5 0,0 0-1 16,0 0-1-16,0 0-1 0,0 0 0 0,0 0-2 15,0 0-7-15,0 0 4 0,0 0 0 0,0 0-3 16,0 0 0-16,0 0 1 0,0 0-1 0,0 0-4 15,0 0 6-15,0 0-4 0,-7 3 0 0,7-3 0 16,0 0 0-16,0 0-3 0,0 0-6 0,0 0 0 0,0 0 3 16,0 0-6-16,0 0 5 0,0 0-3 15,0 0 2-15,0 0-7 0,0 0 6 0,0 0 0 16,0 0-1-16,0 0 0 0,0 0 0 0,0 0-2 0,0 0-4 16,0 0 1-16,0 0 6 0,0 0 0 0,0 0-1 15,0 0 0-15,0 0-2 0,0 0-14 0,0 0 15 16,0 0-2-16,0 0 4 0,0 0-3 0,0 0-1 15,0 0 1-15,0 0-2 0,0 0-6 0,0 0-5 16,0 0-13-16,0 0-18 0,0 0-20 0,0 0-28 16,0 0-25-16,0 0-27 0,0 0-38 0,0 0-51 15,0 0-48-15,0 0-66 0,-5 3-294 0,5-3-150 0</inkml:trace>
  <inkml:trace contextRef="#ctx0" brushRef="#br0" timeOffset="-21008.73">9863 14679 72 0,'3'-7'292'0,"-3"7"-68"0,0 0-6 16,0 0-23-16,0 0-5 0,0 0-29 0,0 0 5 16,0 0-11-16,4-4-5 0,-4 4-9 0,0 0-4 15,0 0 1-15,0 0 2 0,0 0 3 0,2-7 5 16,-2 7 1-16,0 0 3 0,0 0 6 0,0 0 0 16,0 0-2-16,0 0-11 0,0 0-9 0,0 0-13 15,1-6-8-15,-1 6-15 0,0 0-10 0,0 0-9 16,0 0-10-16,0 0-3 0,0 0 23 0,0 0 17 0,0 0-8 15,2 10-11-15,-2-10 0 0,0 11 16 0,0-11-5 16,0 11-1-16,-2-2-24 0,2-1 4 16,2 2 18-16,-2-2-18 0,-2 4 8 0,2-1-33 0,0 2 24 15,0 0-18-15,-1 0 12 0,1 0-32 0,0 2 34 16,0 0-45-16,-2 1 21 0,0-1-32 0,1 0 25 16,0 2-33-16,0-2 21 0,-1-1-30 0,1 0 24 15,0-1-40-15,-2-1 49 0,3-2-41 0,-1 2 28 16,-2-1-28-16,3 0 26 0,0-2-31 0,-1-2 30 15,0 2-29-15,-1-3-2 0,1 1-41 0,1-7-22 16,-1 12-16-16,1-12-40 0,0 7-12 0,0-7-44 16,-3 7-48-16,3-7-37 0,0 0-31 0,0 0-28 15,0 0-50-15,0 8-50 0,0-8-70 0,0 0-448 16</inkml:trace>
  <inkml:trace contextRef="#ctx0" brushRef="#br0" timeOffset="-20540.69">10004 14857 296 0,'0'0'427'0,"5"-8"-38"0,-5 8-51 15,4-6-37-15,-4 6-34 0,4-6-26 0,-4 6-30 16,0 0-13-16,5-3-15 0,-5 3-4 0,0 0-1 0,0 0-2 15,0 0-6-15,5 6 3 16,-5-6-11-16,0 9-15 0,0-9-10 0,-3 9-6 0,3-9 13 0,0 12-6 16,0-12-21-16,-1 13-16 0,2-7-17 0,-1-6-11 15,0 13 7-15,3-6-6 0,-3 2-11 0,0-9-1 16,2 12-24-16,-2-5 7 0,3 5 35 16,-2-6-45-16,2 0 4 0,-3-6-3 0,5 10 2 15,-5-10-1-15,6 9-8 0,-6-9 15 0,10 6-7 16,-10-6 5-16,11 5-15 0,-11-5 5 0,11 2-12 15,-11-2 16-15,14-2-24 0,-14 2 16 0,13-4-15 16,-13 4 19-16,13-3-25 0,-13 3 26 0,11-7-22 0,-7 2 22 16,1 1-21-16,-1-2 21 0,0 1-27 15,0-3 23-15,-2 0-28 0,1 1 24 0,-3 0-29 16,0-2 25-16,0 0-26 0,-3 0 31 0,1 0-33 0,-2 1 34 16,0-2-38-16,-1 3 31 0,0-1-32 15,1 2 20-15,-4 0-42 0,2 0 9 0,0 1-37 0,-1 2-26 16,2 0-25-16,5 3-46 0,-13-8-31 0,13 8-39 15,-10-3-32-15,10 3-38 0,0 0-31 0,-13 0-49 16,13 0-80-16,0 0-87 0,-11 3-400 0,11-3-526 16</inkml:trace>
  <inkml:trace contextRef="#ctx0" brushRef="#br0" timeOffset="-19578.29">10409 14793 82 0,'4'-4'360'0,"-4"4"-76"0,0 0-22 0,0 0-27 16,0 0-10-16,0 0-46 0,0 0 17 0,0 0-19 0,0 0-11 15,-2-9 2-15,2 9-5 0,0 0 3 0,0 0-1 16,0 0 3-16,-2-5 4 0,2 5-4 0,0 0 0 31,0 0 1-31,-5-4-13 0,5 4 16 0,0 0-9 16,0 0-11-16,-8-3-23 0,8 3-22 0,0 0-5 15,-13-2-4-15,13 2-2 0,0 0-2 0,-13 0 11 16,13 0-18-16,0 0-5 0,-15 3-6 0,15-3-3 16,-9 5-2-16,9-5 5 0,-10 7 8 0,4-1-34 15,1 1 56-15,-1 1-32 0,3 0 17 0,-3 0-37 16,3 3 26-16,-1-3-39 0,0 4 23 0,0 1-31 15,3-3 33-15,-2 4-42 0,2-3 29 0,0 1-32 0,-1 1 33 16,2-1-37-16,0 0 20 0,2-1-36 0,-1-2 36 16,2 2-35-16,-1-2 29 0,2 0-32 0,4 0 33 15,-3-2-34-15,1-2 28 0,1 1-26 0,-1-1 20 16,4-2-30-16,-2 0 13 0,-8-3-70 0,15 3-11 16,-15-3-59-16,18 0-49 0,-18 0-36 0,19-3-66 15,-19 3-67-15,16-4-36 0,-10 0-34 0,-6 4-85 16,15-4-88-16,-15 4-444 0,13-6-658 0</inkml:trace>
  <inkml:trace contextRef="#ctx0" brushRef="#br0" timeOffset="-18935.47">10663 14864 213 0,'0'0'663'0,"3"-10"-101"0,-3 10-35 0,0-9-33 16,0 9-64-16,-1-8-64 0,1 8-39 0,0 0-37 15,-11-2-22-15,11 2-19 0,-9 3-38 0,9-3-26 16,-11 8-12-16,3-2-29 0,3 0-23 0,-1 1-23 16,-2 0-19-16,2 1-8 0,-1-1-23 0,2-1 2 15,1 3-21-15,-1-2-1 0,0 2-11 0,3-2 0 16,0-1-12-16,0 0 11 0,2-6-17 0,-3 12-12 16,3-12 5-16,3 9-4 0,-3-9 10 0,5 5-9 0,-5-5 4 15,0 0-5-15,14 2 4 0,-14-2-21 0,10-3 1 16,-2 0-3-16,-1-1-5 0,0 0 0 0,-1 0 3 15,-1-2 5-15,2-1-1 0,-1 0 5 0,-1-1 5 16,0 1 5-16,-2 1 2 0,1 0 4 0,-2-1 6 16,-2 7 11-16,4-9 13 0,-4 9 4 0,6-8-1 15,-6 8 0-15,0 0 9 0,0 0 13 0,0 0-11 16,0 0 5-16,0 0-8 0,7 7-2 0,-7-7-5 16,2 10-6-16,-2-10 5 0,3 12-12 0,-2-6-5 15,2-1-4-15,-2 3 7 0,3-2-2 0,0 0 7 16,1-1-5-16,0 1 9 0,0-1-10 15,0 1 21-15,3-3-24 0,-8-3 21 0,14 5-22 0,-14-5 14 0,15 2-19 16,-15-2 22-16,18-2-19 0,-9 1 14 16,-1-3-16-16,2 0 18 0,-2-2-19 0,1-2 14 0,-3-1-22 15,4-3 21-15,-5 1-21 0,0-3 36 0,-1 0-39 16,0-3 19-16,-1 0-16 0,-2 0 19 0,3-1-21 16,-3 0 23-16,0 1-23 0,-1 0 24 0,0 5-18 15,0-1 20-15,0 0 14 0,0 4 7 0,0-1-4 16,-1 3-5-16,1 7 41 0,-1-8-28 0,1 8 36 15,0 0-26-15,0 0 35 0,0 11-36 0,0-5 24 16,0 3-20-16,0 2 14 0,0 3-29 0,0 0 22 16,1 2-37-16,0 0 17 0,-1 1-31 0,1 0 22 15,1-1-30-15,0 2 22 0,2-2-30 0,-1 1 26 16,-1-3-28-16,2 0 25 0,0 0-27 0,4-1 25 0,-3-1-24 16,0-2 22-16,0-2-24 0,0-1 23 0,5-1-42 15,-3-1 1-15,2-3-76 0,-9-2-10 16,16 3-74-16,-16-3-44 0,18-3-59 0,-9-3-59 0,0 3-73 15,-3-2-80-15,1-1-143 0,-2 1-653 0,-5 5-902 16</inkml:trace>
  <inkml:trace contextRef="#ctx0" brushRef="#br0" timeOffset="-17955.21">11531 14802 193 0,'0'0'467'0,"0"0"-61"31,4-8-51-31,-4 8-45 0,0 0-18 0,0 0-20 0,0 0-25 0,0 0-13 16,0 0 8-16,0 14-17 0,1-7-15 16,-1 1-18-16,0 3-1 0,0 0-22 0,1 1-23 0,-1 1-14 0,-1 0-27 0,1 0-21 15,0 0-17-15,0 0-7 0,0 2-12 0,0-1-9 16,-1 0-9-16,1 0-5 0,1-2-4 0,-1 1-7 31,0-2 0-31,1-1-4 0,-1-1 0 0,0 0-1 16,0 0 7-16,0-3-7 0,0 1 3 0,0-7-3 15,0 10 7-15,0-10-4 0,0 7 16 0,0-7-18 0,0 0 4 16,0 0-6-16,0 0 6 0,0 0 6 0,-6-8 4 16,6 8-5-16,-4-12-6 0,2 4 8 0,-1-3-3 15,2 1-6-15,-2-3-1 0,3 1 0 0,-1-5-2 16,0-1-6-16,2 2 1 0,0-3 1 0,2 2-2 16,-2 0-3-16,4 1 3 0,-1 0 1 0,4 2 10 15,-2 2-19-15,-1 0 19 0,4 2-16 0,0 2 26 16,0 3-4-16,0 1 29 0,1 1-21 0,0-1 18 15,-10 4 4-15,21 0 4 0,-11 4 7 0,-1-1-7 16,0 0 7-16,0 2-10 0,-3-2 20 0,1 3-19 16,-2 2 27-16,-4-4-41 0,3 3 30 0,-4 1-37 0,0-1 24 15,-1 0-35-15,-2 0 24 0,1 2-33 0,-2-2 24 16,-1 1-39-16,-2-2 36 0,2 0-37 0,-4 1 12 16,4 0-48-16,-3-2-40 0,2-2-30 0,-3 2-47 15,3-2-37-15,6-3-54 0,-12 5-42 0,12-5-45 16,-9 3-43-16,9-3-71 0,0 0-67 0,0 0-103 15,0 0-253-15,-6-5-425 0</inkml:trace>
  <inkml:trace contextRef="#ctx0" brushRef="#br0" timeOffset="-17619.75">11785 14818 476 0,'0'0'560'0,"9"-3"-93"0,-9 3-47 15,0 0-12-15,0 0-38 0,11 1-58 0,-11-1-29 16,2 8-18-16,-2-8-30 0,3 9-21 0,-3-9-19 15,2 10-23-15,-2-10-27 0,3 11-23 0,-3-11-20 0,1 12-14 16,-1-12-17-16,4 10 4 0,-3-3-27 0,-1-7 11 16,5 7-20-16,-5-7 18 0,9 9-16 0,-9-9 14 15,10 5-17-15,-10-5 7 0,13 1-6 0,-13-1 7 16,18 0 4-16,-9-1-6 0,0-3 6 0,1 1-5 16,-1-1 17-16,-1-2-17 0,1 0 21 0,-2-2-29 15,0 1 32-15,-2-2-36 0,-1 0 21 0,0-1-25 16,-2 1 25-16,-2 1-29 0,0-1 22 0,-4 2-33 15,2-1 23-15,-3 1-39 0,-2 0 25 0,2 1-34 16,-4 1 8-16,1-1-43 0,1 2-2 0,0 0-35 16,7 4-43-16,-15-3-8 0,15 3-43 0,-10-3-41 0,10 3-33 15,0 0-40-15,-13 0-11 0,13 0-29 0,0 0-37 16,0 0-50-16,0 0-55 0,0 0-33 0,0 0-269 16,17 0-292-16</inkml:trace>
  <inkml:trace contextRef="#ctx0" brushRef="#br0" timeOffset="-17338.27">12102 14695 294 0,'9'-8'518'0,"-9"8"-73"0,4-4-46 16,-4 4-14-16,0 0-29 0,0 0-47 0,0 0-29 15,0 0-22-15,0 0-17 0,0 0-20 0,0 0-19 16,-13 3-35-16,13-3-21 0,-5 9-20 0,1-3-27 0,2 0-14 16,-2 1-22-16,4 0-4 0,-1-1-11 0,1 3-9 15,1-2 1-15,1 0-1 0,1 1-1 0,-2 0 5 16,3 0 5-16,1-1 8 0,-1 1-1 0,0-3 7 15,1 1 5-15,4 2-2 0,-4-2 4 0,1-2 0 16,1 2-1-16,-3-1 6 0,1 0-10 0,-2-2 19 16,0 3-28-16,-3-6 9 0,3 11-27 15,-3-11 10-15,-3 11-35 0,-1-5 12 0,-2-1-47 0,2 2-32 16,-4-1-29-16,2 1-44 0,-2-1-34 0,1-2-39 16,-1 1-32-16,0 0-35 0,2 0-33 0,-2-1-39 15,8-4-55-15,-10 5-57 0,10-5-84 16,-9 5-328-16,9-5-412 0</inkml:trace>
  <inkml:trace contextRef="#ctx0" brushRef="#br0" timeOffset="-17037.25">12271 14659 464 0,'6'-9'611'0,"1"5"-79"15,-2-1-35-15,0 0-53 0,-1 0-42 0,-4 5-48 0,9-6-29 0,-9 6-29 0,6-3-3 0,-6 3-42 16,0 0 25-1,10 2 41-15,-10-2-78 0,7 7 21 0,-6 1-43 0,4-3 10 0,-2 3-21 0,-2 1 29 16,0 1-45-16,2 2 37 0,-2 0-73 0,-1-2 25 16,0 3-75-16,0 0 48 0,0-1-77 0,0 1 44 15,0 0-77-15,-1-1 43 0,1 1-70 0,0 0 59 16,0-2-70-16,0 1 56 0,1 1-67 0,-1-2 51 16,1-2-64-16,1 0 59 0,0 2-78 15,-1-5 38-15,2 1-73 0,0-1 18 0,-1 0-65 0,2-2-2 16,2 0-73-16,-6-4-23 0,7 8-64 0,-7-8-27 0,10 3-29 15,-10-3-39-15,9 2-33 0,-9-2-15 16,11-2-19 0,-11 2-56-16,8-5-65 0,-8 5-526 0,7-6-709 0</inkml:trace>
  <inkml:trace contextRef="#ctx0" brushRef="#br0" timeOffset="-16865.54">12349 14829 447 0,'0'0'531'0,"-10"-5"-57"0,10 5-39 16,-8-5-23-16,8 5-54 0,-6-3-32 0,6 3-42 15,0 0-36-15,-4-5-32 0,4 5-23 0,0 0-10 16,6-4-28-16,-6 4-32 0,12-5-27 0,-12 5-16 16,15-5-19-16,-2 1-14 15,0 1-18-15,2-3-60 0,1 2-62 0,2-1-80 0,-1 1-69 0,2-1-85 16,-2 1-93-16,1 1-115 0,0 0-368 0,-1 1-470 0</inkml:trace>
  <inkml:trace contextRef="#ctx0" brushRef="#br0" timeOffset="-16544.65">12815 14736 222 0,'11'-3'736'0,"-11"3"-115"16,0 0-56-16,10 0-59 0,-10 0-56 0,0 0-44 15,0 0-31-15,-3 6-17 0,3-6-60 0,-5 10-35 16,3-4-8-16,-2 1-46 0,0 0 3 0,0 1-64 16,0 0 3-16,2 0-57 0,-1-1 10 0,0 2-47 15,2-2 23-15,1-1-54 0,0 1 27 0,0 0-41 31,1 0 28-31,2-2-35 0,0 1 29 0,-3-6-30 0,9 8 28 16,-9-8-38-16,14 6 29 0,-14-6-31 16,18 3 32-16,-6-3-36 0,0 0 32 0,1-3-16 15,1 3 12-15,-1-4-32 0,0-1 32 0,2 0-32 0,-1-1 32 16,-4-1-35-16,0 0 25 0,-1-1-39 0,-4-2 28 16,0 3-35-16,-3-2 22 0,-2 2-29 0,-2 0 10 15,0-2-18-15,-5 3-13 0,1-1-7 0,0 1-18 16,-1 0-13-16,-2 1-33 0,3 1-11 0,-3 0-42 15,1 2-50-15,8 2-48 0,-11-4-27 0,11 4-42 16,-12-2-84-16,12 2-115 0,0 0-411 0,-11 0-558 16</inkml:trace>
  <inkml:trace contextRef="#ctx0" brushRef="#br0" timeOffset="-16249.15">13261 14527 139 0,'8'-13'678'0,"-2"1"-133"0,1 3-58 0,-3-1-13 16,1 1-40-16,-2-1-22 0,0 4-45 0,0-2-17 16,-2 1-47-16,-1 7-24 0,0-10-42 0,0 10-13 15,-4-9 14-15,4 9-38 0,0 0 13 0,-10-1-46 16,10 1 10-16,-10 4-8 0,5 3-2 0,-2 0-4 0,2 2-14 16,-4 3-5-16,4 0 1 0,1 1-3 0,-2 2 32 15,2 1-65-15,0 1 44 0,2 1-69 0,-1 0 43 16,2 0-83-16,0 1 44 0,1 0-67 0,1 0 54 15,0 0-77-15,-1 0 64 0,5 1-71 0,-5-3 53 16,4 1-92-16,-2 1-8 0,1 0-88 0,-2-3-43 16,1 1-106-16,-1-3-24 0,0-1-18 0,-2 1-46 15,1-2-46-15,-4 9-449 0,4-12 454 16,-1 0-20-16,-2-3-15 0,3-6-13 0,-5 8-16 16,5-8-345-16,-6 6-369 0</inkml:trace>
  <inkml:trace contextRef="#ctx0" brushRef="#br0" timeOffset="-16091.65">13160 14854 124 0,'0'0'506'0,"2"-7"-144"16,-2 7-9-16,1-9-54 0,-1 9-43 0,8-5-22 15,-8 5-27-15,7-9-32 0,-7 9-15 0,13-8-30 16,-3 4-28-16,-1 0-15 0,0-2-19 0,3 1-11 16,-1-1-19-16,2 1-55 0,1-1-47 0,0-2-52 15,-1 2-89-15,0 1-73 0,1-2-134 0,-2 0-240 16,0 0-161-16</inkml:trace>
  <inkml:trace contextRef="#ctx0" brushRef="#br0" timeOffset="-15822.6">13522 14481 393 0,'0'-6'547'0,"0"6"-36"0,0-11-20 16,0 11-27-16,-4-8-49 0,4 8-45 0,-4-4-18 15,4 4-21-15,0 0-17 0,-12-4-49 0,12 4 2 16,-12 5-19-16,7 1-4 0,-1-1-19 0,-2 3-21 15,2 1-12-15,-1 1-9 0,1 1-1 0,1 3 33 16,-2-1-43-16,4 1 43 0,1 0-57 0,-3 2 37 16,4 1-52-16,-1 1 32 0,1-2-71 15,1 1 60-15,1 1-99 0,1-1 54 0,-1 0-86 0,0 2 54 16,2-1-78-16,-2-3 60 0,1 4-77 0,-1-3 61 16,0 0-97-16,-1 0 11 0,0-2-108 0,0-2-21 15,0 2-104-15,0-1-52 0,-1-1-56 0,0 0-94 0,-1-2-91 16,0 0-35-16,0 0-82 0,0-2-165 0,-1 1-317 15,1-4-773-15</inkml:trace>
  <inkml:trace contextRef="#ctx0" brushRef="#br0" timeOffset="-15619.57">13416 14833 220 0,'0'0'564'0,"1"-14"-101"16,-1 9-70-16,1-2-56 15,1-1-51-15,0 3-61 0,2 0-37 0,-3-3-30 16,5 2-29-16,-2-1-28 0,1 1-20 0,2-1-12 0,0 1-16 0,0-2-8 16,1 1-20-16,2 2-34 0,-1-2-59 0,3 0-61 15,-1 0-44-15,-2 3-30 0,5-4-41 0,-5 3-48 16,0-1-67-16,0 1-223 0,0-1-95 0</inkml:trace>
  <inkml:trace contextRef="#ctx0" brushRef="#br0" timeOffset="-15505.69">13623 14624 219 0,'0'0'520'15,"0"0"-103"-15,3-10-72 0,-3 10-21 0,0 0-56 16,0-8-35-16,0 8-61 0,0 0-30 0,0-7-38 16,0 7-12-16,0 0-46 0,0-9-39 0,0 9-102 15,0 0-82-15,0 0-149 0,0 0-403 0,0 0-232 16</inkml:trace>
  <inkml:trace contextRef="#ctx0" brushRef="#br0" timeOffset="-15285.67">13604 14736 278 0,'0'0'697'0,"2"5"-109"16,-2-5-27-1,4 6-26-15,-4-6-11 0,2 8-22 0,-2-8-46 0,1 7-72 0,-1-7-10 0,1 12-49 16,-1-12-16-16,0 15-66 0,1-8 9 0,-2 1-55 31,1 0-10-31,0 1-63 0,0 0-1 0,-1 2-51 16,1-1 12-16,-1 1-40 0,1-2 15 0,-2 1-41 15,2-2 1-15,0 2-76 0,-1-1-37 0,0-2-89 16,1 0-47-16,0 1-51 0,0-1-68 0,0 0-48 16,0-7-37-16,0 14-42 0,0-14-116 0,2 10-625 15,-2-10-827-15</inkml:trace>
  <inkml:trace contextRef="#ctx0" brushRef="#br0" timeOffset="-15005.02">13820 14785 111 0,'4'-8'701'0,"-2"2"-135"0,1-1-64 0,-3 7-32 16,1-10-57-16,-1 10-29 0,3-11-32 0,-3 11-40 15,0 0-23-15,-2-6 1 0,2 6-39 0,0 0-15 16,-9 3 14-16,9-3-43 0,-7 7 6 0,-1-2-42 16,3 2 31-16,0 0-50 0,0 2 16 0,0 0-51 15,-2 0 14-15,2 0-41 0,3 1 17 0,-2-1-41 0,1 2 8 16,1-2-38-16,2 1 22 0,-2-3-40 0,2 3 23 15,2-4-32-15,-1 3 21 0,0-2-25 0,-1-7 18 16,8 12-45-16,-4-6-18 0,3-1-102 0,-2 1-41 16,3-3-58-16,-8-3-77 0,13 5-53 0,-13-5-52 15,16 3-23-15,-16-3-17 0,17 0-75 0,-17 0-20 16,18-3-471-16,-9 0-641 0</inkml:trace>
  <inkml:trace contextRef="#ctx0" brushRef="#br0" timeOffset="-14638.88">13949 14871 123 0,'0'0'537'0,"5"-6"-87"15,-5 6-75-15,5-6-40 0,-5 6-21 0,7-5-26 16,-7 5-32-16,6-6-34 0,-6 6-31 0,6-7-30 0,-6 7-21 16,8-6-3-16,-8 6-7 0,13-6-18 15,-13 6-8-15,13-8-9 0,-6 3-4 0,1 1-17 0,1 0-2 16,0-2 0-16,0 1-3 0,1-1-10 0,-1 2-4 16,0-2-3-16,0 2 5 0,0-2 12 0,-2-1 3 15,1 1 10-15,1 0 46 0,-4 1 8 0,0-2 10 16,0 1 2-16,-1 1-35 0,-2-1 12 0,-2 6-37 15,2-9 15-15,-2 9-27 0,-2-10 29 0,2 10-32 16,-7-6 30-16,7 6-33 0,-9-2 34 0,9 2-14 16,-14 2 21-16,-4 5 114 0,8 0-125 15,-2 1 24-15,2 1-34 0,-1 1 39 0,0 1-50 16,2 1 63-16,-1 0-81 0,3 1 44 0,0-1-67 16,1 1 50-16,1 1-76 0,0-2 50 0,2-1-63 15,3 2 54-15,0-4-60 0,0 3 53 0,3-4-57 0,2 1 60 16,0-1-65-16,1-1 58 0,2 0-60 15,0-2 59-15,3-2-66 0,-1 0 56 0,3 0-59 0,-1-2 52 16,-12-1-92-16,23-1-5 0,-12 0-78 0,-2-1-33 16,1-1-97-16,-1 0-46 0,-1 1-44 0,-8 2-97 15,10-6-100-15,-10 6-92 0,0 0-206 0,3-6-374 16,-3 6-850-16</inkml:trace>
  <inkml:trace contextRef="#ctx0" brushRef="#br0" timeOffset="-12795.74">13665 14593 68 0,'0'0'277'15,"0"0"-69"-15,0 0-30 0,0 0-24 0,0 0-20 16,0 0-14-16,0 0-11 0,0 0-20 0,0 0-5 15,-1-4-8-15,1 4-7 0,0 0-8 0,0 0-8 16,0 0-7-16,0 0-6 0,0 0-2 0,0 0-5 0,0 0 1 16,0 0-4-16,0 0 1 0,0 0-2 0,0 0-2 15,0 0 1-15,0 0 1 0,0 0-5 0,0 0 5 16,-9 2-3-16,9-2-2 0,0 0-2 0,0 0-5 16,-4 5 6-16,4-5 1 0,0 0 7 0,-6 4 1 15,6-4 0-15,0 0 0 0,0 0 2 0,-7 5-1 16,7-5-2-16,0 0 4 0,0 0-3 0,0 0-4 15,0 0-5-15,0 0 0 0,-11 1 2 0,11-1-10 16,0 0 19-16,0 0-11 0,0 0 15 0,0 0-14 16,-8-2 14-16,8 2-18 0,0 0 12 0,0 0-18 15,0 0 10-15,0 0-17 0,0 0 9 0,-6-4-10 0,6 4 9 16,0 0-15-16,0 0 15 0,0 0-20 16,0 0 15-16,0 0-11 0,0 0 1 0,0 0-4 0,0 0 14 15,0 0-5-15,6 5-1 0,-6-5 0 0,0 0-3 16,4 4-6-16,-4-4 9 0,0 0 0 0,3 5 0 15,-3-5 0-15,0 0 5 0,1 8-6 0,-1-8-4 16,0 0 9-16,0 0-2 0,0 8-1 0,0-8 3 16,0 0 5-16,0 0 2 0,-1 6-5 0,1-6 7 15,0 0-2-15,0 0-2 0,0 0 3 16,0 0 1-16,0 0-2 0,0 0-5 0,0 0 6 16,0 0-4-16,0 0 0 0,-9-3-2 0,9 3-13 0,0 0 11 0,-2-8-11 15,2 8 10-15,0 0-13 0,0-7 15 0,0 7-16 16,3-7-2-16,-3 7-28 0,4-6-16 0,-4 6-59 15,5-6-12-15,-5 6-45 0,10-6-47 0,-10 6-67 16,9-3-116-16,-9 3-167 0,12-1-80 0</inkml:trace>
  <inkml:trace contextRef="#ctx0" brushRef="#br0" timeOffset="-12148.04">13893 14814 180 0,'-3'-7'191'0,"3"7"-39"0,0 0-4 15,0 0-16-15,0 0-3 0,-1-7-9 0,1 7-4 16,0 0-11-16,0 0-13 0,-3-4 2 0,3 4-11 0,0 0 10 16,0 0-21-16,0 0 17 0,-6-6-25 0,6 6 17 15,0 0-27-15,0 0 29 16,-9-4-10-16,9 4 38 0,0 0-1 0,0 0-2 0,-9-5-5 0,9 5 2 15,0 0-6-15,0 0-6 0,-9-1-7 0,9 1-6 16,0 0 3-16,-9 0-7 0,9 0-1 0,0 0 1 16,-11 4-6-16,11-4-10 0,-7 6 4 0,7-6 2 15,-6 7-3-15,3 0-11 0,-2-1-3 0,3 0-4 16,-1 2-11-16,2 1 12 0,-2 1-7 16,2-1-5-16,0 1-5 0,-1-1-5 0,2 1-3 15,-1-1 0-15,1 1 6 0,0-1-10 0,1 0 1 0,-1 0-4 16,2-1-1-16,-1-2-4 0,0 2 0 15,3-2-4-15,-4-6-5 0,4 11 5 0,-4-11-7 16,10 8-25-16,-10-8-45 0,12 5-39 0,-12-5-40 0,15 1-36 0,-15-1-53 16,14-1-80-1,-14 1-81-15,18-3-444 0,-18 3-388 0</inkml:trace>
  <inkml:trace contextRef="#ctx0" brushRef="#br0" timeOffset="-6478.09">15103 14843 167 0,'0'0'447'0,"0"0"-104"0,-4 8-48 16,4-8-32 0,-2 4-20-16,2-4-14 0,-4 6-14 0,4-6-20 15,0 0-19-15,-7 5-13 0,7-5-25 0,-6 5-6 0,6-5 12 0,-10 3-4 0,10-3 5 16,-12 6 12-16,-3-3 166 16,15-3-163-16,-17 1-21 0,17-1-16 15,-21-1-25-15,8 1 3 0,-2-2-12 16,-1 1-13-16,-2-3-6 0,0 0 8 0,-1 0-19 15,-1-1 4-15,-1-3-16 0,1 1 7 0,-2-3-26 16,4 1 10-16,-2-2-22 0,1 0 15 0,1-3-26 16,-1-2 11-16,1 0-11 0,1-2 14 0,4 1-20 15,2-1 19-15,-1 1-5 0,4-3-5 0,3 1-6 16,2 0 8-16,3 0-3 0,1 1-6 0,4 2-21 0,-1 0 25 16,2 0-20-16,-2 3 11 0,3 2-9 0,-2 2 19 15,2 1-21-15,-2 0 22 0,3 5-17 0,-8 3 19 16,10-5-24-16,-10 5 22 0,12 5 0 0,-12-5 1 15,5 12-20-15,-5-4 21 0,0 6-21 0,-3 2 21 16,-2 4-20-16,0 3 19 0,-5 3-17 0,0 2 16 16,-1 0-20-16,0-1 23 0,1 1-18 0,1 0 20 15,-1-3-19-15,2-4 21 0,1 1-23 0,2-1 15 0,-1-3-15 16,3-3 18-16,2 0-19 0,1-1 16 16,0-1-14-16,1-2 15 0,3-2-21 0,2 0 18 15,2-2-12-15,1-1 20 0,-1-3-18 0,5 0 14 16,-2-3-14-16,3 0 12 0,-1-1-12 0,2-3 1 15,-2-2-1-15,2 0-1 0,-2-2 4 0,0 0-1 0,0-3-4 16,-3 1 8-16,0-2 12 0,-1 0-17 0,-1-2 19 16,-3 2-16-16,-1-2 12 0,-3 2-17 0,2 0 13 15,-3 2-12-15,0 0 18 0,-2-1-36 0,1 2-10 16,-1 0-35-16,-1 2-30 0,3 1-65 0,-4 0-65 16,4 6-40-16,-1-9-52 0,1 9-61 0,0 0-88 15,2-7-519-15,-2 7-585 0</inkml:trace>
  <inkml:trace contextRef="#ctx0" brushRef="#br0" timeOffset="-6087.84">15380 14664 413 0,'7'-6'554'0,"-5"0"-112"0,-2 6-40 15,4-6-38-15,-4 6-52 0,0 0-45 0,0-7-45 0,0 7-33 0,0 0-40 16,-11-2-19-16,11 2-24 16,-9 4-11-16,9-4-23 0,-12 6-6 0,12-6-19 15,-10 10-6-15,6-6-12 0,0 1-4 0,4-5-7 0,-5 10-2 0,5-10-8 16,-1 10 1-16,1-10-2 0,1 11 0 0,-1-11-3 16,9 15 8-16,-1-11-18 0,-2 1 12 15,-1 0 1-15,3 2-2 0,-3-3-4 0,4 0 2 16,-4 2 2-16,0-1 1 0,0-1 3 0,-1 1 25 15,0 0 15-15,0 1 14 0,-2 1 9 0,-2 0 11 16,0-7 7-16,-2 13-13 0,-2-5-11 0,0 0-9 0,-2-1-7 16,-2 1-13-16,0 0 0 0,-2 1 9 0,-1-1-22 15,0 0 7 1,0-1-15-16,-1-1-19 0,1 1 3 0,2-3-25 0,1 0-28 0,1 1-46 0,-1-2-42 16,8-3-64-16,-13 6-67 15,13-6-60-15,-9 3-72 0,9-3-72 0,0 0-424 16,0 0-463-16</inkml:trace>
  <inkml:trace contextRef="#ctx0" brushRef="#br0" timeOffset="-5392">15490 14733 476 0,'7'-4'574'0,"-1"-2"-92"0,-6 6-63 16,10-5-36-16,-10 5-35 16,0 0-38-16,0 0-45 0,13 0-23 0,-13 0-14 0,4 5-15 15,-4-5-25-15,2 10-23 0,-2-10-25 0,3 10-29 16,-2-3-19-16,4 7 51 0,-5-6-91 0,3-3-13 15,-2 2-10-15,2 2 0 0,-3-9-8 0,5 12-2 16,-5-12-2-16,6 11-3 0,-6-11-5 0,7 7 1 16,-7-7-1-16,10 6-1 0,-10-6-3 0,0 0-1 15,15 1 0-15,-15-1-2 0,13-3-1 0,-13 3 2 16,11-8 0-16,-3 3-4 16,-3-1 17-16,3-3-16 0,-2 1 11 0,-2 1-15 0,1 0 19 0,-1-1-16 0,0 1 21 15,0 1-14 1,-2 0 30-16,-2 6-3 0,4-10 13 0,-4 10-11 15,5-6 6-15,-5 6-17 0,0 0 12 0,0 0-17 16,0 0 9-16,0 0-12 0,4 9 4 16,-4-9-17-16,1 9 10 0,1-2-12 0,0 0 7 0,0-1-10 0,-1 1 11 0,3 0-13 0,-1-2 13 15,1 3-13-15,0 0 13 16,1-3-17-16,-1-1 12 0,1 1-9 0,-5-5 13 0,13 6-19 0,-13-6 18 16,11 3-14-16,-11-3 11 0,13-1-9 0,-13 1 13 15,16-5-19-15,-9 0 15 0,1 0-24 16,-1-4 14-16,1-2-36 0,-1-2 14 15,-1 0-7-15,3-5 18 0,-3-2-15 16,1-3 20-16,-2 0 3 0,-1-1 4 0,1-3-5 0,-3 2-12 0,2 0 25 0,-3 0-8 0,2 2 30 31,-2 3-8-31,-1 1 30 0,3-15 89 16,-2 20-48-16,-1 3-19 0,1 0-9 0,-1 3-23 16,2 0 18-16,-2 8-10 0,0 0 43 0,0 0-25 15,0 0 1-15,0 0-21 0,0 8 45 0,-2 1-1 16,1 3-10-16,0 1-10 0,0 4-16 0,-1 0-5 0,1 0 22 15,0 4-37-15,-2-2 20 0,3 2-36 0,0-1 22 16,0 0-34-16,0 0 28 0,0-1-38 0,1 0 32 16,2-2-30-16,-2 0 23 0,2-1-29 0,1-2 28 15,-2-1-30-15,2-3 26 0,0-1-37 0,2-3 30 16,-2 1-25-16,2-3 28 0,-6-4-29 0,13 4 31 16,-13-4-27-16,17-4 21 0,-9 1-34 0,-2-3 24 15,3-1-29-15,-3 0 0 0,-1-2 7 0,1-1 8 16,-3 0-5-16,0 1 10 0,-3-1 5 0,0 2 2 15,0-2-4-15,-4 1 9 0,2 0-10 0,-5 3-5 16,3-1-13-16,-3 1-29 0,-1 3-32 0,0-2-26 0,8 5-40 16,-14-4-46-16,14 4-41 0,-12-4-65 15,12 4-68-15,-11 1-50 0,11-1-130 0,-9 5-675 0,9-5-841 16</inkml:trace>
  <inkml:trace contextRef="#ctx0" brushRef="#br0" timeOffset="-4838.2">16058 14608 46 0,'11'-6'763'0,"-11"6"-203"0,9-2-98 0,-9 2-35 0,0 0-45 15,8 2-41-15,-8-2-40 0,1 6-47 0,-1-6-31 0,3 11-33 16,-3-11-18-16,3 11-29 0,-3-2-10 0,0-2-36 16,0 1-11-16,0 0-25 0,0 1-3 0,0 2-27 15,0-2 4-15,-2-1-12 0,1 0 3 0,1 0-12 16,0 0 3-16,0-1-12 0,0-7 9 0,-2 11-17 15,2-11 12-15,-1 11-9 0,1-11 8 0,0 0-10 16,0 7 7-16,0-7-9 0,0 0-6 0,0 0 6 16,0 0 12-16,3-7-13 0,-3 7 11 0,3-13-13 15,-1 7 14-15,0-5-12 0,1 3 11 0,1-2-11 16,-2-1 12-16,3 1-10 0,-1 0 11 0,4 1-17 16,-3 0 15-16,-1 1-11 0,1 2 13 0,0-2-14 15,0 5 13-15,-5 3-15 0,13-6 9 16,-13 6-4-16,10-2 13 0,-10 2-15 0,13 5 10 15,-13-5-9-15,10 7 13 0,-4 0-18 0,0-1 17 16,-2 2-13-16,1 1 10 0,0-2-10 0,-3 1 13 0,3-1-15 0,-2 2 7 16,-2-2-5-16,2-1 11 0,-1 1-11 15,-2-7 10-15,4 9-10 0,-4-9 14 0,3 9-14 0,-3-9 14 16,0 0-10-16,0 0 11 0,0 0-13 0,0 0 20 16,0 0-9-16,7-7 12 0,-4 2-16 0,-1-2 12 15,2-3-15-15,-1-1 10 0,-1 2-16 0,4-6 19 0,0 3-16 16,0-2 24-16,3 1 1 0,-2 1 3 0,0 0-1 15,2-1 7-15,0 4-5 0,0-1 30 0,3 4-3 16,-2 2-2-16,0 0 23 0,0 2-14 0,-10 2-14 16,18 2 19-16,-8 2-5 0,-2 0-5 0,0 1-11 15,-2 3-15-15,2 0-5 16,-3 2 11-16,0-1-18 0,-1 2 3 0,-2 0-42 0,1 0-52 0,0 0-57 16,-3 2-81-16,0-2-72 0,0-1-70 0,-3 1-59 15,2-1-152-15,-2-1-630 0,-1-2-803 0</inkml:trace>
  <inkml:trace contextRef="#ctx0" brushRef="#br0" timeOffset="-4680.74">16557 14448 35 0,'5'-11'743'16,"1"-2"-218"-16,-1 5-114 15,-1 0-64-15,-1 1-48 0,2-1-68 0,-1 1-48 0,-4 7-40 0,7-9-34 16,-7 9-45-16,6-6-76 0,-6 6-89 15,0 0-77-15,0 0-129 0,8 3-483 0,-8-3-311 0</inkml:trace>
  <inkml:trace contextRef="#ctx0" brushRef="#br0" timeOffset="-4490.2">16609 14568 632 0,'0'0'645'0,"2"5"-98"15,-2-5-30-15,6 7-56 0,-6-7-26 0,3 6-66 0,-3-6-30 0,1 7-46 16,2 0-35-16,-3-7-68 0,1 12-20 0,2-6-43 0,-3-6-12 0,1 13-37 16,0-5-9-1,-1 0-23-15,0-1-22 0,0 1-77 0,0-1-55 0,-1 3-72 0,0-3-70 0,-1 2-60 0,1-2-86 16,0 2-112 0,-2-4-128-16,3-5-267 0,-1 11-467 0</inkml:trace>
  <inkml:trace contextRef="#ctx0" brushRef="#br0" timeOffset="-4222.63">16750 14456 450 0,'4'-13'627'0,"-1"7"-86"0,1-2-33 0,-2 2-61 16,1 1-60-16,-3 5-69 0,5-10-34 0,-5 10-37 16,3-4-1-16,-3 4-29 0,0 0 15 0,0 0-19 15,4 6-23-15,-4-6-18 0,-1 11-9 0,1-4 28 16,0 2-46-16,-1 0 4 0,1 3 0 0,0-2-20 15,-2 2-10-15,2-1-12 0,-1 1-6 0,1 3-11 0,0-1-18 32,0-1 11-32,0 0-41 0,0 1 16 0,0 1-36 15,0-2 22-15,1 1-36 0,-1-1 23 0,3 0-33 16,0-3 24-16,-1 4-39 0,1-4-10 0,1 0-89 16,0 1-47-16,-1-2-62 0,4-2-77 0,-2-2-80 15,1 1-90-15,-6-6-91 0,11 7-146 0,-11-7-496 16,0 0-815-16</inkml:trace>
  <inkml:trace contextRef="#ctx0" brushRef="#br0" timeOffset="-3793.42">16753 14659 150 0,'-1'-10'590'0,"1"10"-151"0,0-6-47 0,0 6-63 15,5-10-27-15,-5 10-55 0,6-8-39 0,3 4-31 16,-3-2-29-16,11-3 127 0,-6 3-142 15,1-1-21-15,2 3-7 0,0-2-14 0,-2-1-3 16,4 2 19-16,-3-1 3 0,0 1-21 0,-3 0-4 16,2 1-17-16,-2 0 6 0,-1 0 1 0,-3 1 7 0,-6 3 7 15,14-5-17-15,-14 5 19 0,9-1-13 0,-9 1-13 16,0 0-8-16,9-2-10 0,-9 2-6 0,0 0-10 16,0 0-6-16,0 0-7 0,-4 7-2 15,4-7-5-15,-4 6-2 0,4-6-31 0,-3 7 16 16,3-7 17-16,-2 8-18 0,2-8 17 0,0 8-16 0,0-8 17 15,2 9-15-15,0-3 35 0,-2-6-10 0,7 8 13 16,-7-8-22-16,10 8 20 0,-4-3-19 0,1-1 9 16,0 2-13-16,2-2 17 0,-1 0-21 0,1 1 16 15,-3 1-21-15,4 0 17 0,-3-1-16 0,-1 1 19 16,1 2-11-16,-4-1 22 0,1 0-10 0,0 0-2 0,-3 0-7 16,-1 0 10-16,-1 2-15 15,-4 0 11-15,1-2-15 0,-1 1 9 0,0 0-17 0,-3-2 11 16,3 1-30-16,-4 0-4 0,1-2-51 0,2 0-28 15,-2 0-62-15,0 0-57 0,1-2-59 0,7-3-57 16,-12 6-135-16,12-6-82 0,-8 3-451 16,8-3-615-16</inkml:trace>
  <inkml:trace contextRef="#ctx0" brushRef="#br0" timeOffset="-3397.21">17538 14385 556 0,'0'0'541'0,"7"-6"-55"0,-7 6-14 0,5-5-40 0,-5 5-47 15,4-5-40 1,-4 5-33-16,0 0-41 0,4-4-14 0,-4 4-25 16,0 0 9-16,0 0-34 0,0 0-3 0,3 9 7 15,-3-9 0-15,-2 10-21 0,2-10-18 0,-2 13-6 0,0-5-20 16,1 3-1-16,0-1-7 0,0 3-16 0,-1 0-16 0,2-1-4 16,-1 1-18-16,0 1-11 0,1 0-7 0,1-1-12 0,0 2 19 0,1-2-41 15,0 1 23-15,1 0-41 0,-2-1 24 16,4-1-33-16,-1 0 24 0,2-2-26 0,-2-1 19 15,3 1-35-15,-2-3 15 0,1 3-76 0,3-5-26 0,-3 1-93 16,2 0-51 0,0-1-39-16,1-2-70 0,-3 0-55 0,-6-3-49 0,13 4-73 0,-13-4-72 15,11 1-642-15,-11-1-854 0</inkml:trace>
  <inkml:trace contextRef="#ctx0" brushRef="#br0" timeOffset="-2640.23">17535 14637 171 0,'0'0'555'0,"-9"-6"-155"16,9 6-56-16,-4-4-81 0,4 4-31 0,0 0-56 15,0-12-15-15,0 12-51 0,9-7-9 0,0 3-30 16,-1-1 1-16,1-1-18 0,1 2 10 0,3-2-21 16,0-1 11-16,0 2-24 0,0-2 9 0,1 0-16 0,-1 1 12 15,0-2-16-15,1 0 9 0,-4 0-12 16,3-1 4-16,-3 1-12 0,-1-3 11 0,-1 2 8 0,1-3 3 15,-3 5 28-15,-2-3 17 0,1 1 35 0,-1 0 21 16,2 3 25-16,-3-2 6 0,-1 2 3 0,2 1-32 16,-4 5-5-16,4-9-22 0,-4 9 4 0,0 0-14 15,4-5 23-15,-4 5-11 0,0 0 18 16,3 10 22-16,-3-10 15 0,1 10 8 0,-1-1-53 0,1 1-14 16,-1 0-9-16,0 2-21 0,0 1-15 0,0 0-10 15,0 3-9-15,0-2-22 0,0 1 8 0,0 1-2 16,1-2-7-16,-1 1 20 0,2-3-31 0,-2 3 23 15,0-4-31-15,0 0 27 0,1 0-33 0,-1-3 25 0,0 1-27 16,0-2 24-16,0-7-33 0,5 9 32 0,-5-9-24 16,5 5-2-16,-5-5 2 0,9-5-10 15,-4 2-16-15,2-2-22 0,0-2 11 0,2 0 9 16,0-1 12-16,1 0 2 0,-1-1 6 0,2 1 5 0,-5 1 3 16,4 1-3-16,-2 0 8 0,0-1 2 0,-2 4 1 15,-6 3 4-15,14-4 13 0,-14 4 24 0,10-2-6 16,-10 2-1-16,10 3-5 0,-10-3-1 0,5 6-6 15,-2-2-6-15,-3-4-1 0,5 12 1 0,-2-7 19 16,-2 3-28-16,2-1 21 0,-1 0-28 16,1-2 31-16,-2 1-31 0,5 1 23 0,-3-1-23 0,-3-6 24 0,6 9-24 15,-6-9 32-15,7 10-27 0,-7-10 24 16,10 4-28-16,-10-4 25 0,15 1-26 0,-15-1 23 16,19-4-33-16,-10 1 35 0,2-2-32 0,3-2 4 15,0 0-4-15,2-4 7 0,0-3 1 0,0 3-7 16,-2-3 9-16,2-1-1 0,-5-1 2 0,2 3-1 0,-3-2 3 15,-2 2-17-15,0 3 54 0,-3 0 18 16,-3 1 4-16,2-1 19 0,-4 10-6 0,-1-11-10 16,1 11-11-16,-8-8-3 0,8 8-12 0,-10-1 5 15,10 1 3-15,-13 4 2 0,4 2 5 0,1 1 10 0,2 1-4 16,0 1 0-16,-2 1 1 0,2 2-6 16,0 0-11-16,3-2 35 0,0 3-53 0,2-1 37 15,1-2-44-15,0 2 30 0,1-3-45 0,4 1 41 0,-1-1-47 16,3-2 41-16,1 0-47 0,-1-2 43 0,2 1-49 0,1-2 40 15,1-2-47-15,1-1 29 0,-2-1-67 16,4 0-8-16,-3-1-79 0,0 0-36 0,-1 0-101 16,-2-1-29-16,-8 2-85 0,13-5-83 15,-13 5-65-15,5-5-151 0,-5 5-714 0,0 0-1012 16</inkml:trace>
  <inkml:trace contextRef="#ctx0" brushRef="#br0" timeOffset="-1592.87">18853 14571 105 0,'0'0'643'15,"0"0"-160"-15,-7-5-70 0,7 5-68 0,0 0-43 0,0 0-64 16,0 0-45-16,0 0-27 0,0 0-16 0,0 0-3 0,0-7-10 0,0 7 8 16,0 0-1-1,11-2-5-15,-11 2-8 0,11-2-12 0,-11 2-13 16,13-3-5-16,-13 3-15 0,14-4-6 0,-8 1-15 16,1-1 4-16,0 0-7 0,-7 4 28 0,12-5 3 15,-12 5-3-15,9-10 4 0,-5 6 8 0,-4 4-9 16,5-9-20-16,-5 9 0 0,2-10-19 0,-2 10 9 0,-1-10-12 15,-3 4 1-15,4 6-11 0,-6-6 28 0,6 6 1 16,-12-5-6-16,12 5-1 0,-14 2-2 16,4 1 8-16,0-2-12 0,-1 4-4 0,0 2-12 0,0 0-6 0,0 1-8 15,1 1-8-15,-1-1 4 0,3 4-6 0,0-1-3 0,2-1-3 0,1 3-3 32,2-4 30-32,1 3-34 0,0-1 29 0,4 0-41 15,0 0 29-15,2-2-30 0,2 3 23 0,3-3-33 0,0 0 13 16,5-2-54-16,-2 2-26 0,3-4-29 0,-1-1-40 15,3 0-7-15,-2-1-32 0,4-3 1 0,-5 0-7 16,4 0-26-16,0-4 15 0,-3 1 1 0,0-1 3 16,0-2 1-16,-2-2 33 0,-1 1 31 0,-3 0 39 15,0-1 12-15,-1-1 33 0,-2 2 31 0,-1-1 31 16,1 1 24-16,-4 1 47 0,1 1 53 0,-3 5 13 16,5-11-11-16,-5 11-25 0,2-6-4 0,-2 6-4 15,0 0 11-15,0 0-3 0,0 0 25 0,0 0-36 16,0 0 3-16,0 0-22 0,7 6 12 0,-7-6-33 15,2 11 6-15,-2-11-27 0,2 11 11 0,-2-11-24 0,0 14 9 16,1-9-22-16,-1-5 9 0,0 13-12 0,1-6 14 16,-1-7-16-16,0 11 14 0,0-11-25 0,0 9 21 15,0-9-16-15,0 9 15 0,0-9-18 0,0 0 15 16,0 7-13-16,0-7 13 0,0 0-16 0,0 0 18 16,0 0-16-16,5-10 13 0,-2 4-15 0,-1-2 15 15,2 1-19-15,0-3 17 0,1 1-13 0,3-2 20 16,-2 0-3-16,3 1 1 0,-2-2 1 0,5 3 6 15,-4-1 5-15,0 4 7 0,2 0 10 0,-2 1-6 16,-1 2 7-16,-7 3 35 0,14-2-5 0,-14 2-13 16,13 2 0-16,-6 1 0 0,-2 2-13 0,1 1-13 15,-2 0 1-15,0 1-8 0,-2 2 15 0,2-2-26 16,0 2 17-16,-3 0-38 0,3 0-15 0,-3 0-57 16,3 1-72-16,-3-1-65 0,1-2-77 0,-1 2-81 15,-1-1-66-15,1-2-119 0,-1 2-139 0,0-8-301 16,4 11-598-16</inkml:trace>
  <inkml:trace contextRef="#ctx0" brushRef="#br0" timeOffset="-1243.16">19429 14614 331 0,'3'-5'492'0,"-3"5"-56"0,5-9-53 0,-3 2-21 0,-2 7-21 15,5-9-54-15,0 4-14 0,-2-1-14 0,-3 6 12 16,5-9-7-16,0 3 7 0,-5 6-24 0,4-7-29 15,-4 7-24-15,7-5 7 0,-7 5-13 16,0 0-4-16,0 0-3 0,0 0 22 0,11 5-32 16,-11-5-10-16,2 7-9 0,-2-7 3 15,4 12-24-15,-4-6-20 0,3 2-18 0,-2-1-9 0,2 2-6 0,-2-1-12 0,2-1-10 16,-1 2-13-16,2-2-3 16,0 1-6-16,-2-3-3 0,1 0 26 0,-1 1-34 15,-2-6 43-15,6 9-29 0,-6-9 7 0,3 4-9 16,-3-4-2-16,0 0-7 0,0 0-8 0,13-2-1 15,-13 2 0-15,9-7-2 0,-4 0-7 0,-1 1 1 0,1-3-3 0,0-1-10 16,4-3-15-16,-2 3-24 0,-1-4-13 16,0 1-40-16,3 1-62 0,-2 0-62 0,-1 2-32 15,1-1-58-15,-1 1-68 0,0 3-46 0,2 1-15 16,-2-1-15-16,1 4-18 0,-7 3-91 0,12-5-57 16,-12 5-289-16,12-1-476 0</inkml:trace>
  <inkml:trace contextRef="#ctx0" brushRef="#br0" timeOffset="-121.9">19751 14541 461 0,'0'0'479'0,"6"7"-65"0,-6-7-23 0,4 5-28 16,-4-5-38-16,0 0-31 16,9 4-48-16,-9-4-35 0,0 0-38 15,13-2-26-15,-13 2-21 0,11-2-3 0,-11 2-17 0,13-6 5 16,-5 2-24-16,2 0-10 0,-2 0-23 0,0-1 0 16,-1 1-17-16,2-3-2 0,-2 3-10 0,0-1 1 0,-2-2-1 0,2 1 12 0,-2 0-1 15,-1 2 11 1,-2-2-9-16,-2 6 12 0,3-9 8 0,-3 9 14 0,-3-8-11 0,3 8 14 15,-6-6-3-15,6 6 14 0,-13-2 14 16,13 2-8-16,-13 2-7 0,4 1 2 16,-1 0-4-16,1 2 15 0,0 3-1 0,-2-2-4 0,0 4-12 0,1-1-9 15,0 1-12-15,1 2-10 0,3 0-14 16,-1 0-4-16,1 0 21 0,2-1-39 16,0 1 27-16,4-2-36 0,0 1 25 0,2-1-30 15,0-2 25-15,4 1-31 0,1-1 29 0,-1-3-36 16,3 1 35-16,3-1-35 0,-1-1 3 0,1-2-42 0,2-1-23 15,-1-1-28-15,2-1-34 0,-2-1-12 0,3-2-32 16,-3-1-4-16,2 1-21 0,-2-3 17 0,0-2-14 16,0 0 16-16,-2-4 14 0,-1 1 23 15,-2-1 9-15,1-4 16 0,-2 0 23 0,0 1 22 16,-3-5 14-16,1 0 12 0,-2 4 17 0,-1-2 39 16,-1 0 20-16,2-1 38 0,-2 3 44 0,1 0 24 0,-1 1 31 15,0 3 17-15,-1 1 0 0,1 2-48 0,1 1-8 16,-2 9-7-16,1-10 34 0,-1 10 24 15,0 0-2-15,0 0 12 0,0 0-48 0,8 10 12 0,-8-4-42 16,0 3 1-16,-2 3 2 0,2 0-11 0,0 1-14 16,0 2-14-16,0 1-11 0,2 1-13 0,-1 1-8 15,-1 0 17-15,1 1-36 0,-1-3 25 0,3 1-37 16,-1 0 26-16,2-3-33 0,0 0 25 0,1-1-32 16,1-1 29-16,1-3-38 0,-1-1 24 0,3-1-43 15,1-3 29-15,-1 0-35 0,2-2 8 0,1-2-42 0,-1 0 1 16,0-3-3-16,3-2 8 0,0 1-11 0,0-5-2 15,0 2-8-15,0-3 22 0,-3 0 11 16,0-1 12-16,-1 3 9 0,-3-3 9 0,-2 3-2 16,1-1 14-16,-2 2 9 0,-1-2 5 0,0 3 3 0,-3 6 3 15,-3-8 4-15,3 8-13 0,-5-6 14 0,5 6 0 16,-11-3 0-16,11 3-3 0,-11 3-6 16,11-3 6-16,-13 7 0 0,7-4-2 0,-1 1 0 0,3 2-1 15,-2 0-2-15,2 0-4 0,0-2-1 0,2 3 3 16,-1-1-2-16,3-6-7 0,-2 9-17 15,2-9 12-15,1 10-22 0,-1-10 16 0,4 6-11 16,-4-6 21-16,6 5-21 0,-6-5 20 0,12 2-16 0,-12-2 23 16,11 0-7-16,-11 0 13 0,13-6-2 0,-4 2 2 15,-1-1-1-15,-1-1 2 0,3-1 2 0,-3 1-22 16,2-3 33-16,0 0 2 0,0-1 4 0,-2 4 17 0,0-3 1 16,-1 2 4-16,3 1 1 0,-4 0 3 0,2 0-5 15,-1 2-2-15,-1-1 12 0,-5 5-4 16,10-1 2-16,-10 1 7 0,10 3-2 0,-4 0 13 0,-1 3-3 15,-1 4-2-15,1-1-9 0,-3 2-9 0,2 4 2 16,-3-2-3-16,3 5-12 0,-4 1 25 16,0 2-43-16,0 1 25 0,0 1-35 0,0 1 26 0,-1 1-34 15,0-1 13-15,1-2-61 0,-2-2 13 16,2-1-51-16,0-1-22 0,2-2-13 0,-2-2-25 16,1-3 31-16,0 0 6 0,-1-3 33 0,0 1-4 15,0-9 23-15,0 11-11 0,0-11 12 0,0 0-4 0,0 0 8 16,0 0-6-16,0 0 10 0,-4-9-7 0,4 2 2 15,-1-2 5-15,0-4 9 0,1 1 7 0,0-5 14 16,0-2-10-16,2 0 21 0,0-6-2 0,0 2 10 16,2-2-3-16,1 0 14 0,-1 0 1 0,4 1 26 0,-1 2 2 15,0 3 36-15,0-2-22 0,3 4 12 16,0 1-24-16,0 3 16 0,1 2-6 0,-2 2 22 0,3 1-23 0,-2 3 14 16,0 0-26-16,-10 5 17 15,19-1-8-15,-19 1 0 0,18 0 21 0,-10 3 10 16,-2 0-3-16,1 4 11 0,-2-1 3 0,-3 0-10 15,0 1-7-15,-2 0-7 0,-2 3-3 0,0-1-8 0,-2 1 3 16,-1-1 17-16,-2 1-42 0,-3-1 25 16,1 2-39-16,0-3 23 0,-1 2-45 0,1-2-19 15,1-2-88-15,1 1-61 0,-1-3-48 0,2 0-85 0,-1 0-88 16,7-4-69-16,-9 6-150 0,9-6-664 16,0 0-887-16</inkml:trace>
  <inkml:trace contextRef="#ctx0" brushRef="#br0" timeOffset="211.82">20688 14549 322 0,'6'-3'689'16,"3"0"-141"-16,-2-1-34 0,1 1-29 0,0 0-33 15,1-2-66-15,1-1-40 0,-1 2-72 0,0 0-15 16,3-2-45-16,-1 0-14 0,1 0-33 0,0 0-26 16,0-1-24-16,3 1-15 0,-4-2-12 0,0 1-14 0,3 0-10 15,-5-2-4-15,3 2-6 0,-2 1-13 0,-3-1-5 16,1-1 14-16,-1 4-9 0,0-5 33 0,-2 2-9 0,-1 0 40 15,0 2-44-15,-4 5 20 16,3-9-35-16,-3 9 20 0,-4-9-39 0,4 9 30 16,-9-3-42-16,9 3 27 0,-15 0-28 0,4 1 44 0,2 2-22 15,-5 4 1-15,1 0 3 0,-1 1 32 16,3 2 2-16,-1 0-1 0,-2 2-7 0,5 2-8 0,0-3-13 0,1 3-4 0,1-2 13 16,3 1 2-16,2-3 26 15,0 2-45-15,4-3 33 0,0 2-44 0,2-3 33 0,4 1-50 0,1-2 37 16,0-1-48-16,5-1 37 0,0-1-44 0,1-1-7 0,3-1-30 15,-4-1-67 1,1-1-75-16,-2-1-110 0,1 0-124 0,-2-1-172 16,-2-2-207-16,0 2-805 0,-5-4-1257 0</inkml:trace>
  <inkml:trace contextRef="#ctx0" brushRef="#br0" timeOffset="13894.34">4511 15415 95 0,'10'-3'358'0,"-10"3"-64"0,0 0-53 16,0 0-5-16,0 0-53 0,0 0 5 0,0 0-44 0,0 0 15 15,0 0-48-15,0 0 25 0,0 0-41 0,0 0 34 16,0 0-10-16,0 0-8 0,0 0-38 16,0 0 40-16,0 0-33 0,0 0 31 0,0 0-2 0,0 0 5 15,0 0-1-15,0 0 3 0,0 0-3 0,0 0 0 16,0 0-3-16,0 0 1 0,0 0-5 0,-4 6 2 15,4-6-5-15,0 0 0 0,-6 5-9 0,6-5-3 16,0 0-10-16,-6 4-3 0,6-4 2 0,0 0-2 0,-9 5-6 16,9-5-2-16,-8 5 4 0,8-5 5 15,-10 6 15-15,10-6-4 0,-8 6 13 0,3 0 16 16,-3 0-27-16,3 1 13 0,-4 0 7 0,3 5-17 0,-2-1 2 16,-1 1-12-16,0 1-6 0,2 0-4 0,-1 0-8 15,-2 6-14-15,2-4-10 0,0 2-3 0,2-2-7 16,-2 1-4-16,2 1-2 0,2-3-6 15,0 3-6-15,-1-1 2 0,2-1-8 0,1 1 1 16,1-1-2-16,1-1 4 0,-2-1-14 0,4 0-2 0,-1-3-1 16,0 1 1-16,3-1 3 0,1 1-3 0,0-4-3 15,2 0-2-15,0-1 4 0,1-1-9 0,1-2-6 16,0 0 3-16,-9-3 3 0,19 1 1 0,-19-1 3 16,19-1 1-16,-19 1 4 0,17-3 1 0,-17 3 0 0,14-5 6 15,-14 5 1-15,10-6-3 0,-10 6 0 16,8-9 1-16,-8 9 1 0,4-9 0 0,-4 9 2 15,0-11-1-15,0 11-5 0,-3-11 0 0,-1 5 1 16,0 2-3-16,-1-3-7 0,0 3-7 0,-4-1-10 16,3 0-35-16,6 5-27 0,-16-7-23 0,8 6-31 0,8 1-15 15,-17-5-12-15,17 5-36 0,-17 0-23 16,17 0-38-16,-15 0-23 0,15 0-70 0,-15 0-4 16,15 0-54-16,-12 5-48 0,12-5-49 0,-10 1-292 15,10-1-341-15</inkml:trace>
  <inkml:trace contextRef="#ctx0" brushRef="#br0" timeOffset="14456.34">4462 15308 477 0,'0'-10'481'0,"0"-1"-59"0,-1 3-62 0,0 2-11 15,-2-1-13-15,2 1-29 0,-3 0-24 16,-1 1-14-16,5 5-10 0,-8-8-16 0,8 8-33 16,-11-3-4-16,11 3-15 0,-15 0 4 0,15 0-23 15,-19 3 0-15,8 3-13 0,1-1-1 0,-3 3 4 16,-1 0-22-16,0 4 33 0,-1 1-25 0,-1 2 37 16,-3 2-7-16,0 4-21 0,1-1-11 0,-1 4 12 0,2-1-8 0,-4 5-14 0,4-3-12 15,-1 5-7-15,3-3-7 0,-2 4-15 0,3-5-9 16,3 2-12-16,-1 1-20 15,1 0-3-15,3 0-11 0,0 0-9 0,2 1-55 0,1-4 51 0,1-1-37 16,4 0 36-16,1-1-56 0,2-1 57 0,3 0-56 16,-1-2 45-16,4 0-46 0,3-2 50 0,2-1-48 15,2 1 50-15,3-3-48 0,3-1 51 0,-1-7-51 16,0 3 52-16,4-3-53 0,0-3 52 16,2-1-54-16,0-2 46 0,1-3-47 0,0-3 47 0,2 3-46 15,2-8 49-15,-1 0-47 0,0-1 61 0,0-2-61 16,-3-1 55-16,0-2-53 0,-2-1 50 0,-2-2-48 15,-2-1 55 1,-2-2-1-16,-1 0-10 0,-3-4-9 0,-3 0 2 0,-1 0-5 0,-3-4 6 16,0 0-4-16,-4 1 0 0,-5 0 0 0,0 0-50 0,-4-3 55 0,-1 2-49 15,-4-2 55-15,-1 3-46 0,-3 2 56 0,-1 1-55 16,-1 1 61 0,-6 2-52-16,-4 0 51 0,2 3-58 0,-4 4 64 15,0 2-67-15,0 0 49 0,-2 4-64 0,-2 1 18 0,6 2-92 0,-1 2 5 0,-1 2-84 16,3 0-30-16,0 6-69 15,-2-1-39-15,3 0-58 0,0 3-96 0,5 1-68 0,-2 3-110 0,2 3-767 16,3 0-1040-16</inkml:trace>
  <inkml:trace contextRef="#ctx0" brushRef="#br0" timeOffset="21156.6">5541 15648 282 0,'0'0'259'0,"8"4"-34"16,-8-4-11-16,0 0-11 0,0 0-19 0,0 0-15 31,0 0 19-31,0 0-48 0,0 0 20 0,0 0-46 16,0 0 27-16,0 0-60 0,0 0 23 0,0 0-38 15,5-5 44-15,-5 5-30 0,0 0 40 0,0 0-42 0,-4-6 19 16,4 6-38-16,-3-7 38 0,3 7-21 0,-5-5 12 16,5 5-24-16,-5-6 22 0,5 6-13 15,-8-8 16-15,8 8-24 0,-11-6 4 0,11 6 10 0,-10-4 17 16,10 4-3-16,-16-3 11 0,16 3-8 0,-16-2 10 15,3 4-20-15,1-2 12 0,2 4-2 0,-5 1-9 16,2-1-7-16,-1 3-12 0,0 0-3 0,0 1-14 16,1 1 9-16,2 1-22 0,-2 0 0 0,4 1-15 15,-1-1 3-15,2 1-13 0,-1-1 4 0,4 0-13 16,0-1 6-16,2 1-7 0,2-2 7 0,0 1-11 16,1-2 7-16,1 1-11 0,2-2 16 0,0 0-16 15,3 1 9-15,-1-2-10 0,1 0 3 0,3-1-7 16,-1 0 11-16,-2-1-10 0,3-1 4 0,-9-2-7 15,14 4 5-15,-14-4-5 0,13 1 6 0,-13-1-3 16,14 2 11-16,-14-2-9 0,0 0 5 0,11 1-3 0,-11-1 8 16,0 0-2-16,0 0 11 0,0 0-3 0,0 0 4 15,6 4-11-15,-6-4 4 0,-7 6-3 0,7-6 4 16,-9 9-7-16,3-2 3 0,-3 0-1 0,1 2 1 16,-1 0 2-16,0 1-2 0,2-3 2 0,-1 6-1 15,0-2 0-15,1 0 1 0,0-2-1 0,2 3-2 16,3-1 0-16,-1-3-3 0,2 3 5 0,1-4-4 15,0 5 3-15,2-5-3 0,2 0 1 0,1 1 2 16,0-2-2-16,4 0 4 0,-1-1-4 0,4-2 2 16,-1 0-3-16,0-3 2 0,1 2-2 0,2-2-5 15,0-2 2-15,0 2-8 0,-1-3-14 0,0 2-16 16,-2-1-16-16,0 0-13 0,0-3-23 0,-2 4-27 16,-1-4-7-16,-8 5-21 0,13-4-27 0,-13 4-45 15,11-6-41-15,-11 6-36 0,5-4-63 0,-5 4-46 0,0 0-68 16,5-6-281-16,-5 6-264 0</inkml:trace>
  <inkml:trace contextRef="#ctx0" brushRef="#br0" timeOffset="21584.38">5560 15886 271 0,'0'0'434'0,"0"0"-74"0,5-6-80 16,-5 6 4-16,0 0-70 0,0 0 30 0,0 0-53 15,0 0 9-15,12 3-50 0,-12-3 16 0,6 6-43 16,-6-6 17-16,4 10-36 0,-4-10 6 0,5 9-4 16,-2-3-9-16,-3-6 0 0,2 13-23 0,-2-13-9 15,3 11-8-15,-3-11 2 0,1 11 0 0,-1-11-1 16,0 10-8-16,0-10-9 0,0 8 4 0,0-8 9 0,0 7 1 16,0-7 11-16,0 0 8 0,-1 9-3 0,1-9-5 15,0 0-6-15,0 0-14 0,0 0-4 16,0 0-5-16,0 0-10 0,-3-7-5 0,3 7-5 0,0-13 2 15,0 6-6-15,1 0-5 16,2-2 6-16,0-1-7 0,-1 1 3 0,2-1 4 0,1 1-2 0,-1-1 0 16,2-1 6-16,1 3 2 0,-2 2-4 0,0-2-4 15,1 3 0-15,2-1 7 16,0 3-2-16,-8 3-1 0,11-2-2 0,-11 2 2 16,14 0-4-16,-14 0 1 0,13 6-1 0,-5-1 2 0,-1-1 1 15,1 2-1-15,-2 1-3 0,1 2-1 0,-2-2-7 16,2 5-6-16,-1-5-17 0,-1 3-24 0,-1-2-35 15,0 2-33-15,-1-2-37 0,2 2-31 0,-2-2-29 16,-1-1-32-16,1 0-30 0,0-1-37 0,-2 1-45 16,-1-7-57-16,1 11-444 0,-1-11-401 0</inkml:trace>
  <inkml:trace contextRef="#ctx0" brushRef="#br0" timeOffset="21885.67">5846 15854 189 0,'0'0'515'16,"4"-5"-75"-16,-4 5-104 0,0 0 28 0,0 0-63 0,11 3-10 0,-11-3-64 0,3 7-9 0,1-1-4 16,-1-1-15-16,-1 2-25 0,1 0-20 0,1 2-23 15,-2-2-5-15,2 1-8 16,1 1-11-16,-1-2-18 0,1 0-13 16,0 0-1-16,0-1-9 0,-1 2-6 0,1-4-3 0,0 0-2 0,2-1-3 0,-7-3-1 15,9 6-2-15,-9-6-2 0,10 4-3 0,-10-4-9 16,10-5-6-1,-10 5-7-15,9-6-3 0,-3 2 0 0,0-4-4 0,0 1-1 0,-1-1-3 0,0-2-1 0,0 1-9 16,0-1 6-16,1-1-25 0,-3 2-22 16,4-1-31-1,-5 1-52-15,2 0-28 0,0 0-52 0,-1 3-44 16,-1-1-68-16,2 1 7 0,-4 6-43 0,5-8-46 16,-5 8-67-16,10-9-274 0,-10 9-242 0</inkml:trace>
  <inkml:trace contextRef="#ctx0" brushRef="#br0" timeOffset="22234.35">6249 15868 190 0,'12'2'408'0,"-12"-2"-56"0,0 0-69 0,15 0-22 16,-15 0-67-16,10-2 10 0,-10 2-63 0,13-3 29 16,-2-3 93-16,-6 1-168 0,3 0 52 15,-4 1-40-15,3-1 13 0,-3 0-36 0,2-1 43 16,-4 1-20-16,2-1 15 0,-1 0-7 0,-3 6 21 15,2-12-16-15,-2 12 13 0,0-12-12 0,0 12 14 16,-5-9 6-16,5 9-17 0,-6-6-18 0,6 6-6 0,-11-4-6 16,11 4-5-16,-15 2 12 0,6 1-11 0,0 0 16 15,-1 1-18-15,-2 6 12 0,2-1-4 16,-1 2 2-16,2 0-15 0,0 0-17 0,-1 2-5 16,2 0-15-16,0 1-21 0,2-1 5 0,1-1-18 15,0 1 12-15,2-1-18 0,3-1 20 0,-1-1-23 0,2 1 15 16,2-1-21-16,-1-1 14 0,2-3-15 15,4 2 4-15,-3-1-12 0,1-1-2 0,3-2-32 0,1 0-44 16,-1-1-33-16,3-3-54 0,-12 0-60 0,20 0-50 16,-11-3-42-16,3 0-64 0,-3 1-99 0,-3-3-110 15,3 2-359-15,-3-3-547 0</inkml:trace>
  <inkml:trace contextRef="#ctx0" brushRef="#br0" timeOffset="22488.49">6387 15674 459 0,'1'-8'530'0,"2"3"-10"15,-3 5-68-15,1-9-26 0,-1 9-86 0,3-9-39 16,-3 9-43-16,0 0 1 0,3-5-1 0,-3 5-1 16,0 0-9-16,6 9-39 0,-4-4-9 0,1 4-16 15,-1-1-20-15,2 2-15 0,-4 2-2 0,4 1-9 0,-3 1-19 16,4 1-21-16,-4 1-20 0,2 0-13 0,-2 2-16 15,2-1-8-15,0 1-27 0,-1-1-4 16,-1 2-57-16,2-3-24 0,-2 1-31 0,2 0-57 0,-2-3-47 16,2-1-45-16,-2-1-41 15,3 0-28-15,-2-4-20 0,1 2-36 0,3-3-45 0,-3-2-59 16,-3-5-433-16,10 7-481 0</inkml:trace>
  <inkml:trace contextRef="#ctx0" brushRef="#br0" timeOffset="23136.83">6635 15816 523 0,'0'-6'562'0,"0"6"-120"16,0-10 11-16,0 10-50 0,-4-7-38 16,4 7-57-16,-5-3-30 0,5 3-28 0,0 0-22 15,-13 1-38-15,13-1-24 0,-10 8-14 0,6-3-28 0,-1 2-15 16,1 0-23-16,-1 1-16 0,1 1-10 0,3-1-14 16,-3 3-10-16,2-3-16 15,0 1 1-15,1 1-2 0,1-2-2 0,3 1-6 0,-3-2-1 0,2-1-1 16,1 1-7-16,-1-1-4 0,2-1 2 0,-4-5-5 15,6 8 1-15,-6-8-2 0,8 5-7 0,-8-5-4 16,0 0-2-16,13 1 6 0,-13-1 0 0,0 0 4 16,9-5-1-16,-9 5 2 0,5-8 3 0,-2 2-1 15,-1 0 4-15,-2-4 1 0,3 1 1 16,-1-1-1-16,3 1-5 0,-4-3 10 0,2 2-4 0,1 0 12 16,0-2 4-16,1 3 3 0,-1-2 15 0,1 4-4 15,1-2 6-15,1 2-3 0,-2 1 6 0,1 0 7 16,-6 6 2-16,14-4-3 15,-14 4 15-15,13 2 14 0,-5 0 9 0,-1 5 1 16,1-1 9-16,-2 2 4 0,2 3-10 0,-2 2-32 0,1 1 14 0,-1 0-27 16,-2 2 10-16,0 1-26 0,0 4 18 15,-2 1-30-15,2 0 16 0,0 0-35 16,-4-3 13-16,1 2-11 0,-1-2-10 0,3 0-18 0,-3-4 0 0,0-1-13 16,1-1 11-16,-1-1-7 0,0-1 4 0,0-2 6 15,0-2 5-15,0-7 4 0,-1 10 4 0,1-10-2 16,-3 6 8-16,3-6 1 0,0 0-8 0,0 0 2 0,-5-9 2 0,5 9 3 15,-4-16-6 1,3 4-18-16,0 0 10 0,0-4-26 0,-2-2-3 0,2-1-9 16,-1-5 7-16,1 0 5 0,1 2 7 15,0 0 8-15,0 1 7 0,0-1 8 0,3 3-1 16,-2 0 7-16,2 3 4 0,-1 0 3 0,3 0 1 0,0 2 2 0,-1 4 2 0,1-1-8 16,2 3 20-16,-1 2-10 0,2 2 0 0,-8 4 5 15,11-5-1-15,-11 5 8 16,0 0-1-16,19 1 4 0,-19-1 9 15,9 5 11-15,-5 0 3 0,0-1 7 0,-1 3 1 0,-2-1 1 16,0 0-3-16,-1 2 0 0,-1-2-6 0,-3 4-8 0,3-3-5 16,-3 3-6-16,-1-2-4 15,-1 0-35-15,1 0-39 0,-1-2-34 0,0 2-49 16,1-2-75-16,-2 0-51 0,2 0-32 0,-1-3-62 16,6-3-113-16,-9 6-149 0,9-6-323 0,0 0-527 15</inkml:trace>
  <inkml:trace contextRef="#ctx0" brushRef="#br0" timeOffset="23485.35">6981 15823 72 0,'0'0'626'0,"12"-7"-174"0,-6 3 6 0,3 2-74 16,-9 2-25-16,13-8-89 0,-5 3-17 0,-2 1-31 16,4-2-4-16,-3 0-39 0,0 2 8 0,1 0-29 15,-1-3-15-15,1 2-20 0,-1-2 3 0,-1 1-22 16,2-3-6-16,-3 3 0 0,-1-1-1 0,1-1-4 15,-3 2-7-15,2-1 21 0,-4 1-6 0,3 0 11 0,-3 6-14 16,0-12-15-16,0 12-6 0,-3-9 19 0,3 9 10 16,-5-6 2-16,5 6-13 0,-9-3 8 0,9 3 2 15,-13 3-3-15,7 2 1 0,-2 0 3 16,0 2-12-16,0 1-16 0,-1 2-2 0,1 1-17 0,0 3-10 16,1-3-8-16,0 4-9 0,2-1-8 0,1 0-3 15,3-3-6-15,0 2-2 0,1-1-3 0,1-1 1 16,2-1-4-16,-1 1-1 0,2-3 1 0,1 1-1 15,3-1 0-15,-2-2-2 0,3-1 2 0,-1-2 2 16,3 2-8-16,-2-4-6 0,-9-1-31 0,19 2-44 16,-19-2-43-16,18-2-53 0,-6 2-62 0,-3-3-66 15,-9 3-58-15,13-3-92 0,-13 3-29 0,12-3-148 16,-12 3-624-16,0 0-865 0</inkml:trace>
  <inkml:trace contextRef="#ctx0" brushRef="#br0" timeOffset="23943.68">7711 15641 749 0,'3'-7'576'16,"-3"7"-43"-16,3-10-80 0,-3 10-76 0,4-9-77 16,-4 9-48-16,3-9-58 0,-3 9-32 0,1-4-46 15,-1 4-17-15,4-7-60 16,-4 7-44-16,0 0-83 0,4-6-13 0,-4 6-76 0,0 0 14 0,0 0-78 0,0 0-5 15,6 6-71-15,-6-6-126 16,0 9-210-16,0-4-162 0</inkml:trace>
  <inkml:trace contextRef="#ctx0" brushRef="#br0" timeOffset="24149.42">7730 15774 16 0,'3'7'603'16,"-3"-7"-68"-16,2 7-94 0,-2-7 20 0,4 10-35 0,-4-10-30 0,0 11-38 0,0-11-30 15,3 12-30-15,-3-12-43 16,1 12-32-16,-1-5-40 0,0 1-30 0,0-2-30 0,0 2-25 16,0 0-17-16,0 2-23 0,0-3-11 15,0 1-27-15,0-1-39 0,0-7-44 0,0 14-55 0,0-7-58 16,-1-1-55-16,1-6-31 0,-2 12-40 0,2-12-31 0,0 11-35 0,0-11-25 16,3 8-37-1,-3-8-334-15,6 3-279 0</inkml:trace>
  <inkml:trace contextRef="#ctx0" brushRef="#br0" timeOffset="24466.67">7927 15799 509 0,'5'-8'527'15,"-1"0"-25"-15,-2 2-52 0,1 1-17 0,-3 5-84 0,3-10-27 0,-3 10-48 16,0 0-18-16,-3-6-41 0,3 6-34 0,0 0-16 0,-6 3-16 16,6-3-18-16,-8 6-19 0,8-6-20 0,-6 9-15 15,3-4-14-15,-1 0-14 0,4-5-8 0,-2 13-7 0,-1-8-7 31,3-5-5-31,0 13-2 0,0-13-7 0,1 14 5 0,2-10-3 0,-2 3 4 0,3-1 1 0,0-1-2 32,0 2 0-32,2 0-4 0,-2-2 6 0,1 2 18 0,-1-3 6 0,0 2 19 0,0 0 15 0,-1 0 8 31,-3-6 20-31,8 10-24 0,-8-10 28 0,4 10-29 16,-4-10 24-16,0 11-40 0,0-11 18 0,-3 11-43 0,-2-6 23 15,5-5-40-15,-7 9 24 0,1-5-36 16,6-4 30-16,-10 8-38 0,10-8 20 0,-11 6-34 15,11-6 25-15,-12 6-63 0,12-6-15 0,-9 1-56 16,9-1-55-16,-10 1-51 0,10-1-80 0,0 0-62 0,0 0-64 16,0 0-114-16,-11 0-185 0,11 0-308 0,0 0-654 15</inkml:trace>
  <inkml:trace contextRef="#ctx0" brushRef="#br0" timeOffset="39838.36">10693 15712 180 0,'0'0'320'15,"0"0"-66"-15,5-8-33 0,-5 8-16 0,0 0-24 16,0 0-22-16,5-5-11 0,-5 5 12 0,0 0-40 16,0 0 17-16,0 0-36 0,0 0 26 0,5-4-50 15,-5 4 30-15,0 0-43 0,0 0 38 0,0 0-44 0,0 0 33 16,0 0-38-16,0 0 32 0,5-5-40 0,-5 5 30 15,0 0-33-15,0 0 26 0,0 0-1 0,0 0 44 16,0 0-4-16,4 8 17 0,-4-8-15 0,1 8 25 16,-1 0 19-16,1 1-1 0,1 1-15 0,-2 0 3 15,0 3-4-15,1 2-20 0,-1-2-5 0,-1 5-16 16,1-1 14-16,0 2-21 0,-2 1-8 0,4-1-2 0,-2 0 12 16,0 2-43-16,0-2 1 0,0 0-17 15,0 0-2-15,1 0-6 0,0-3-5 0,1 1-6 16,0-1 0-16,1-2 2 0,-2-2 0 0,5 0-6 15,-3-2 4-15,3-1-4 0,-2-2 1 0,3-1-3 16,-1 0 2-16,4-1 3 0,-1-4-7 0,1 1 1 16,2-4 1-16,-2 2-2 0,0-1-1 0,2-2 4 15,-3-1-2-15,0 0-1 0,-2 0 3 0,2 0 0 0,-5-3-4 16,1 1 10-16,-1 0-6 0,-3 0 1 0,1 0-5 16,-4-1 0-16,0 0-4 0,-1 0-4 0,-3 2 6 15,-2-2-20-15,2 3-19 0,-4-2-11 0,2 0-17 16,-1 2-19-16,-1-1-29 0,1 2-51 0,1-3-41 15,8 6-64-15,-14-5-79 0,14 5 23 0,-6-3-38 16,6 3-15-16,0 0-52 0,0 0-56 0,2-10-264 16,-2 10-260-16</inkml:trace>
  <inkml:trace contextRef="#ctx0" brushRef="#br0" timeOffset="40173.47">10978 15922 359 0,'0'0'488'15,"10"-4"-115"-15,-10 4-19 0,0 0-77 0,0 0 13 16,11-1-65-16,-11 1 2 0,0 0-46 15,0 0-1-15,0 0-16 0,7 6-27 0,-7-6-21 16,0 0-24-16,5 7-13 0,-5-7-12 0,2 5-8 16,-2-5-9-16,4 6-7 0,-4-6-9 0,7 5-6 0,-7-5-4 15,6 4-7-15,-6-4-2 0,10 4-5 16,-10-4 2-16,13 1-3 0,-13-1 1 0,12 0-4 16,-12 0 1-16,12-1-9 0,-12 1 14 0,13-5-5 0,-13 5 28 0,13-6 10 15,-13 6 30-15,10-3 1 0,-10 3 22 16,9-3-5-16,-9 3-5 0,0 0-5 0,9-2-2 15,-9 2 22-15,6 5 15 0,-6-5 4 0,1 12 9 16,-1-3-8-16,-1 3 2 0,1 0-7 0,0 5 10 0,-2 2-14 16,-2 3-16-16,3 3-6 15,-2-1-15-15,2 2-15 0,-2 1 1 0,2-2-26 16,-3 3-3-16,3-2-10 0,0 1-5 0,-2-2-3 0,2-2-7 0,-2 2-7 0,2-2-47 16,-2-3-39-16,1-2-49 0,-2-1-59 15,1-1-70-15,1-3-84 0,-2-1-24 0,3 0-81 0,-3-5-109 16,0 1-635-16,0-3-805 0</inkml:trace>
  <inkml:trace contextRef="#ctx0" brushRef="#br0" timeOffset="40898.41">10897 15887 274 0,'0'0'310'0,"1"-6"-38"15,-1 6-36-15,0 0 0 0,2-8-49 0,-2 8 10 16,0 0-57-16,0-6 13 0,0 6-57 0,0 0 21 16,0 0-29-16,0 0 23 0,0 0-36 15,-3 6 39-15,3-6-27 0,0 10 48 0,-1-4-10 0,1 1-15 16,1 1-9-16,-1 0-5 0,1-1-11 0,1 3-8 15,0-2-6-15,1 1-12 0,1-1-7 0,-2 0-9 16,3-1-13-16,2 1-3 0,-2-2-1 0,0 1-4 16,3-2-2-16,-2-1-4 0,3-1-4 0,0 0-3 15,-9-3-15-15,16 3-8 0,-16-3-34 0,17 1-24 0,-17-1-47 16,17-3-39-16,-17 3-42 0,14-2-47 0,-8-3 1 16,-6 5-37-16,13-6-55 0,-7 1-318 15,-1 0-165-15</inkml:trace>
  <inkml:trace contextRef="#ctx0" brushRef="#br0" timeOffset="41081.91">11112 15887 222 0,'0'0'423'0,"1"-6"-64"15,-1 6-81-15,0 0-18 0,0 0-61 0,0 0 31 0,0 0-27 16,0 0 17-16,6 8-58 16,-4-2 11-16,-1 1-4 0,0 2-12 0,1-1-7 0,0 3-28 0,-2 0-7 15,3 2-18-15,-2-2-17 0,3 1-19 0,-3 1-9 16,0 1-10-16,0-3-28 0,1 3-2 0,-1-1-56 15,-1 0-26-15,1 0-104 0,-1-1-18 16,-1 1-115-16,0 0-154 0,-2-1-345 0,1 0-339 0</inkml:trace>
  <inkml:trace contextRef="#ctx0" brushRef="#br0" timeOffset="44116.24">11969 15867 249 0,'0'0'229'0,"0"0"-29"15,0 0-28-15,0 0-10 0,0 0-14 0,0 0-12 16,5-5-17-16,-5 5-12 0,0 0-2 0,6-4-4 15,-6 4 20-15,0 0-27 0,5-7 28 0,-5 7-37 16,0 0 29-16,5-5-37 0,-5 5 23 0,0 0-45 0,4-6 25 16,-4 6-42-16,0 0 28 0,3-7-34 15,-3 7 41-15,0 0-33 0,0 0 37 0,3-6-30 0,-3 6 32 16,0 0-29-16,0 0 24 0,1-6-30 16,-1 6 18-16,0 0-29 0,0 0 16 0,-1-8-24 0,1 8 16 15,0 0-21-15,0 0 20 0,-1-5-22 0,1 5 15 16,0 0-19-16,0 0 16 0,0 0-18 0,-4-6 11 15,4 6-18-15,0 0 16 0,0 0-18 0,0 0 14 16,-5-4-9-16,5 4 17 0,0 0-15 16,0 0 24-16,0 0-11 0,-7-4 17 0,7 4-7 0,0 0 15 0,0 0-8 15,0 0-4-15,0 0 9 0,0 0-15 16,-7-3 10-16,7 3-12 0,0 0 8 0,0 0-13 16,0 0 5-16,0 0-9 0,0 0 13 15,0 0-14-15,0 0 6 0,0 0-16 0,0 0 12 0,0 0-14 0,-13 0 8 16,13 0-13-16,0 0 15 0,0 0-17 15,-9 5 11-15,9-5-5 0,-6 6 20 0,6-6 10 16,-8 7 3-16,8-7-9 0,-9 7 8 0,3-1-1 0,0-1 2 0,1-1-13 16,0 2 0-16,0 0-9 0,-2 0 2 15,0 1-7-15,3-1 2 0,-1 0-3 16,0 2-3-16,-1-3 3 0,2 1-1 0,0 2-1 16,0-1-2-16,2-3-3 0,-1 2 1 0,-1 1-9 15,4-7 8-15,-1 12 2 0,1-12 0 0,1 12 0 0,-1-12 0 16,4 11-1-16,0-6 0 0,1-1-2 0,0 2 0 15,4-1-2-15,-3 0 3 0,2-1-1 0,1 1 0 16,1 0 1-16,-1 0-1 0,0 1-1 0,3-2 0 16,-5 0 2-16,1 2-4 0,1-1-3 0,0 1 5 0,-3-1 3 15,-2 1 1-15,1 1-5 0,-2 0 7 16,-2-2-4-16,-1 3 4 0,-1-1-5 0,0 0 15 16,-3 2-2-16,-1-2 1 0,-1 0-5 15,0 1 0-15,-3 0 10 0,0-1-1 0,0 1 11 0,-1 0 0 0,0-3 2 0,1 1-5 16,-1-1 2-16,1-2-11 0,0 3-1 15,0-1-2-15,0-1 0 0,1-2-9 16,8-2 1-16,-13 4-28 0,13-4-26 0,-11 4-43 16,11-4-63-16,0 0-55 0,0 0-73 0,-13-1-2 0,13 1-56 15,0 0-38-15,0 0-62 0,5-9-483 16,-5 9-492-16</inkml:trace>
  <inkml:trace contextRef="#ctx0" brushRef="#br0" timeOffset="44543.91">12081 16004 124 0,'0'0'525'0,"0"0"-97"0,0 0-79 15,0 0 11-15,12 4-48 16,-12-4-15-16,4 10-43 0,-3-5-55 16,1 3-6-16,0-2-39 0,-2 6-6 0,3-3-38 15,-3 2-15-15,1 0-24 0,0 1-7 0,1 0-15 0,-1-3-17 0,0 4 4 16,-1-3-14-16,2 0-10 15,-1-1-2-15,-1 0-2 0,0-2 0 0,1 1-1 0,-1-8 3 0,0 11 6 16,0-11-10-16,0 10 3 0,0-10-1 0,0 0 9 16,1 6-13-16,-1-6 9 15,0 0-16-15,0 0 12 0,0 0-12 0,-1-7 16 16,1 7-17-16,0-12 12 0,-1 6-9 0,1-2 12 0,0-3-16 0,0-2 16 0,0 3 0 0,1-5-5 16,-1 2-13-1,5-1 13-15,-2-2-13 0,0 2 8 16,4-1-7-16,-2 0 11 0,3 4-11 0,2-1 10 0,-1 2-11 15,0 1 13-15,0 2-13 0,0 2 16 0,0 1-10 16,-2 2 19-16,-7 2-7 0,17-3 14 0,-17 3-8 16,10 3 10-16,-10-3 7 0,8 4 16 0,-8-4-5 15,2 11-3-15,-2-11-3 0,-2 12-4 0,-3-7-18 16,0 3-2-16,-2-2 5 0,1 2-14 0,-1-2 0 16,0 0-38-16,-1 1-26 0,3-2-60 0,-3-1-25 15,8-4-65-15,-10 8 8 0,10-8-79 0,-9 5-60 0,9-5-63 16,0 0-426-16,0 0-364 0</inkml:trace>
  <inkml:trace contextRef="#ctx0" brushRef="#br0" timeOffset="44877.05">12298 16006 13 0,'0'0'472'16,"9"-2"-138"-16,-9 2-50 0,6-6-72 0,-6 6-6 15,10-5-58-15,-10 5 5 0,14-7-43 0,-7 2 12 16,-1 1-36-16,3 0 20 0,-1-2-51 0,-2 1 27 15,3 1-44-15,-1-2 40 0,-1 1-41 0,0 0 44 16,-1 0-26-16,-2-1 49 0,1 2-26 0,-1 0 23 0,-4 4-12 16,8-11 39-16,-8 11-14 0,2-7 12 0,-2 7-8 15,1-9 7-15,-1 9-22 0,-1-6 5 16,1 6-19-16,-7-3 3 0,7 3-6 0,0 0 10 16,-16 2 8-16,16-2 3 0,-11 7-16 0,2-1-3 15,1-2-9-15,0 4-10 0,-2 1-2 0,3-1-2 0,-1 4-14 16,0 0-5-16,2-1-9 0,-2 2-9 0,3-2-6 15,1-2-7-15,0 3 6 0,3-3-7 16,0 2-3-16,2-5-3 0,0 4-1 0,3-3-9 0,0 0-21 16,5-2-34-16,0-2-53 0,1 0-42 0,-1-1-55 15,5-2-40-15,-2 0-122 0,2-1-51 0,0 0-134 16,-1-3-391-16,3 1-527 0</inkml:trace>
  <inkml:trace contextRef="#ctx0" brushRef="#br0" timeOffset="45648.5">12575 15971 198 0,'0'0'501'0,"0"0"-152"0,0 0-35 0,0 0-103 15,5-5-4-15,-5 5-68 0,8-4 4 16,-8 4-57-16,10-3 19 0,-10 3-56 16,12-5 23-16,-5 0-36 0,2 3 25 0,0-3-43 0,1 1 38 0,-2 1-37 15,1-2 34-15,0 0-44 0,0 2 36 0,-1-2-37 16,-2 0 55-16,2-1-27 0,-1 4 40 15,-7 2-15-15,9-9 20 0,-9 9 0 0,9-8 43 0,-9 8-13 16,4-8 3-16,-4 8-33 0,3-8 8 0,-3 8-6 0,-3-6 12 16,3 6-13-16,0 0 14 0,-8-4-11 0,8 4 0 0,0 0-11 15,-15 1 17-15,15-1 2 0,-15 6 8 16,6-1-11-16,1 1 5 0,-3 1-11 0,2 2-12 16,-2 1 0-16,1 1-1 15,1-2-9-15,0 4-13 0,-1-2-9 0,4 1-8 16,-1 0-7-16,2 0-5 0,1-1-2 0,2-1-4 15,-1 1-3-15,3-2 1 0,3 1-8 0,-1-3-4 0,1 2 3 16,2-5-2-16,0 2-2 0,4 0 1 16,0-2-11-16,1-2-13 0,2-1-27 0,0-1-21 0,3 0-7 0,0-1-23 0,0-1-8 15,3-1-7-15,-1 0-8 0,1-2 11 0,1 0-13 0,-1-2 15 16,-2 1-7 0,1-1 30-16,-2 0-11 0,1-2 38 0,-1 1-10 0,-4 0 34 15,1-1-11-15,-1-1 28 0,0 2-10 0,-2-1 32 16,-2 1 9-16,-2 2 24 0,0-4-18 15,-2 4 40-15,1-1 21 0,-4 7 17 0,1-9-15 16,-1 9 7-16,0-8-15 0,0 8 13 0,-6-5-6 0,6 5 10 16,0 0-9-16,-13 3 0 0,13-3-5 0,-13 7 5 0,6-1-5 0,-1 0-2 15,-1 3-8 1,1 0-5-16,1 2-10 0,-1 0-12 0,-1-2-4 0,3 3-10 0,-1-3-2 0,2 2-5 16,1-3-2-1,-1 2-2-15,3-3-4 0,-1 2 1 0,3-3 0 0,0-6-1 0,0 10-2 0,0-10-2 16,8 7 0-1,-8-7-15-15,10 3-6 0,3-4-48 16,-13 1 11-16,16-5-10 0,-7 1-13 0,0-2-9 0,3 2-21 16,-2-5 8-16,0 2-17 0,-1-3-17 15,0-1-5-15,-1 0 22 0,-1-3 0 0,0 0 34 16,-2-2 0-16,-1-2 32 0,-3 0-6 0,2-1 25 0,-3-2-9 16,0 1 24-16,-3-4-9 0,2 5 45 0,-2 0 33 15,2 3 44-15,-2 1 14 0,2 0-16 16,1 5-19-16,-1 1-11 0,1 9 26 0,-3-7 27 15,3 7 9-15,0 0-8 0,0 0 20 0,1 9-11 0,1 0-30 16,-2-1-5-16,1 5-17 0,-1-1 1 0,3 1-28 16,-2 3-11-16,0 0-7 0,3 1-3 0,-1-1-9 15,-1 1-4-15,2 0-13 0,2 1-45 0,-2-2-67 16,1 1-90-16,-2 0-67 0,3 1-114 0,-2-2-49 16,0 1-80-16,2-3-107 0,-1 0-282 0,2-2-464 15</inkml:trace>
  <inkml:trace contextRef="#ctx0" brushRef="#br0" timeOffset="46065.88">13316 15902 275 0,'3'-7'533'0,"-3"7"-159"0,7-5 15 16,-7 5-61-16,0 0-5 0,4 6-68 0,-4-6-5 15,4 12-41-15,-4-3-17 0,0 1-26 0,1 1-23 16,1 1-25-16,-1 0-22 0,-1 3-32 0,0-2-6 15,0 1-20-15,1 2 6 0,-1 1-26 16,2-2 11-16,-2-1-20 0,0-1 9 0,0-1-16 0,0 1 12 0,0-5-16 16,0 3 9-16,0-4-7 0,0 0 12 15,0-7-16-15,0 11 9 0,0-11-8 16,-3 6 12-16,3-6-14 0,0 0 18 0,0 0-16 0,-4-5 14 0,4 5-16 16,-2-10 16-16,-1 0-11 0,3 1 8 15,-1-3 0-15,-2-4-12 0,3-1 11 0,-2-2-12 0,2 0 10 16,0 0-14-16,0-1 14 0,2 1-12 0,-1 0 12 15,2 1-9-15,2-1 7 0,3 1-8 16,-2 2 11-16,3 4-14 0,0 0 15 0,3 2-10 16,-1 3 9-16,-2 2-2 0,1 2 9 0,2 0-1 0,-12 3 6 15,18 1-10-15,-8 1 13 0,-1 1-8 0,-3 2 24 16,1 1-11-16,-2-1 14 0,-1 3-8 16,-3-2 1-16,-1 2-9 0,-1-2 3 0,-1 3-5 0,-4 1-3 0,2-2-4 15,-1 1-4-15,-1-2-12 16,-1 0-27-16,0-1-42 0,0 1-60 0,1-1-42 0,1-1-46 15,-2-1-50-15,7-4-89 0,-7 4-99 0,7-4-389 16,0 0-390-16</inkml:trace>
  <inkml:trace contextRef="#ctx0" brushRef="#br0" timeOffset="46358.56">13609 15836 550 0,'0'0'549'15,"0"0"-29"-15,0 0-57 16,12 1-49-16,-12-1-66 0,0 0-21 0,1 8-57 0,-1-8-31 0,0 9-33 15,0-9-26 1,1 8-34-16,-1-8-25 0,0 8-31 0,0-8-10 0,3 10-17 0,-3-10-3 16,5 7-15-16,-5-7-6 0,6 6-7 0,-6-6-7 15,10 6-1-15,-10-6-6 0,14 3-1 0,-14-3-8 0,13 0 1 16,-13 0-1-16,18-2 1 16,-10 0-7-16,1-3 5 0,-3 2-3 0,4-3 0 15,-6 1 2-15,2-1-3 0,-2 0-1 0,0-2 4 0,-2 3-2 16,-2-3 1-16,0 0-2 0,-2 1-1 0,-3 2 0 15,2-2 1-15,-7-3-10 0,4 6-27 0,0 1-34 0,6 3-58 16,-12-5-38-16,12 5-68 0,-14-3-18 0,14 3-67 16,0 0-38-16,-14 2-86 15,14-2-485-15,0 0-496 0</inkml:trace>
  <inkml:trace contextRef="#ctx0" brushRef="#br0" timeOffset="46654.39">13882 15740 211 0,'6'-3'639'15,"-6"3"-114"1,5-7-30-16,-5 7-64 0,0 0-69 0,4-6-52 0,-4 6-28 16,0 0-25-16,0 0-40 15,-7 5-16-15,7-5-36 0,-4 5-29 0,4-5-18 0,-5 11-14 0,3-4-25 0,0-3-10 16,0 5-14-16,-1 0-6 0,3-2-9 16,3 2-6-16,-1 0-4 0,0 1-1 0,0-3 1 15,3 4 1-15,-1-3 2 16,3 3-2-16,-1-3-5 0,0 0-4 0,3-2 12 0,-4 3 9 15,3-2 2-15,0 1 13 0,-3-2-5 0,1 0-8 16,-2-1 4-16,-4-5 17 0,7 12-20 0,-7-12 1 16,1 9-10-16,-1-9-2 0,-3 11-10 0,3-11-3 15,-5 8-2-15,5-8-8 0,-9 9-14 0,9-9-32 16,-13 5-45-16,8 0-55 0,5-5-40 0,-14 5-50 16,14-5-66-16,-14 4-75 0,14-4-28 0,-10 3-97 15,10-3-101-15,0 0-311 0,-12-1-467 0</inkml:trace>
  <inkml:trace contextRef="#ctx0" brushRef="#br0" timeOffset="46907.35">14013 15646 98 0,'6'-10'665'0,"-2"3"-107"0,0 0-111 0,1 0-52 16,-1 3-65-16,-4 4 2 0,6-5 13 0,-6 5-8 15,0 0-27-15,7 3-11 0,-7-3-5 0,4 12-50 16,-3-6 27-16,0 3-41 0,-1 1-23 0,0 2-27 15,0-1 2-15,1 3-19 0,-2-1-27 0,1 1 1 16,1 0-55-16,-1 1-16 0,0 0-11 0,2-1-10 16,-2-1-12-16,3 0-6 0,-3 1-5 0,3-3-6 15,-1 1 0-15,1 0-3 0,1-1-1 0,0-3-10 16,0 0-32-16,-1 2-54 0,6-4-68 0,-5 0-68 16,3-3-64-16,-7-3-74 0,10 7-63 0,-10-7-77 0,11 4-116 15,-11-4-103-15,0 0-274 0,13-2-588 16</inkml:trace>
  <inkml:trace contextRef="#ctx0" brushRef="#br0" timeOffset="47094.52">14086 15824 245 0,'0'0'619'16,"-8"-3"-81"-16,8 3-105 0,0 0-27 16,0 0-68-16,-4-6-38 0,4 6-63 0,0 0-33 0,9-6-25 0,-9 6-6 15,13-5-1-15,-4 1-15 16,1 1-13-16,0-1-27 0,2 1-17 0,-1-1-30 0,3-1-8 0,-1 1-18 15,1 0-10-15,-2 0-31 0,-2-1-57 16,1 2-72-16,0-2-71 0,-4 3-103 0,2-2-59 16,-9 4-151-16,9-7-438 0,-9 7-532 0</inkml:trace>
  <inkml:trace contextRef="#ctx0" brushRef="#br0" timeOffset="48936.35">14695 15862 137 0,'0'0'423'0,"0"0"-76"16,8 3-31-16,-8-3-19 0,5 8-79 0,-4 0 15 0,1-2-68 16,-1 3 33-16,0 1-58 0,-1 1 6 0,3-1-61 15,-1 3 31-15,0-1-38 0,0-1 11 16,-1 2-40-16,2-1 17 0,-3 1-39 0,3 0 20 15,-2-1-31-15,0-1 15 0,-1 1-31 0,1-2 27 16,-1 2-27-16,0-4 27 0,0-1-29 0,-1 0 25 16,1-7-29-16,-1 12 32 0,1-12-31 0,-1 7 27 15,1-7-27-15,0 0 24 0,-6 4-25 0,6-4 31 16,0 0-21-16,-3-7 30 0,3 7-15 0,-2-11 18 16,1 4-22-16,0-3 15 0,1 0-16 0,0-5 15 0,0 2-21 15,2-4 14-15,0-3-23 0,0-1 24 0,3-3-17 16,0 1 15-16,4 1 3 0,0-1 19 0,0 3-1 15,1 1 10-15,1 1 6 0,0 3-5 16,1 3-8-16,-1 2-7 0,-1 2-2 0,2 3 26 0,-2 2-5 16,-1 1-8-16,-9 2 2 0,19 5 2 0,-12-1-6 0,-1 0-3 15,0 4-8-15,-3 0 4 0,-2 1-8 16,2 1-1-16,-6-1-7 0,2 1 0 16,-2 0-8-16,-3 0 2 0,0 1-9 0,-1-3 5 0,-2 4-17 0,-1-5-4 0,1 3-33 15,0-3-44-15,0-1-55 16,0-1-32-16,2-1-50 0,-2 0-7 15,0-2-73-15,9-2-55 0,-12 4-105 0,12-4-365 0,0 0-364 0</inkml:trace>
  <inkml:trace contextRef="#ctx0" brushRef="#br0" timeOffset="49907.42">15030 15871 402 0,'9'-3'420'0,"1"0"-31"0,-3 0-107 16,-7 3-19-16,13-6-66 0,-13 6 8 0,12-5-68 15,-5 2 0-15,-1 0-48 0,3 0 29 0,-1-3-27 0,-1 1 18 0,1 3-32 16,0-5 24-16,-2 1-44 0,0 1 24 0,1 0-4 0,-1-1 11 16,-1 0-7-16,2 2 19 0,-2-3 3 15,-1 1 14-15,-2 0-16 0,-2 6 0 16,4-12-13-16,-4 12 14 0,1-10-7 0,-1 10-3 16,-1-12-14-16,1 12-4 0,-6-6-3 0,6 6-2 15,-9-5-7-15,9 5 6 0,-14-3 3 0,14 3-1 16,-16 1-3-16,6 1-14 0,1 2 5 0,0 0-16 15,-1 1 6-15,1 4-13 0,-1-2 2 16,0 2-15-16,2 1 2 0,0 0-12 0,2 2 8 0,-1 0-16 16,1-2 6-16,5 1-9 0,0-2 9 0,1 4-10 15,1-3 0-15,3-1-3 0,1 0-1 0,1-1 1 16,2-2-1-16,2 1-8 0,0-1-3 0,2-3-8 16,-1 0-13-16,5 1-14 0,-2-3-5 0,2-1-5 0,1-1-6 15,1-1-21-15,2-1 16 0,-2-2-6 16,4-1 13-16,-2-1-1 0,1 0 18 0,-1-3 3 15,-3-1 18-15,-2 0-3 0,0 0 14 0,-3-2-5 16,-4 2 13-16,-1 1-4 0,0-2 9 0,-5 2 4 0,1 2 4 16,-3 0-4-16,-2 1 9 0,0-1-10 15,2 8 19-15,-9-4-9 0,9 4 8 0,-12-3-4 16,12 3 5-16,-12 3-5 0,3 1 7 0,1 1-9 16,0 0 1-16,3 3-7 0,-2-2 5 0,2 1-12 15,-1 0 8-15,3 1-6 0,0 1 5 0,0-2-11 16,2-1 4-16,1-6-3 0,1 13 7 0,-1-13-7 15,3 11 5-15,1-5-4 0,-4-6 4 0,6 8-8 0,-6-8 8 16,9 6-9-16,-9-6 7 0,12 3-7 16,-12-3 9-16,13 2-10 0,-13-2 3 0,13-3 1 15,-13 3 5-15,16-6-9 0,-8 3 10 0,-1-4-9 0,2 1 11 16,-2 0-7-16,-2-3 8 0,2 0-8 0,1-2 10 16,-3 0-9-16,4 0 2 0,-4 1 12 0,3 0 1 15,-2 0 3-15,-2 1-5 0,1 2 6 0,0-1-8 16,2 2 2-16,-2 1-8 0,1 2 2 0,-6 3-3 15,10-5 6-15,-10 5 12 0,13 0 10 0,-5 5 22 16,-2-1-13-16,1 2 16 0,0 2-9 0,2 3-3 16,-2-1-6-16,-1 3-2 0,0 2-10 0,-1 0-1 15,1 1-12-15,-4-1-1 0,2 3-3 0,0-2 2 16,-3 1-6-16,1 1-2 0,-1-1-12 0,0-2-12 16,0 0-3-16,-1-4-8 0,2 3-13 0,-2-4 7 0,0 1 3 15,0-4 12-15,0 0 0 0,0-7 9 0,-2 11-5 16,2-11 7-16,0 0 1 0,-2 7 1 15,2-7 1-15,0 0 1 0,-5-7 4 0,5 7 0 16,-4-11-4-16,1 1 4 0,3 1-1 0,-2-5 7 0,-1 1 3 16,3-3-4-16,-1-3-4 0,-2 0 3 0,3 0-1 15,0 0 3-15,0 0-2 0,0 0 0 0,4 1 5 16,-1 0-4-16,-1 2 4 0,5 1-3 0,-1 1 2 0,3 0-3 16,0 4 5-16,0-1-4 15,2 3 4-15,-2 2-5 0,2 4 9 0,0-3 0 0,-1 4 7 16,-10 1 7-16,16 0 2 0,-16 0 13 0,16 3 8 0,-16-3 22 15,9 8-24-15,-9-8 7 0,5 9 1 0,-5-9 15 16,-1 13-15-16,0-4 4 0,-4 0-21 16,-2-2 15-16,1 5-30 0,-2-3 18 0,-3 2-30 0,0-1-2 15,0-2-1-15,1 2-5 0,-1-3-28 16,1 0-14-16,3-1-50 0,0 0-28 0,-1-2-52 16,3-1-97-16,5-3-48 0,-10 5-88 0,10-5-31 15,0 0-63-15,0 0-52 0,0 0-259 0,0-9-343 16</inkml:trace>
  <inkml:trace contextRef="#ctx0" brushRef="#br0" timeOffset="50370.88">15792 15573 193 0,'6'-11'633'0,"1"3"-122"0,-2 2-34 16,0-1-65-16,-1 2-40 0,1 2-13 0,-5 3-3 16,0 0-8-16,10-1-9 0,-10 1 12 0,8 8-73 15,-6-2-33-15,3 2-11 0,-5 2-32 0,4 0-30 0,-4 3-28 16,3 0-29-16,-1-1-22 0,-2 5-19 0,3-2-15 15,-2 2-11-15,-1 1-3 16,1-2-13-16,-1 1-10 0,2 0-52 0,-2-1-73 0,2 0-35 16,-2-3-25-16,2 1-27 0,0-2-4 0,1 0-19 15,2-2 17-15,-2-2-19 0,3 0 23 0,0-1 12 0,1-4 23 16,1 1 0-16,-8-4 55 0,16 2-17 16,-16-2 49-16,19-3-5 0,-10 0 39 0,1-2-17 15,3-1 38-15,-3-1-7 0,4-1 20 0,-2-2 31 16,-1 0 33-16,2-1 4 0,-2 1 30 0,1-2 4 15,-1-1 13-15,0 3 12 0,1-2 4 0,-4 1 21 16,0-2-20-16,-1 2-20 0,1 0-22 0,-4 2 7 16,0-1 10-16,-2 2 6 0,1 2 0 0,-3 6-14 0,0-11-6 15,0 11-15-15,-5-3 13 0,5 3 4 0,-9 0 1 16,1 5-12-16,3 1-5 0,-3 1-1 16,2 0-3-16,-3 4-1 0,3 0-7 0,-1 2-11 0,2 0-12 15,1 2-6-15,-2-3-8 0,5 2-5 0,1-3-2 0,0 3 0 0,1-3-5 16,5 2-3-16,-1-2 0 15,3 0 1-15,1-2 3 0,5-1-4 0,-1-2-1 0,2 0-4 16,1 0 1-16,1-5-1 0,1 2 0 16,1-3-3-16,-1 0-36 0,-5-1-89 0,6-1-69 15,-6-1-99-15,0-2-124 0,-3 0-121 0,-10 5-95 16,9-6-723-16,-9 6-954 0</inkml:trace>
  <inkml:trace contextRef="#ctx0" brushRef="#br0" timeOffset="52268.42">8685 15698 97 0,'0'0'379'0,"-7"-10"-77"0,7 10-43 16,-7-7-30-16,7 7-7 0,-12-7-10 0,7 4-11 0,5 3 31 0,-11-5-58 16,11 5 10-16,-16-5-33 15,16 5 17-15,-11-2-33 0,11 2 13 0,0 0-5 16,-18 2 22-16,18-2-17 0,-9 8 3 0,5-1-17 0,0 2-3 15,-1 1-17-15,1 3 6 0,1 2-24 0,0-1-10 16,-1 3-19-16,2 1-6 0,-1-2-16 16,2 4-3-16,-2-2-10 0,2 1-6 0,0 0-7 0,-2 0-2 0,3 0-24 15,-1 0-42-15,1 0-74 16,-3 0-40-16,2-1-83 0,1-2-10 0,1 2-59 16,2-2-32-16,-2-3-64 0,0-1-66 0,2-2-253 0,-3 0-235 15</inkml:trace>
  <inkml:trace contextRef="#ctx0" brushRef="#br0" timeOffset="52897.78">8456 16065 264 0,'0'0'423'0,"-6"-9"-55"16,6 9-86-16,-4-4-24 0,4 4-43 0,0 0-32 0,1-12-26 0,-1 12-27 16,9-7-23-16,-3 4-8 15,2-3-11-15,4 2-22 0,2-2 30 0,1 0-44 16,5-3 17-16,2 3-31 0,-1-2 28 0,2 2-35 15,-3 0 25-15,1-1-36 0,-4 2 25 0,1 2-36 16,-5-1 30-16,-1-1-3 0,-1 2 50 0,-2 0 9 16,-9 3 22-16,14-3-20 0,-14 3 3 0,0 0-24 15,0 0 10-15,0 0-19 0,0 0 4 0,-4 4-17 0,-2 1 6 16,1 0-18-16,-3 1-2 0,-2 0-1 0,2 1-4 16,1 0-6-16,-1 0-10 0,-1 2-1 0,4-1-6 15,-2 0-12-15,2 1 8 0,1 0-10 0,2-2 11 16,1 2-16-16,-1-1 6 0,2-3-13 0,2 3 10 15,0-2-7-15,2 0 13 0,1 0-16 0,0-1 11 16,2-2-9-16,1 1 13 0,0-1-15 16,-8-3 14-16,16 4-10 0,-16-4 12 0,15 0-9 0,-15 0 13 0,12 0-11 15,-12 0 6-15,11 0-5 0,-11 0 12 16,8-7-10-16,-8 7 7 0,6-7-10 0,-6 7 13 0,4-11-6 16,-3 5 4-16,-1-1-9 0,1-3 8 15,1 2-10-15,-1-3 10 0,0 3-11 0,4-3 8 0,-3-1-6 16,1 2 9-16,1 0-9 0,1 0 6 15,2 1-5-15,-2 0 9 0,4 1-12 0,0 1 12 16,-1 2-13-16,2 1 18 0,-1 1-15 0,1 2 10 0,-10 1-9 16,18 0-4-16,-8 1 4 0,-1 3 14 0,0 1-3 15,-1-2 14-15,-2 4-1 0,-1 1 14 16,1 0 1-16,-2 0-6 0,0 1-1 0,-3 1-8 0,1 1 5 16,0-3-3-16,-2 0 18 0,0 2 3 0,-1-3 13 0,0-1 7 15,-1 3 13-15,1-5 22 0,1-4 6 16,-1 11 16-16,1-11 3 0,-3 7-18 15,3-7-6-15,0 0-26 0,-1 6-8 0,1-6-7 0,0 0-15 16,0 0-10-16,1-8-14 0,-1 8 4 0,5-11-19 16,-1 2 15-16,0 0-5 0,3-1-5 0,0 0-14 15,1-2-30-15,-1-1-39 0,2 0-29 0,1 1-42 16,1-1-38-16,-1 1-50 0,1 1-42 0,-2 1-69 16,2 1-2-16,-2 2-62 0,-3 1-27 0,3 1-41 15,-1 0-405-15,-8 5-437 0</inkml:trace>
  <inkml:trace contextRef="#ctx0" brushRef="#br0" timeOffset="53335.11">9154 15880 276 0,'0'0'493'16,"5"3"-89"-16,-5-3 5 0,0 0-78 0,8 9 13 0,-8-9-31 15,2 10-24-15,-2-10-2 0,1 10-3 16,-1-10-30-16,2 15-19 0,-4-7-30 0,4-1-28 16,-2 1-32-16,0 1-29 0,1-1-17 0,-1-1-14 0,3 2-17 15,-1 1-12-15,1-4-15 0,-1 1-6 0,2 1-8 16,-1-4-3-16,-1 2-1 0,3 0-3 15,-5-6-3-15,9 7-3 0,-9-7-3 0,11 5 1 16,-11-5-2-16,12-2 2 0,-12 2-6 0,13-6 1 0,-6 3-4 16,0-2 1-16,1-3-3 0,-3 2 2 0,1-2 1 0,-1-1-2 15,2 1 0-15,-2 0 2 0,-1 2-3 0,0-4 1 16,-2 6 3-16,2-1 6 0,-4 5 1 0,4-10-1 16,-4 10-2-16,0 0-1 0,0 0 3 15,0 0-3-15,0 0-4 0,0 0 0 0,2 8-3 16,-2-8 2-16,2 10-4 0,-2-10 7 15,1 11 4-15,-1-11-9 0,6 11 0 0,-6-11-6 0,4 12 4 16,-4-12 9-16,6 9-8 0,-6-9 1 0,10 7 0 16,-10-7 2-16,12 6-6 0,-12-6 5 0,13 2 2 15,-13-2 0-15,15-2-3 0,-15 2 2 0,13-4 1 16,-5 1-5-16,-3-2 9 0,2 0-3 0,-1-1 1 0,-4-2-2 0,2 1 3 16,-3 0 0-16,-1-3-3 0,-1 3 6 15,0-2-7-15,-2-1 9 0,-1 0-13 16,0 2 4-16,-2 0-26 0,1 1-10 0,0-1-38 0,1 1-44 0,-1 2-40 15,1 0-74-15,4 5-48 16,-9-9-74-16,9 9 15 0,-5-3-68 0,5 3-76 16,0 0-423-16,0 0-467 0</inkml:trace>
  <inkml:trace contextRef="#ctx0" brushRef="#br0" timeOffset="53722.42">9620 15799 379 0,'8'-3'581'0,"-8"3"-53"15,8-5-89-15,-8 5-27 0,5-5-76 0,-5 5-26 0,0 0-40 0,0 0-13 16,0 0-10-16,0 0-14 0,-5 5-19 0,5-5-4 16,-7 9-37-16,1-3-9 15,1 0-33-15,-2 3 3 0,2-1-35 0,0 0-18 16,1 3-11-16,-2-4-17 0,2 3-10 0,-1 1-6 0,4-1-7 16,-2-1-9-16,2 1-8 0,1-3 2 15,1 3-7-15,0-2-8 0,2 0-10 0,1 0-14 16,0 0-9-16,1-3-6 0,0-2-8 0,0 2-5 15,-5-5-11-15,13 6-11 0,-13-6-6 0,12 0 5 16,-12 0 6-16,13-2-1 0,-13 2 4 0,13-8 17 16,-8 5-1-16,2-2 18 0,-5-1-1 0,2 0 15 15,-1 0-4-15,-1 0 11 0,-1-1-5 0,1 1 13 0,-1-1-6 16,-1 1 14-16,0 6 11 0,0-12 16 0,0 12-2 16,1-6 2-16,-1 6 16 0,0 0 2 15,0 0-2-15,0 0 4 0,0 0-5 0,-2 6-17 0,2-6 0 16,0 11-8-16,0-4-3 0,0-7-9 15,0 13 0-15,1-6-2 0,-1 2-28 0,0-2-48 16,4 1-56-16,-3-1-59 0,0 0-54 0,1 1-61 0,-2-8-67 16,5 11-105-16,-5-11-549 0,1 10-628 0</inkml:trace>
  <inkml:trace contextRef="#ctx0" brushRef="#br0" timeOffset="54010.06">9763 15871 530 0,'0'0'441'0,"3"-9"-63"0,-3 9-107 0,4-6 30 16,-4 6-39-16,0 0 2 0,0 0-60 0,5 5-17 16,-5-5-27-16,4 7 7 0,-4-7-9 0,4 11 9 15,-3-4-35-15,0-1-4 0,3 1-8 16,-1 0 3-16,-2-1-21 0,1 3-11 0,1-3-4 0,-2 1 1 16,3-1-9-16,-4-6-4 0,3 10 4 0,-3-10 22 15,5 9 25-15,-5-9 13 0,2 6 126 16,-2-6-143-16,0 0-7 0,0 0-22 15,9-5-17-15,-9 5-16 0,3-10-11 0,-2 3-9 0,3-2-8 16,-3-2-5-16,2 0-5 0,1-3-3 0,1 0-29 16,-2 0-9-16,3 0-34 0,-3 1-48 0,1 1-34 15,2 2-50-15,-1 0-57 0,1 1-53 16,-1 1-70-16,0 2 5 0,2 1-65 0,-1 2-37 0,-6 3-66 16,14-5-324-16,-14 5-395 0</inkml:trace>
  <inkml:trace contextRef="#ctx0" brushRef="#br0" timeOffset="54663.15">9995 15835 297 0,'0'0'390'0,"4"8"-56"0,-4-8-62 0,2 6-27 16,-2-6-35-16,4 6 16 0,-4-6-56 0,5 6 34 0,-5-6-55 0,0 0 14 15,10 1-36-15,-10-1 18 16,10-3-19-16,-10 3 9 0,19-7 75 0,-19 7-107 16,12-7-6-16,-4 2-30 0,-2 0 0 15,1 0-19-15,0 1 8 0,-3-1-13 0,0 0 4 16,0 0-13-16,-4 5 16 0,5-9 1 0,-5 9 13 0,3-9-24 0,-3 9 5 15,-2-6-11-15,2 6 11 0,0 0-18 16,-7-4 18-16,7 4 9 0,-11 3 7 16,11-3-3-16,-15 5 12 0,9 1-3 0,-2-1 2 0,-1 3 7 15,0-2-5-15,3 5-8 0,-2-2-11 16,-1 3-12-16,3-2-7 0,-1 0-5 0,2 3-8 16,3-1-2-16,-1-1-1 0,2-1-5 0,-2 0-3 15,6 1-3-15,-1-3 2 0,0 3 1 0,1-4-5 0,3 0 2 16,0-1 1-16,0 0-5 0,3-2-1 0,0-1 0 15,2 0-4-15,1-1-14 0,0-4-9 0,2 0 3 16,1 0-11-16,2 0 4 0,-2-3-5 0,4-1 4 16,-3-2 9-16,0-1-6 0,-2 1 2 0,0-2-14 15,-2-1 11-15,-2 1 1 0,0-1 12 0,-2 1-4 16,-3 1 10-16,0 2-2 0,-3-2 10 0,0 3 1 0,-2 6-1 16,0-10 2-16,0 10 22 0,-5-4 6 0,5 4 14 15,-8 3 2-15,8-3 2 0,-11 8 22 16,3-2-25-16,3 0-7 0,-1 1-6 0,0 2-6 15,1 1-8-15,-1-1 4 0,2-1-8 0,-2 10 6 16,3-10-8-16,3 3-4 0,0-5-4 16,0 0 4-16,3 1-1 0,-3-7-2 0,5 10-4 15,-5-10-9-15,9 7-12 0,-9-7-10 0,11 3-7 16,-11-3-15-16,13 0-2 0,-3-3-1 0,-1 0-3 16,-1-3-16-16,0 1 3 0,2-4-35 0,-1-2 25 15,-3-2-4-15,4 0 19 0,-5-3-4 0,2 0 10 16,-3-3 13-16,0-4 7 0,-2 2 8 0,-1 1 11 15,1 1 14-15,-4 0 10 0,1 3 29 0,1-2 12 16,0 6 27-16,0-1-2 0,-1 4-7 0,1 1 6 0,0 8 23 16,-4-8 13-16,4 8 5 0,0 0 7 0,-3 6-25 15,2 3 8-15,1-2-23 0,0 5 13 0,1 0-29 16,-1 3-9-16,3 0-5 0,0 2-10 16,-1 1-10-16,1-1-17 0,-2 0-70 0,4 1-92 0,-4 0-117 15,0 1-98-15,1-1-111 0,-1 13-1283 16,-2-18 3-16</inkml:trace>
  <inkml:trace contextRef="#ctx0" brushRef="#br0" timeOffset="55413.14">9970 15458 19 0,'2'-7'547'15,"-2"7"-74"-15,0 0-101 0,1-8-6 16,-1 8-85-16,0 0-6 0,3-6-72 0,-3 6-3 0,0 0 3 15,0 0 42-15,0 0 6 0,5 6 10 0,-5-6-4 16,1 13-9-16,2-4-9 16,-3 1-33-16,1 2 0 0,0 3-39 0,-1-2-24 0,0 2-18 15,1 1-29-15,1 0-14 0,-1 1-16 0,-1-1-10 16,4 1-15-16,-3-2-7 0,0-1-1 0,1 0-12 0,-1-3-6 16,0 2 0-16,-1-2-2 0,0-2 6 0,0 1 0 0,1-1 9 15,-2-1 12-15,0-1 0 0,0-1 2 16,-2 1-17-16,-2-1-3 0,1-2-4 0,-2-1 2 0,6-3-10 15,-12 7 1-15,12-7-3 0,-14 3 0 0,14-3 0 16,-13 0 0-16,13 0-4 0,-14-4 31 16,14 4-35-16,-10-6 26 0,5 1-40 15,1-3 30-15,0 1-35 0,4-1 24 0,-1 0-44 16,2 0-12-16,2-2-27 0,1 0-3 0,1 0-47 16,0-2-13-16,3 1-35 0,2 1-42 0,-4-1-26 0,5 1-75 15,-1 1-28-15,-3 1-115 0,1 0-137 0,0 4-416 16,-8 4-624-16</inkml:trace>
  <inkml:trace contextRef="#ctx0" brushRef="#br0" timeOffset="58206.37">8530 15980 219 0,'0'0'275'15,"0"0"-48"-15,0 0-23 0,0 0-28 0,0 0-17 0,0 0-34 16,0 0 1-16,0 0-35 16,-2 6 10-16,2-6-29 0,0 0 8 0,0 0-26 15,0 0 22-15,-7 6-22 0,7-6 27 0,0 0-35 0,-5 3 22 16,5-3-37-16,0 0 24 0,0 0-31 16,-5 4 27-16,5-4-40 0,0 0 35 0,0 0 2 15,-1 7 6-15,1-7 1 0,0 0-6 0,0 9-2 16,0-9-3-16,0 8 3 0,0-8 24 15,-1 10 3-15,1-3-18 0,0 1 37 0,-2 0-27 16,1 1 23-16,1 0-22 0,0 2 9 0,-1-2-13 0,1 3 14 0,0 0-22 0,0-1 0 0,1 0-16 31,-1 0 12-31,1 0-14 0,1 0 13 0,-1-1-17 0,0 1 6 16,-1-3-17-16,1 1 0 0,1-2 1 0,0 0 4 16,-2 1-7-16,0-8 3 0,1 11-6 0,-1-11-1 0,2 11-2 0,-2-11-1 15,1 8-1-15,-1-8 0 0,0 8-2 16,0-8-4-16,0 0-8 15,0 8-30-15,0-8-30 0,0 0-72 0,-1 8-27 16,1-8-74-16,0 0-37 0,0 0-115 0,0 0-121 16,0 0-233-16,0 0-248 0</inkml:trace>
  <inkml:trace contextRef="#ctx0" brushRef="#br0" timeOffset="60879.21">17098 15606 301 0,'0'0'248'16,"-5"-8"-26"-16,5 8-25 0,-4-8-29 0,4 8-16 0,-5-7-15 15,5 7 10-15,-5-7-11 16,5 7 32-16,-5-8-42 0,5 8 28 0,-4-6-49 0,4 6 28 16,-4-4-47-16,4 4 11 0,-5-4-7 0,5 4 22 15,0 0-36-15,-5-6 23 0,5 6-30 0,0 0 14 16,0 0-12-16,0 0 20 0,-14 0-7 0,14 0 13 16,0 0-8-16,-8 7 48 0,8-7-20 0,-4 7-9 15,4-7-8-15,-5 11 26 0,1-5 13 0,3-1-14 16,-2 1-5-16,3 2 15 0,-3-1-17 0,0 0-19 15,2 4-2-15,0-3-9 0,-1 2 0 0,0-1 4 16,-1 0-13-16,3 1-7 0,-1 1-8 0,0 0-1 16,-1-1-6-16,1 1 2 0,0 0 0 0,1-1-2 15,-2 2 3-15,1-1 10 0,1 1-11 0,-1-1-5 16,-1 0-10-16,1 1-3 0,0-2 19 0,-3 1 1 0,3 0-14 16,-3 0-37-16,4-2 30 0,-2 1-39 15,0-1 27-15,0-1-36 0,-1-2 30 0,3 3-32 16,-1-3 32-16,0 1-33 0,1-7 30 0,-2 12-36 0,2-12 41 15,2 10-37-15,-2-10 32 0,2 10-30 0,-2-10 20 16,5 6-48-16,-5-6-11 0,8 5-53 0,-8-5-20 16,11 3-14-16,-11-3-44 0,13 1-9 0,-13-1-36 15,14-1-32-15,-14 1-36 0,16-1-27 0,-16 1-54 16,14-4 1-16,-14 4-49 0,11-3-48 0,-11 3-407 16,9-5-435-16</inkml:trace>
  <inkml:trace contextRef="#ctx0" brushRef="#br0" timeOffset="61403.89">16906 15843 191 0,'0'0'466'0,"-16"-1"-54"0,16 1-78 16,-14-4-9-16,14 4-68 0,-11-1 4 0,11 1-75 0,-10-2-9 15,10 2-48-15,0 0 7 0,-9-2-37 0,9 2 10 16,0 0-24-16,0 0 22 0,9-4-27 0,-9 4 0 15,17-2-10-15,-8-1 14 0,5 1-12 0,-3-1 5 16,8 0-6-16,-2-1 7 0,2 1-22 0,2-2 13 16,-1 1-22-16,-1 1 1 0,3-3-14 0,-3 2 7 15,0 0-9-15,-3 1 4 0,0-2 1 16,0 3 22-16,-4-2-1 0,-1 1 13 0,0-1 0 0,-1 3 2 0,-3-2 13 16,-7 3-4-16,13-3 1 0,-13 3-9 15,12-3 3-15,-12 3-11 0,0 0-3 0,9-4-17 0,-9 4 4 16,0 0-16-16,0 0 10 0,0 0-18 15,0 7 5-15,0-7 2 0,-5 9 7 16,1-1 4-16,0-1-5 0,-2 1-1 0,2-1 3 0,0 4 2 16,2-3-16-16,-1 3 9 0,-1-1-4 0,3 1-5 0,0-2-1 15,1 1-6-15,1-1-17 0,2-1 16 16,-1 3-14-16,2-4 14 0,3 0-15 0,-2-1 20 0,2 1-20 16,2-2 23-16,0-2-15 15,1 1 0-15,1-4-1 0,0 3 0 0,-11-3 4 0,23 0-5 0,-11-3-3 0,-1 1 1 16,1-2 2-16,0 2 2 0,-4-3-6 0,1-1-3 15,-1 0 7-15,-1-1 0 16,0 0 17-16,-3-2-2 0,-2-1-7 0,1 2-6 0,-3-1 12 0,-3 1-9 16,-1-3-8-16,-1 3-10 0,0-2-12 15,-4 2-35-15,0-1-18 0,-1 1-26 16,-1 1-29-16,0 1-35 0,2 2-40 0,-2 0-67 16,1 0-40-16,-1 1-86 0,11 3-6 0,-19-1-64 0,19 1-93 0,-19 0-420 0,19 0-565 15</inkml:trace>
  <inkml:trace contextRef="#ctx0" brushRef="#br0" timeOffset="62010.45">16977 15564 250 0,'0'0'353'0,"0"-7"-24"0,0 7-53 0,-2-8-10 16,2 8-54-16,0 0 10 0,0-8-61 0,0 8 8 15,0 0-61-15,0 0 7 0,0-7-43 0,0 7 24 16,0 0-34-16,0 0 33 0,0 0 0 0,0 0 57 16,0 0-10-16,0 0 22 0,0 12-1 0,0-12 7 15,-2 12-29-15,-1-4 15 0,3 2 8 0,-2 1-4 16,0 0-33-16,0 0-14 0,-1 2-11 0,-1 1-11 15,2 0-10-15,-2-1-16 0,1 3-6 0,2-2-10 16,-1 1 4-16,-1 0 12 0,0-1-10 0,2-1-7 0,-1-1-9 16,0 1-5-16,1 0 12 0,-2-1-14 0,2 0-4 15,0-1-3-15,0 1 6 0,-1-1-10 0,2-1 1 16,-3 2 0-16,1-3-8 0,1 1 4 0,1-1-4 16,-1 1 1-16,0-2-6 0,-1 1 4 0,2-2-6 15,0 0 2-15,0 0-1 0,0 1-1 0,0-8-6 16,0 11 1-16,0-11 4 0,0 13-3 0,0-13-4 15,0 10 7-15,0-10-8 0,2 10 4 0,-2-10-6 16,1 8 0-16,-1-8 4 0,6 7 3 0,-6-7-21 16,8 3-19-16,-8-3-33 0,9 3-11 0,-9-3-41 15,10-2-37-15,-10 2-17 0,13-1-26 0,-13 1-43 0,9-2-31 16,-9 2-31-16,10-4-25 0,-10 4-49 0,9-3-67 16,-9 3-425-16,6-4-426 0</inkml:trace>
  <inkml:trace contextRef="#ctx0" brushRef="#br0" timeOffset="62316.92">16838 15873 278 0,'0'0'397'16,"0"0"-60"-16,-5-5-70 0,5 5-23 0,0 0-64 15,0 0-3-15,-5-6-53 0,5 6 27 0,0 0-48 16,9-3 15-16,-9 3-48 0,12-4 28 0,-12 4-29 16,16-3 48-16,-4 2-38 0,-2-2 12 0,3 1-39 15,-3-1 13-15,5 2-39 0,-2-3 21 0,-1 1-38 0,0 1 16 0,1-1-71 16,-1 2 0-16,-1-2-62 15,-2 0-40-15,-9 3-94 0,14-2-98 0,-14 2-356 0,10-3-201 16</inkml:trace>
  <inkml:trace contextRef="#ctx0" brushRef="#br0" timeOffset="63316.4">17948 15655 146 0,'0'0'467'0,"-2"-7"-35"0,2 7-81 15,-1-8 5-15,1 8-47 0,0 0 5 0,0-10-64 0,0 10-20 16,0 0-22-16,0 0 19 0,0 0 18 0,0 0 12 0,-2 6 6 15,-1 1-15-15,-2 2-16 16,3 2-36-16,-2 3-15 0,0 0 19 0,-1 1-11 0,-1 2-30 16,3-1-2-16,-5 1-28 0,4 1-19 15,0-1-18-15,1 2-42 0,0 0 20 0,-1-2-40 0,2-1 19 16,0 2-32-16,1-3 26 0,0-1-34 0,1 0 23 16,0-1-35-16,0-1 28 0,2-1-44 0,0-1 8 15,0 0-45-15,3-3-47 0,-2 0-41 16,3-1-71-16,-2 0-67 0,4 0-74 0,-2-5-41 15,-6-1-26-15,14 6-81 0,-14-6-76 0,14 0-414 0,-14 0-591 16</inkml:trace>
  <inkml:trace contextRef="#ctx0" brushRef="#br0" timeOffset="64092.48">17762 15963 585 0,'-12'-1'470'0,"12"1"-92"16,-18-2 0-16,18 2-61 0,-13-2-35 0,13 2-75 0,-9-4-21 15,9 4-50-15,0 0-5 0,0-7-36 16,5 2 3-16,2 1-32 0,3-3 10 0,1 3-28 16,5-4-3-16,-1 1-15 0,7 0 10 0,-1 0-24 15,0-4 8-15,1 4-13 0,1-2 11 0,-3 0-21 0,-1 1 17 16,3-1-24-16,-4-1 17 0,-2 1-15 0,-1-1 14 16,-3 2-16-16,0-2 17 0,-3 0-17 15,0 1 14-15,-3-1-18 0,-1 0 15 0,0 3-7 16,1-2 12-16,-4 0-16 0,1 1 17 0,0 0-11 15,-3 8 14-15,3-9-17 0,-2 1 16 16,-1 8 5-16,0 0 7 0,0 0 33 0,4 5-12 16,-4-5 11-16,0 14 6 0,0-5 6 0,0 1-13 15,0 3 0-15,-1-3-10 0,-2 5 3 0,3-1-16 16,-2 3 1-16,0-2-10 0,-1 0 2 0,0 1-8 0,2-2-1 16,-2 1-4-16,2-2-1 0,-2-3-3 15,2 3-4-15,0-2 1 0,-2-3 0 0,3 1 0 0,0-2 3 16,-2-1 1-16,2-6 1 0,-2 11-4 0,2-11 10 0,0 0-2 0,0 0-2 15,0 0-4-15,0 0 0 16,0 0-2-16,8-3-4 0,-3-3 0 0,-1 0-1 16,2-1 3-16,1 0-6 0,-2 0 7 0,3-1-8 15,-2 0 3-15,3 0-1 0,-3 2 4 0,1-1-4 0,-1 1 5 16,3 1-7-16,-4 1 7 0,-5 4-7 16,12-4 7-16,-12 4-3 0,12-2 11 0,-12 2 3 15,11 4 7-15,-11-4 2 0,11 6 0 0,-7-3 8 0,2 2 9 16,-2 2-7-16,3-3-2 0,-4 2 3 15,3 1 0-15,-1 1-5 0,1-1-3 0,-1-1-3 0,0 0-7 16,-1 2-3-16,3-4-1 0,-2 1 0 16,1 0-2-16,0 0-1 0,-6-5 1 0,11 7 0 15,-11-7-2-15,14 4-6 0,-14-4 5 0,12 1-5 16,-12-1 4-16,16-2-3 0,-16 2-1 0,15-4 4 16,-6-2-6-16,0 0 3 0,-1 0 1 0,-1-1-1 15,1-3 1-15,2 1-2 0,-3-2 2 0,-1-1 2 16,-1 2-5-16,0-2 5 0,0 3-5 0,-1-2 14 0,-1 3 33 15,-1 0 27-15,0 0 13 0,-1 0-3 16,-1 8-15-16,-1-8-12 0,1 8-10 0,0 0-5 16,-11-1 1-16,11 1-9 0,-9 6 7 0,4 1 5 15,0-1-9-15,1 2-7 0,0 1 2 0,2 2-12 0,-1-3-6 16,3 1-5-16,0 2-1 0,0-3-25 0,2 3 23 16,0-3-27-16,1 2 40 0,2-3-31 0,0 1 25 15,1-2-19-15,3-1 21 0,0 1-28 0,0-3 23 16,1 0-25-16,1-2 6 0,-11-1-48 0,20 0-15 15,-20 0-29-15,18 0-35 0,-18 0-28 0,17-3-42 16,-17 3-50-16,14-4-48 0,-14 4-43 0,10-4-54 0,-10 4-112 16,10-2-117-16,-10 2-305 0,0 0-505 0</inkml:trace>
  <inkml:trace contextRef="#ctx0" brushRef="#br0" timeOffset="64776.64">18923 15810 492 0,'0'-11'923'15,"0"3"-542"-15,0 8-72 0,0 0-14 16,-4-7-66-16,4 7-10 0,0 0-16 0,0 0-4 0,-8 6-41 16,5 1 109-16,3-7-165 15,-4 8-4-15,1-1 8 0,2-1-26 0,1-6-10 16,-3 12-18-16,3-6-1 0,-2 1-17 0,-1 1 0 16,2-1-12-16,0-1 3 0,-1 0-14 0,1 1 4 15,1-7-10-15,-1 10 7 0,1-10-4 0,-3 12-1 0,3-12-1 0,-1 7-2 16,1-7 0-16,-1 8-5 15,1-8 9-15,0 0-4 0,0 0-8 0,0 0 8 16,0 0-1-16,0 0-1 0,0 0-8 0,0 0 7 16,-3-8-6-16,3 8 5 0,0-13-7 0,1 7 9 15,1 0-10-15,-1-1 2 0,2 1-2 0,-1-1 11 0,1 0-12 16,3 1 9-16,-2 0-12 0,0 0 10 0,1 1-10 16,-5 5 13-16,10-2-8 0,-10 2 8 0,13-2-7 15,-13 2 9-15,10 2-11 0,-10-2 8 16,12 4-5-16,-12-4 7 0,11 5-8 0,-11-5 9 0,9 10-9 15,-9-10 11-15,8 7-9 0,-8-7 10 0,6 9-13 0,-6-9 12 16,4 9-10-16,-4-9 9 0,4 7-6 0,-4-7 4 16,2 6 0-16,-2-6 9 0,0 0-10 0,4 4 7 15,-4-4-5-15,0 0 13 16,0 0-6-16,5-4 6 0,-5 4 0 0,4-9 6 0,0 2-11 16,1 1 4-16,-1-4-10 0,1 2 8 0,0-2 5 15,2 0 17-15,1-1 4 0,-1 0 16 0,-1 0-1 16,3 2 2-16,0 2 14 0,-3 1-10 15,2-1 7-15,0 2 15 0,1 2 1 0,-9 3-24 0,14-2 15 16,-14 2-14-16,13 2-11 0,-6 3-10 0,0-1 0 0,-2 3-10 16,1 0 0-16,-2 0-6 0,2 0-2 15,-3 2-10-15,1 1-3 0,-2 0-29 0,1-1-39 16,-2 3-58-16,2-3-63 0,-3 1-85 0,1-1-51 16,-1 0-74-16,0-2-31 0,0 2-104 0,1-1-488 15,1-3-622-15</inkml:trace>
  <inkml:trace contextRef="#ctx0" brushRef="#br0" timeOffset="65359.56">19405 15793 224 0,'4'-9'584'16,"-2"0"-88"-16,1 3-1 0,-2-1-14 0,0 1-50 0,2-1-59 16,-3 7-33-16,-4-12-37 0,4 12-37 0,-3-6-9 0,3 6-35 15,0 0-1-15,-11 0-37 0,11 0-30 16,-12 6-2-16,6-2-46 0,-2 4 6 0,2-2-15 15,-2 1-14-15,1 3-11 0,0-1-20 0,0 1-8 16,0 3-8-16,2-4-8 0,-1 2-6 0,3 0-8 16,-2-1 13-16,1-1-11 0,4-1-11 0,-1 0 1 15,2 1 0-15,-1-2-8 0,3-1-3 0,1-2-6 16,-4-4-7-16,10 9-3 0,-10-9-9 0,13 1-10 0,-13-1 0 16,14 0-8-16,2-6-40 0,-7 1 56 15,0-1-3-15,-3-2 4 0,2 1 3 16,-4-2 0-16,1 0 7 0,0 1 12 0,0-3-5 15,-1 3 13-15,0-2-7 0,-1 2 0 0,-2 1 16 0,0 1-12 16,-1 6 11-16,3-10-5 0,-3 10 0 0,0 0 9 0,0 0 7 0,0 0 1 16,0 0-6-16,0 0-3 0,0 0 4 0,-5 10-3 0,5-10 3 31,1 11-3-31,0-4-1 0,-1-1-3 0,3 1-4 0,-1 0 2 0,1 2-2 0,1-3-1 16,1 2 0-16,-3 0 0 0,5-2 4 0,-2 1-3 15,1-3-4-15,-1-1 3 16,4 3-1-16,-2-3 3 0,-7-3-13 15,12 4-3-15,-12-4-14 0,18 0-17 0,-18 0 10 0,17-5-8 16,-7 2-15-16,-2-2 6 0,0-1 5 0,0-1 7 0,-1 0 5 16,-1-2 1-16,-1-1 6 0,0 0 5 15,2 1 0-15,-5-2 11 0,1 1 1 0,-1 1 4 16,1 0 8-16,-2 0 22 0,1 3-1 16,-2 6-2-16,1-10-5 0,-1 10 4 0,0 0 11 0,0 0 14 15,0 0-9-15,0 0 24 0,0 0-19 0,0 8 2 16,0-2-8-16,0-6 3 0,1 12-5 0,-1-4-6 15,3 1-2-15,-2-1-8 0,2 0 3 0,-1 1-6 16,-2 1 2-16,4 1-10 0,0-4-28 0,-2 0-56 16,1-1-58-16,-2 1-78 0,2-1-69 0,-1 0-90 15,-2-6-26-15,3 9-108 0,-3-9-605 0,1 7-729 16</inkml:trace>
  <inkml:trace contextRef="#ctx0" brushRef="#br0" timeOffset="65506.27">19585 15669 507 0,'0'-8'407'0,"0"-1"-47"0,1 3-118 15,-1 0-23-15,0 6-70 0,3-13-6 0,-2 9-85 16,-1 4-55-16,6-9-89 0,-6 9-103 0,9-5-377 16,-9 5-80-16</inkml:trace>
  <inkml:trace contextRef="#ctx0" brushRef="#br0" timeOffset="65905.48">19738 15708 253 0,'3'10'536'0,"-3"-10"-40"16,2 8-82-16,-2-8 1 0,2 11-59 0,-1-5-16 16,0 1-38-16,-1-1-31 0,0 2-39 0,0 0-33 15,0 0-23-15,0 0-9 0,-1 1-31 0,0 0-24 16,-1 1-35-16,2-2-4 0,-1-1-14 0,1 4-14 15,0-5-6-15,0 1-7 0,-1 0-7 0,1-1-10 16,0-6 3-16,0 13-8 0,0-13 8 0,-1 9-1 16,1-9-1-16,1 6-6 0,-1-6-1 0,0 0-3 15,0 0 3-15,0 0-2 0,0 0-6 0,0 0 5 0,1-9 0 16,-1 9-2-16,1-11-1 0,1 2-1 16,0-2 3-16,1 0-3 0,-1 0 1 0,3-2 5 0,-1 0 1 15,3-1 3-15,-2 3 18 0,1 1 3 0,3-1-7 16,-1 1-1-16,-2 3-4 0,3-1 17 15,1 5 27-15,-2-1 5 0,-8 4-4 0,15-1 39 0,-15 1-29 16,18 4 6-16,-9 0-2 0,-1 2-6 0,-1 3 8 16,1-2-13-16,-4 2-5 0,1 0-9 0,0 2-10 15,2 0-4-15,-5 1-15 0,2-1 0 16,-1 0-7-16,-1-1-6 0,1 1-20 0,-1-1-61 0,0-1-59 16,-1 1-79-16,0-3-89 0,-1 1-101 0,0-8-97 15,0 11-122-15,0-11-640 0,-2 9-864 0</inkml:trace>
  <inkml:trace contextRef="#ctx0" brushRef="#br0" timeOffset="66829.48">20459 15681 301 0,'0'0'416'0,"0"0"-43"15,0 0-84-15,-1-8-6 0,1 8-68 16,0 0 24-16,-7-7-45 0,7 7 17 0,0 0-15 0,-10-3 31 0,10 3-3 16,-11 3 5-16,11-3-4 0,-12 5 13 0,3-2 22 15,0 2-22-15,2 0-34 0,-1 2-22 0,0 0 4 16,-3 1-20-16,2 4-13 0,1-1-7 0,-2-3-26 16,4 5-11-16,-1-2-23 0,1-1-11 0,2 0-19 15,1 0-10-15,-2-1-10 0,4 1-6 0,1-4 2 16,1 4-6-1,3-5 2-15,0 2-9 0,2 0-3 0,-1-3-3 0,3 1 4 0,4-4 3 0,-2 2-10 0,0-2-2 16,4-1-4-16,-2-1 1 16,2-2 0-16,-3 2-2 0,1-2 4 0,-1 0 2 15,-1-2-4-15,-2-1 2 0,2 0-1 0,-3 1-2 16,-2-5 2-16,-1 3 10 0,-2-2-5 0,-2 0-9 16,-1-1-3-16,-3 2-1 0,2-3 0 0,-4 1 1 15,1 1-7-15,-2 0-14 0,0 1-34 0,0-2-32 16,-1 4-24-16,-1 0-20 0,5 0-38 0,-2-1-62 15,1 3-81-15,5 4-24 0,-8-6-50 16,8 6-9-16,0 0-64 0,0 0-89 16,-3-5-381-16,3 5-503 0</inkml:trace>
  <inkml:trace contextRef="#ctx0" brushRef="#br0" timeOffset="67076.73">20756 15481 402 0,'5'-13'542'0,"-1"4"-50"0,-2-1-93 0,-2 2 19 16,1 1-27-16,1 0-39 0,-5 0-51 0,3 7-21 16,-2-11-4-16,2 11-5 0,-7-10-20 0,7 10-38 0,-4-8-27 15,4 8-13-15,-6-5-1 0,6 5-21 0,-9-2 10 16,9 2-15-16,0 0-17 0,-9-2-19 16,9 2-19-16,0 0-18 0,0 0-12 0,0 0-13 0,-13-2 1 15,13 2-15-15,0 0-13 0,0 0-3 0,0 0-7 16,0 0-23-16,0 0-52 0,-9 3-43 0,9-3-47 15,0 0-39-15,0 0-37 0,0 0-52 0,5 5-32 16,-5-5-74-16,0 0 6 0,7 8-61 0,-7-8-78 16,4 8-458-16,-4-8-573 0</inkml:trace>
  <inkml:trace contextRef="#ctx0" brushRef="#br0" timeOffset="67582.95">20386 15781 285 0,'0'-7'491'0,"0"7"-49"0,0 0-115 0,0 0 5 16,0 0-18-16,0 0 1 0,0 0-37 16,0 0 21-16,-5 9-18 0,4-2 4 0,-2 1 3 15,1 2-14-15,-2-2-6 0,0 5-22 0,2 1-5 0,-2 1-37 0,0 0 2 16,1 2-38-16,-2 1 5 0,1 3-63 0,-2-1 22 16,2 2-30-16,0-1-20 0,0-4-18 0,3 1-14 15,-3 1-8-15,-1-3-11 0,4 1-4 0,-2-3-15 16,-3 1-50-16,5-3-71 0,-2-2-53 0,2 0-55 15,-2-2-53-15,2-1-79 0,0 0-41 16,-2-1-67-16,3-6-79 0,0 9-116 0,0-9-345 16,0 0-594-16</inkml:trace>
  <inkml:trace contextRef="#ctx0" brushRef="#br0" timeOffset="67946.11">20634 15774 244 0,'7'-9'580'16,"-4"0"-108"-16,4 5-13 0,-5-2-66 0,-2 6-37 0,4-9-62 15,-4 9 0-15,0 0-6 0,0 0-33 0,0 0-12 16,-6 4-28-16,1 1-20 0,2 1-16 0,-2 1-18 16,1 2-20-16,0-2 2 0,0 2-33 15,2 0-20-15,-1 0-13 0,-2 0-13 0,3 1-12 0,1 6 23 16,1-8-44-16,0-1-4 0,2 0-4 0,-1-1-4 15,4-1 1-15,0 1-7 0,3-2 1 0,-1 0-3 16,-7-4-1-16,16 3-6 0,-16-3 4 0,21-1-1 16,-10-2-4-16,-2 1 7 0,1-3-10 0,-1 0 0 15,0-1-10-15,-1-1 5 0,-3 0-30 16,3-1 25-16,-6-2-30 0,2 1 5 16,-3-2-13-16,-1 4 6 0,-1-2-24 0,-2 0-11 15,0 0-15-15,-1 2-35 0,-1-1-33 16,0 0-40-16,-2 4-10 0,3 0-68 0,4 4 17 15,-10-9-43-15,10 9-16 0,-9-3-75 0,9 3-95 16,-9-5-265-16,9 5-264 0</inkml:trace>
  <inkml:trace contextRef="#ctx0" brushRef="#br0" timeOffset="68246.5">20905 15637 148 0,'5'-6'631'0,"-2"0"-75"0,1 3-91 0,-4 3-11 0,2-10-79 0,-2 10-49 0,0 0-54 0,0-6-18 15,0 6-34-15,0 0-11 0,-9 3-35 16,9-3-24-16,-5 6-27 0,5-6-23 0,-5 10-22 0,2-4-9 16,3 1-2-16,-3 1-9 0,3 0-5 0,0 0-1 15,0 1-5-15,3 0 5 0,0 1 3 0,-2-1-10 16,3 1-4-16,-1-1-5 0,0 0 16 0,3 1-5 16,-2-1 15-1,-1 1-20-15,4-2 26 0,-5 2-20 0,3-3 17 16,-2 3 13-16,-2-1-4 0,0 1-3 0,-1-2-14 15,-1 0-6-15,1-3-6 0,-2 4-7 0,-1-1-7 0,-2-2-7 16,-1 1-7-16,1-3-35 0,-2-1-43 16,1 2-42-16,-1-1-47 0,7-4-65 0,-14 4-52 15,14-4-72-15,-13 3-28 0,13-3-74 0,-11-1-111 16,11 1-531-16,-6-4-700 0</inkml:trace>
  <inkml:trace contextRef="#ctx0" brushRef="#br0" timeOffset="68514.42">21090 15408 620 0,'6'-9'531'15,"-3"3"-83"-15,-3 6-38 0,6-8-29 0,-6 8 2 16,0 0-26-16,0 0 3 0,0 0-35 0,7 8 13 16,-7-8-36-16,1 14-7 0,-1-5-7 0,0 1-23 15,0 1 8-15,0 3-20 0,0 0 4 0,0 1-31 16,0 1-24-16,0 0 2 0,0 2-16 0,0 0-38 15,0-2-21-15,-1 2-28 0,-1-2-20 0,2 1-15 16,0-2-18-16,0-2 1 0,2 3-16 0,-1-3-8 16,-1-1-1-16,3 2-8 0,-2-4-13 0,4 0-33 15,-1 1-41-15,0-3-46 0,1 1-75 0,-1 0-103 16,4-2-61-16,-2-3-90 0,-1 3-57 0,2-3-51 0,-1 0-5 16,-6-4-114-16,13 3-535 0,-13-3-818 15</inkml:trace>
  <inkml:trace contextRef="#ctx0" brushRef="#br0" timeOffset="68672.38">21159 15688 187 0,'0'0'644'0,"-7"-7"-162"15,7 7-13-15,-8-7-32 0,8 7-43 0,-6-5-56 16,6 5-41-16,-4-6-63 0,4 6-38 0,0 0-48 16,1-8-21-16,-1 8-35 0,10-7-12 0,-3 2-74 0,2 2-68 15,1-3-92-15,4 2-60 0,-1-1-117 0,3 1-141 16,-1-2-438-16,2 0-477 0</inkml:trace>
  <inkml:trace contextRef="#ctx0" brushRef="#br0" timeOffset="68978.53">21815 15565 361 0,'0'0'698'0,"0"0"-80"15,-2 5-10-15,2-5-60 0,-11 7-39 0,2-1-17 16,-1-2-50-16,1 4-36 0,-1 1-91 0,-3-1-21 15,4 2-71-15,-1-1-19 0,0 1-62 0,1 1 5 0,1-2-50 16,4 1 3-16,-2-2-40 0,2 0 15 0,2 1-37 16,2-9 22-16,0 13-32 15,2-7 17-15,1-1-34 0,2-1 25 0,0 2-30 0,-5-6 24 0,14 6-26 16,-14-6 23-16,18 1-37 0,-8-1 34 0,4 0-31 16,-2-1 25-16,-1-2-27 0,2 1 24 0,-3-3-27 15,3-1 34-15,-2 0-38 0,-3-2 17 16,0 0-30-16,-2-2 23 0,-2 1-37 0,-3-2 27 0,-1 1-48 15,-1 0-10-15,-2 0-23 0,-3 2-28 16,2-1-33-16,-2 0-15 0,-1 3-31 0,-2-2-50 16,2 3-42-16,-1-1-58 0,8 6-1 0,-10-5-37 15,10 5-36-15,-9-3-70 0,9 3-467 0,0 0-553 0</inkml:trace>
  <inkml:trace contextRef="#ctx0" brushRef="#br0" timeOffset="69217.45">22121 15311 176 0,'8'-13'704'0,"-4"1"-115"0,1 0-44 0,-1 4-42 16,-3 1-47-16,1 0-38 0,-2 7-25 15,-3-8 0-15,3 8-26 0,0 0-25 0,-9 5-41 16,3 3 13-16,0 0-37 0,-1 4 16 0,3 2-17 0,-5 3-25 16,4 0-26-16,0 4-32 0,0-1-34 0,0 1-30 15,2 1-25-15,-2-1-20 0,4-2-13 0,-2 5-14 16,3-6-17-1,-2 3-10-15,2-3-63 0,-4 3-66 0,4-2-68 0,-1 0-140 0,-2 0-103 0,1 0-146 16,0-3-96 0,-3 2-131-16,3-3-702 0,0-3-1112 0</inkml:trace>
  <inkml:trace contextRef="#ctx0" brushRef="#br0" timeOffset="69370.05">21986 15677 154 0,'0'-6'608'0,"-1"-2"-82"0,1 8-114 0,1-11-43 0,1 3-63 0,3 0-52 0,1 1-65 16,2-1-23-16,2-1-42 0,2 1-11 0,1-3-41 16,2 4 2-16,4-3-42 15,-1 2-28-15,2-1-89 0,2-1-22 16,-2 1-84-16,3-1-56 0,3-1-74 0,-1 0-456 16,0-3-297-16</inkml:trace>
  <inkml:trace contextRef="#ctx0" brushRef="#br0" timeOffset="69541.37">22453 15273 303 0,'0'0'509'0,"-3"-10"-37"0,3 10-40 0,-4-4-19 0,4 4-19 0,-11 1-44 0,5 2-28 0,-1 4-9 31,-2 2-26-31,0-1-22 0,2 6-7 0,-2 0-30 0,1 4-29 0,-2 1-19 0,3 1-32 0,0-1-28 16,-1 3 6-16,0 2-49 0,3 0 3 0,-1-2-33 16,1 3-12-16,-1-3-78 0,3 2-61 0,-4-2-74 15,4 0-91-15,-4 1-67 0,3-1-89 0,-2-2-99 16,1 2-631-16,-3-6-768 0</inkml:trace>
  <inkml:trace contextRef="#ctx0" brushRef="#br0" timeOffset="69714.75">22273 15666 216 0,'-2'-10'497'0,"1"0"-64"0,0 1-102 16,1 1-28-16,0 0-95 0,2-1 0 0,0-1-79 15,0 1 7-15,2 2-62 0,4-2 17 0,-1 0-54 0,2 0 32 16,3-1-50-16,-1 2 24 0,1-1-36 0,3 1 9 16,-1-1-78-16,0 0-23 0,0 1-85 0,1 1-110 15,2-4-425-15</inkml:trace>
  <inkml:trace contextRef="#ctx0" brushRef="#br0" timeOffset="69865.12">22565 15375 435 0,'0'0'492'0,"0"0"-31"0,0-10-110 16,0 10-29-16,0-7-97 0,0 7-21 0,0 0-72 16,1-10-4-16,-1 10-86 0,0 0-29 0,4-7-53 15,-4 7-100-15,0 0-95 0,0 0-160 0,0 0-233 16,5 3-138-16</inkml:trace>
  <inkml:trace contextRef="#ctx0" brushRef="#br0" timeOffset="70047.7">22555 15534 220 0,'0'0'691'0,"-1"14"-108"0,0-8-21 0,-1 0-26 16,0 2-25-16,-1 0-56 0,-1 0-17 0,2 1-40 15,-2 0-48-15,1 1-78 0,-1 0-6 0,-2-1-67 16,4 1-14-16,-2 1-65 0,-1-1 4 0,1 1-50 16,0-1 12-16,1 2-47 0,-2-3-2 0,0 1-123 15,3-1-68-15,0 1-71 0,-2-2-77 0,3 1-53 16,0-3-71-16,0 2-20 0,1 0-99 0,0-8-585 15,2 9-746-15</inkml:trace>
  <inkml:trace contextRef="#ctx0" brushRef="#br0" timeOffset="70481.39">22765 15571 111 0,'6'-11'782'0,"0"2"-128"15,-2 1-23-15,1 1-72 0,-2 1-70 0,-3 6-38 16,1-8-59-16,-1 8-30 0,0 0-54 15,-9-4-32-15,9 4-23 0,-11 5-20 0,4 1-2 0,0 0-36 16,0 2-7-16,-3 3-46 0,1-1 18 0,3 3-53 16,-1-1 2-16,0 1-39 0,2 1 14 0,2 0-35 0,0-1 18 15,2-1-34-15,2-1 19 0,3 2-31 0,-1-1 19 16,3 1-20-16,2-3 18 0,1 0-30 0,1-1 24 16,3-2-29-16,0 1 2 0,2-4-1 0,2-1-1 15,-1-2 2-15,2-1 0 0,1 0 0 16,2-2 25-16,-3-3-29 0,3-1 21 0,1-3-30 15,-3-1 29-15,-2 0-34 0,-2-3 16 16,2-1-23-16,-4 1 31 0,-2 1-30 0,-3 0 0 16,-3 0 4-16,-1 3-2 0,-2 1 2 0,-2 8 1 15,-1-15 3-15,1 15-18 0,-8-4 25 0,8 4-2 0,-11 3 3 0,2-2-1 16,1 5 2-16,2 1 23 16,-1-1-48-16,0 3 48 0,2 0-30 0,1 2 29 0,1-2-29 15,1 2 30-15,2 0-31 0,1-1 1 16,0-1 4-16,4 2 1 0,0-3 4 0,6 2-1 15,0-3 30-15,2 1-33 0,2-1 25 0,2-4-38 0,1 1-8 16,1-1-94-16,0-2-55 0,0-1-105 0,2-2-78 16,-3 0-72-16,-1-1-90 0,0-1 2 15,-3-1-99-15,-4 1-672 0,-2-1-892 0</inkml:trace>
  <inkml:trace contextRef="#ctx0" brushRef="#br0" timeOffset="71469.2">23981 15606 412 0,'-6'-2'419'0,"1"-2"-26"15,-3-1-101-15,8 5 38 0,-10-8-37 0,2 7 5 16,8 1-48-16,-14-6 2 0,4 5-10 0,10 1 3 15,-22 0-4-15,9 3 6 0,-2 1-6 0,0-1-16 0,-2 3 12 16,-3 1-30-16,2 0-5 0,-1 2-23 0,3 0-20 16,-3 0-28-16,6-1-18 0,-1 2-17 0,1-2-22 15,2 1-14-15,1 0-9 0,3-2-10 0,2 1-5 16,1 1-4-16,1-4-4 0,3-5-9 0,3 11-1 16,1-7-3-16,1 1-3 0,3-3-3 0,1 1-3 15,1-1 3-15,2-1-5 0,2-1-4 0,-3-1-18 16,0-1-16-16,1-1-3 0,-3 2 0 0,3-3 11 15,-3 1-3-15,-2-2-2 0,1-1 12 16,-3 2-3-16,0 0 5 0,0-2 5 0,-5 6 1 16,3-12-2-16,-3 12 0 0,-1-9 3 0,1 9 3 15,-4-9-1-15,4 9 9 0,-7-7-4 0,7 7-2 0,-3-7-2 0,3 7 0 16,-4-5-3-16,4 5-5 0,-3-6-7 0,3 6-1 16,0 0-4-16,0 0 5 0,3-5 2 0,-3 5 6 15,6-5 3-15,-6 5-2 0,14-6 10 0,-5 2-4 16,0-3 7-16,4 2-8 0,0-4 4 15,3-2-5-15,0-1-8 0,1-2 8 0,3-3-2 0,0-2-1 16,-1-1 3-16,-1-3 2 0,1-1 3 16,-1 1 0-16,-1 0 4 0,-4 1-2 0,-1 3 4 15,-1 3 8-15,-2-2 20 0,-2 7 2 0,2-1-6 0,-4 3-3 16,0 5 4-16,-5 4 33 0,0 0-8 0,16 3 31 0,-12 5-23 16,2 6 27-16,-1 5-6 15,3 5 7-15,-2 5-3 0,-1 5-6 0,2 5 16 16,-2 2-42-16,2 3 14 0,-4 2-41 0,1 0-5 0,-2 0 9 15,-2-1-20-15,0 2-23 0,-1-2 25 0,-3 1-6 16,2-2-7-16,-5-1-14 0,2-2-13 16,-1-7 17-16,-1-2-46 0,-2-2 11 0,-1-2-38 15,-1-3 35-15,-3-2-33 0,2-6 14 0,-2-2 8 0,-3-3 23 0,3-2-3 16,-2-3 11-16,-1-2 4 16,3-4 7-16,1-1 2 0,-3-4 4 0,2 0 8 0,0-5-6 15,1-4 3-15,0-1-9 0,4-4 14 0,4-3-5 16,1-2 10-16,3-3-17 0,2-3-10 0,6-3-19 0,4-6-28 15,4 0-14-15,2-1-42 0,5-1-58 16,3 2-39-16,1 3-95 0,-1 1-36 0,0 3-119 16,0 2-191-16,-3 1-363 0,-2 0-638 0</inkml:trace>
  <inkml:trace contextRef="#ctx0" brushRef="#br0" timeOffset="73197.53">24976 15324 371 0,'0'0'529'0,"6"-6"-76"16,-6 6-51-16,4-6-35 0,-4 6-40 0,1-6-55 15,-1 6-34-15,0 0-1 0,-5-7-3 0,5 7-23 16,-8-1-6-16,8 1-10 0,-15 0-5 0,15 0-7 15,-18 6-18-15,4-2-11 0,2 4-6 0,-2 3-3 16,-2 3 2-16,-1 0 1 0,1 5-4 0,-2 3-8 16,2 0-6-16,-1 3-8 0,-13 25 62 15,17-25-114-15,-1 2-12 0,5-4-5 0,2 0-16 16,0-2-2-16,3 0-9 0,1-2 4 0,1-5-7 0,4 3-5 16,1-2 0-16,1-3-3 0,4 1 3 0,1-5-5 15,2 0-20-15,1-2-37 0,2-1-63 16,1-3-52-16,-2-2-57 0,5 0-59 0,0-2-67 0,0-2-49 15,3-1-85-15,-1-2-91 0,0-1-89 0,-1-3-347 16,-1 0-604-16</inkml:trace>
  <inkml:trace contextRef="#ctx0" brushRef="#br0" timeOffset="73567.66">25160 15318 294 0,'2'-6'560'0,"-1"0"-135"0,-1 6-74 0,0 0-14 16,4-5-39-16,-4 5 3 0,0 0-25 0,4 10-33 15,-1-3-1-15,-1 2-4 0,-2 1-6 0,3 5-19 16,-1-1-14-16,-2 4-23 0,0 0-30 0,1 3-9 16,-2-3-22-16,1 3-13 0,0 0-20 15,-1-2-4-15,-3 20 43 0,4-19-81 0,-2-2-1 16,-1 1-8-16,3-3 3 0,-1-3-17 16,0 0 12-16,-1-3-6 0,2 1 27 0,-1-3-3 0,0 0 35 0,1-8-26 15,0 10-3-15,0-10 14 0,0 0-41 16,0 8 22-16,0-8-33 0,0 0 22 0,4-9-33 15,-2 3 5-15,3-1 19 0,0-3-36 0,0 2 6 0,2-4 1 16,1 0-2-16,2 2 3 0,0-5 3 0,0 5-2 16,2-2-1-16,-1 2-1 15,1 1 0-15,0 2 1 0,0 0 0 0,-1 2-4 16,0 0 2-16,-11 5 18 0,18 0-22 0,-18 0 1 0,16 4 3 0,-7 0 1 16,0 1-1-16,-4 2-2 0,2 0 4 15,-4 2 2-15,1 0-4 0,-1 0-18 16,-2 2-17-16,2-1-47 0,-2 1-83 0,-1 0-82 0,0 0-75 0,-1 0-103 15,-1-2-42-15,1 1-135 0,0-2-489 16,0 0-711-16</inkml:trace>
  <inkml:trace contextRef="#ctx0" brushRef="#br0" timeOffset="73918.32">25507 15658 239 0,'0'0'569'15,"7"-10"-76"-15,-2 5-135 0,-2 0-32 0,3-2-80 0,-1 3-23 16,1-1-69-16,-1-2-2 15,4 1-55-15,-1 1 9 0,1-1-47 0,0 1 15 0,0-1-50 0,1 1 29 16,-1 0-33-16,1-1 19 0,-1 1-25 0,0 0 27 16,1 1-8-16,-2-2 43 0,0 3 15 0,-1-4 19 15,-1 3 4-15,0-1 11 0,-1 0-18 0,-5 5 0 16,6-11 3-16,-4 6 2 0,-2 5 1 0,1-11 1 0,-1 11-7 16,-3-9-15-16,3 9 1 0,-9-7-9 15,9 7 16-15,-14-3-5 0,14 3 9 0,-18 2 0 0,6-1-10 16,1 2-4-16,-3 3 18 0,0 1-5 0,3 2-6 31,-3 0 2-31,1 3-11 0,0 3-7 0,0-1-13 0,2 1-2 16,-1 1 5-16,5 0-39 0,0 0 18 0,3-1-32 15,-1 0-4-15,4-1-1 0,0 0 1 16,3-3-2-16,-1 3-1 0,5-1-1 0,-1-1-16 0,3-3-42 16,2 1-53-16,0-3-53 0,0-1-61 0,4 0-58 15,0-2-74-15,0-3-55 0,-1-1-66 0,2 0-88 16,1-4-82-16,0 0-364 0,-3-2-604 15</inkml:trace>
  <inkml:trace contextRef="#ctx0" brushRef="#br0" timeOffset="74272.73">25836 15568 430 0,'0'0'513'0,"3"-4"-69"0,-3 4-82 0,0 0-6 16,0 0-73-16,0 0-21 0,0 0-36 0,4 6-13 15,-4-6-5-15,-2 10-23 0,-1-3-16 0,3-1-20 16,-2 3-18-16,-1 1-13 0,-1-1-20 0,3 0-18 15,-2 1-15-15,0-2-11 0,0 2-13 0,1-2-10 16,-1-1-3-16,0 0-5 0,2-1-2 0,1-6 1 16,-4 12 2-16,4-12 19 0,-2 7 10 0,2-7-1 0,0 0-10 15,0 0-7-15,0 0-6 0,0 0-3 0,0 0 0 16,5-6-4-16,-1 2-5 0,-2-5-3 16,2 2 1-16,2-4-1 0,1 2-3 0,-1-2 5 15,2 0 0-15,1-1 15 0,-3 2 4 0,3 1-4 0,0-1 8 16,1 1-10-16,1 2 7 0,-2 3-12 0,1-2 0 15,-1 2-10-15,0 2 3 0,-9 2-8 0,16-3 4 16,-16 3-12-16,16 4 7 0,-9-1-2 0,2 3 0 16,-4 0-5-16,-1 3 11 0,1 0-19 0,-3 2 14 15,-1 2 3-15,0-2-7 0,-2 3-28 0,1-1-36 16,-3 3-52-16,1-2-61 0,-1 0-61 0,1-2-68 16,0 1-32-16,-2-5-90 0,2 3-63 0,0-3-69 15,2-8-265-15,-1 9-355 0</inkml:trace>
  <inkml:trace contextRef="#ctx0" brushRef="#br0" timeOffset="74630.82">26177 15549 471 0,'0'0'549'16,"6"-6"-147"-16,-6 6-16 0,0 0-71 0,0 0-26 16,0 0-67-16,0 0-3 0,0 0-45 0,-1 11-19 15,1-11-27-15,-1 10-2 0,-1-4-12 0,1 1-13 16,1 0-18-16,0 2-11 0,0 0-10 0,0-3-10 0,-1 2-12 15,1 0-4-15,-1-1-6 0,-1 0-1 0,2-7-8 16,0 12 0-16,0-12 7 0,-2 10 27 16,2-10 29-16,-3 8 11 0,3-8-11 0,0 0-15 15,-2 8-9-15,2-8-13 0,0 0-7 0,0 0-8 0,-4-10-3 16,4 10-9-16,1-14-2 0,0 5 2 0,2-3-2 16,-2 0-3-16,4-1-5 0,0-2 5 0,2 3-3 15,-1-3 1-15,3 2 1 0,-1 0 17 16,1 4 20-16,1-2-4 0,0 3-8 0,-2 2-7 0,3 1-7 15,-2 2-6-15,-9 3 8 0,16 0-13 0,-6 2 1 16,-2 2-4-16,-1 3 2 0,1 0-3 16,-2 1 0-16,3 3-7 0,-4 0 6 0,-1 2-8 15,0 1 3-15,2-1-26 0,-4-1-48 0,-1-1-75 0,0 2-81 16,0-2-44-16,-1-1-98 0,2 1-51 16,-2-3-96-16,1-1-485 0,-1-7-600 0</inkml:trace>
  <inkml:trace contextRef="#ctx0" brushRef="#br0" timeOffset="75228.09">26651 15512 366 0,'8'-8'725'15,"-3"-2"-121"-15,-1 3-54 0,-2 3-87 0,-2 4-46 16,0-11-46-16,0 11-60 0,-4-10-35 0,4 10-34 16,-9-3-3-16,9 3-53 0,-14 2 14 0,7-1-37 15,-2 5-22-15,-1 0-26 0,1 1-15 0,-2 2-6 16,-1 0-14-16,1 2 12 0,2 0-42 0,-2 1 18 15,2 1-42-15,1 0 27 0,-2 1-44 0,2 0 27 0,3-1-31 16,0-1 23-16,1 0-38 0,-1-2 12 16,4 0-30-16,1-2 29 0,1 0-26 0,2-2 23 15,2-1-33-15,-5-5 9 0,10 5-46 0,-10-5-11 0,19 0-20 16,-10-3-1-16,3-2-2 16,0-1 8-16,0-1 4 0,-2-1 6 0,2-2 14 0,-2 0 15 0,-1 1 10 15,0-3 11-15,-3 6 24 0,-1-4 28 16,1 3 16-16,-1 0 36 0,0-1 4 15,-3 1 9-15,3 3-24 0,-5 4 0 0,4-8-20 0,-4 8 9 16,0 0-16-16,0 0 11 0,0 0-20 0,0 0 17 0,7 5-17 16,-7-5 10-16,2 10-17 0,-2-10 8 15,1 12-14-15,-1-12 13 0,4 11-19 0,0-3 19 0,0-1-13 16,1 0 9-16,0-1-20 16,2 1 25-16,0-2-22 0,10 4-2 0,-7-7 2 15,1 1-22-15,-11-3 4 0,22 0-8 0,-8-1-17 16,-2-2-3-16,-1-1-9 0,3-2-2 0,0 0 0 15,-2-3 6-15,0 1 11 0,-1-3 2 0,-1-2 1 16,-1-1 8-16,1 2 10 0,-3-2 3 16,-1 0 8-16,-1 0 18 0,-1 4 30 0,-1-5 14 0,0 5 9 0,0 1 7 15,-2 3-6-15,-1-1-11 0,0 7-3 0,0-7-5 0,0 7 14 16,0 0 12-16,0 0 10 0,-7 6 14 0,7-6 17 16,-3 12-29-16,2-3 9 15,0 2-24-15,-1 1 18 0,2 0-39 0,2 0 14 16,-1 0-31-16,0 2 16 0,2-3-32 0,0 3 26 15,1-1-28-15,3-1 23 0,-2-4-30 0,1 1-1 16,-1 0-74-16,3-3-33 0,0-2-75 0,1-1-55 16,-9-3-67-16,16 3-65 0,-16-3-81 0,14-6-7 0,-5 3-158 15,0-4-545-15,-4-1-773 0</inkml:trace>
  <inkml:trace contextRef="#ctx0" brushRef="#br0" timeOffset="75480.9">26987 15265 698 0,'-9'-7'545'16,"1"0"-45"-16,0 3-37 0,1 0-44 0,-2 1-60 0,9 3-46 0,-16-3-54 0,16 3-32 0,-14 1-36 31,14-1-26-31,-13 3-30 0,13-3-21 0,-10 6-27 16,10-6-5-16,-7 7-8 0,7-7-4 0,0 0-9 16,3 9-7-16,-3-9-7 0,7 5-8 0,-7-5-6 15,13 5-2-15,-13-5-4 0,14 0 7 0,-14 0 9 16,14 0 2-16,-14 0 11 0,14-5 3 0,-14 5 17 0,14-6 21 15,-14 6 9-15,7-7-5 0,-7 7-4 16,4-8-33-16,-4 8-15 0,-4-7-11 0,4 7-7 16,-10-5-9-16,3 2-33 0,7 3-64 0,-20-2-84 15,7 4-104-15,0 1-118 0,-3 0-113 0,0 2-164 0,-2 1-562 16,0 2-829-16</inkml:trace>
  <inkml:trace contextRef="#ctx0" brushRef="#br0" timeOffset="76754.92">4240 16595 275 0,'0'0'547'0,"-9"-3"-102"0,9 3-49 16,0 0-45-16,-8-5-51 0,8 5-72 0,0 0-43 15,-5-7-40-15,5 7-25 0,0 0-26 0,0 0-11 16,7-4-10-16,-7 4-3 0,7-3 2 0,-7 3 3 31,16-2 20-31,-16 2-5 0,19-3-10 0,-9 2-1 16,2-1-10-16,0-1-4 0,10 2 113 0,-8-1-119 0,-4 1-3 0,3 1-5 0,-4-2-7 15,1 1-7-15,-10 1-4 0,18-1 6 0,-18 1 5 16,16 0 16-16,-16 0 16 0,12 2 16 0,-12-2 40 16,10 6 30-1,-4 0 11-15,-4 0-36 0,2 1 18 0,-3 4-26 0,2-1 30 0,-3 2-35 0,0 1 8 16,-3 1-49-1,1 1 14-15,-1 3-50 0,2 1 24 0,-3-1-42 16,1 2 22-16,0 3-35 0,0-2 21 0,-1 1-8 16,2-1-9-16,-1-2-19 0,-1-1-36 0,2 1-56 15,-1 0-68-15,2-3-74 0,-3 1-74 0,2 0-41 0,-1-2-128 16,-1 0-20-16,1-4-84 0,2 0-43 0,-4-2-360 16,3-1-575-16</inkml:trace>
  <inkml:trace contextRef="#ctx0" brushRef="#br0" timeOffset="76945.36">4290 16896 60 0,'0'0'624'0,"-5"-7"-121"0,5 7-140 16,-3-8-16-16,3 8-76 0,1-8-12 0,-1 8-69 16,7-8-6-16,-3 5-46 0,3-3 0 0,1 2-33 15,1-2-5-15,4 1-30 0,1-2-11 0,1 2-15 16,2-2-6-16,2 1-9 0,-1-1-32 0,2-1-74 15,1 0-72-15,-2 1-62 0,-1 1-88 0,-3-1-116 16,0-1-337-16,0 1-263 0</inkml:trace>
  <inkml:trace contextRef="#ctx0" brushRef="#br0" timeOffset="77333.5">4554 16417 298 0,'-12'-8'570'0,"0"1"-57"0,-1 2-18 0,-2 0-16 16,-3 3-46-16,0 0-32 0,-2 4-36 16,-3 0-21-16,-3 4-34 0,-2 4-36 0,-3 2-32 0,-2 5-25 15,1 2-27-15,1 4-22 0,2 2-8 0,1 1-9 16,1 3-2-16,2 2-44 0,2 2 14 0,2 0-51 16,3 4 17-16,4 0-12 0,-1 1-14 0,7 2-20 0,2-2-5 15,2-3-2-15,4-1-12 0,1 1-7 0,3-2 3 16,4-2 1-16,1-2-8 0,3 0-1 15,4-6 6-15,2-1 4 0,2-3-8 0,2-3-3 16,5-6 3-16,1 1-2 0,-1-7-3 16,2-2-2-16,2-4-4 0,3-2 0 0,6-7-1 0,-2-2 1 0,39-21 1 15,-41 12 0-15,-3-3 0 0,-1-1-20 16,-4-2 28-16,-4-1-22 0,-2-2 1 16,-4 0 29-16,-7 1-27 0,-3 1 26 0,-4-1 3 15,-5 2-4-15,-5-2-8 0,-5-1-4 0,-3-2-5 0,-9 2 0 0,-4 1-16 16,-2 4-20-16,-6 2-27 0,-2 4-42 15,-4 6-64-15,-2 1-72 0,-2 5-69 0,4 5-98 16,-1 3-71-16,-8 6-88 0,2 3-734 16,-1 1-908-16</inkml:trace>
  <inkml:trace contextRef="#ctx0" brushRef="#br0" timeOffset="94095.53">8398 8411 141 0,'0'0'141'0,"0"0"-28"0,0 0-17 0,0 0-14 0,0 0-1 15,0 0-17-15,0 0-8 0,0 0-9 16,0 0-6-16,0 0-4 0,0 0-4 0,0 0 2 16,0 0-6-16,0 0 6 0,0 0 5 0,0 0 1 15,0 0 2-15,0 0 5 0,0 0-4 0,0 0-3 0,0 0 4 16,0 0 2-16,0 0-2 0,0 0 1 0,0 0-4 15,0 0-2-15,0 0-3 0,0 0-4 0,0 0-5 16,0 0-4-16,0 0-4 0,0 0 0 0,0 0-5 16,0 0-4-16,0 0 2 0,0 0-2 0,0 0-5 15,0 0 0-15,0 0 3 0,0 0-6 0,0 0 4 16,0 0-4-16,0 0 0 0,0 0-3 0,0 0-1 16,0 0 6-16,0 0-3 0,0 0-2 0,0 0 8 15,0 0-3-15,0 0 0 0,0 0-2 0,0 0 6 16,0 0-6-16,0 0 2 0,0 0 3 0,0 0-4 15,0 0-1-15,0 0-2 0,0 0 5 0,0 0-4 0,0 0 1 16,0 0-3-16,0 0 0 0,0 0 1 16,0 0-3-16,0 0 2 0,0 0 4 0,0 0-5 15,0 0-1-15,0 0 3 0,0 0-2 0,0 0 0 16,0 0 2-16,0 0-2 0,0 0 4 0,0 0-4 0,0 0 0 16,0 0 3-16,0 0-4 0,0 0 2 0,0 0 0 15,0 0 1-15,0 0-2 0,0 0 2 0,0 0-1 16,0 0-1-16,0 0-1 0,0 0-1 0,0 0-1 15,0 0-4-15,0 0-24 0,0 0 12 16,0 0-15-16,0 0-15 0,0 0-26 0,3 6-32 16,-3-6-28-16,0 0-25 0,0 0-57 15,0 0-102-15,0 0 221 0</inkml:trace>
  <inkml:trace contextRef="#ctx0" brushRef="#br0" timeOffset="97534.58">8342 8405 57 0,'0'0'85'0,"0"0"-15"16,0 0-12-16,0 0-6 0,0 0-9 0,0 0-8 15,0 0-1-15,0 0-6 0,0 0-8 0,0 0 1 16,0 0 1-16,0 0-4 0,0 0-4 0,0 0 4 16,0 0-8-16,0 0-3 0,0 0 10 0,0 0-12 15,0 0 2-15,0 0-2 0,0 0 1 16,0 0-5-16,0 0 2 0,0 0-1 0,0 0 9 0,0 0-11 15,0 0 5-15,0 0-5 0,0 0-6 0,0 0 2 0,0 0 4 16,0 0 12-16,0 0-12 0,0 0-4 0,0 0 6 16,0 0-5-16,0 0-3 15,0 0 7-15,0 0 15 0,0 0-19 0,0 0-4 0,0 0 5 16,0 0-4-16,0 0 11 0,0 0-15 0,0 0 7 0,0 0-9 16,0 0-8-16,0 0-12 0,0 0 1 0,0 0-25 15,0 0-21-15,0 0-57 0,0 0 40 0</inkml:trace>
  <inkml:trace contextRef="#ctx0" brushRef="#br0" timeOffset="100407.05">8203 8130 24 0,'0'0'156'0,"0"0"-32"0,0 0-23 16,-6 3-20-16,6-3-5 0,0 0-2 0,0 0-14 15,0 0-12-15,0 0-4 0,0 0-11 0,0 0-1 16,0 0-12-16,0 0 6 0,0 0-5 0,-4 5 9 15,4-5-9-15,0 0 3 0,0 0-3 0,0 0 6 16,0 0 1-16,0 0-5 0,0 0 0 0,0 0 2 16,-5 4 1-16,5-4 0 0,0 0-6 0,0 0-2 15,0 0 2-15,0 0-2 0,0 0 9 0,-3 7 5 16,3-7 0-16,0 0-2 0,0 0-3 0,1 6-6 16,-1-6 1-16,0 0-5 0,0 0 6 0,0 0-10 15,4 6 8-15,-4-6-10 0,0 0 5 0,0 0-5 16,5 7 27-16,-5-7 22 0,6 4 10 0,-6-4-26 15,7 2 5-15,-7-2-44 0,8 4 33 0,-8-4-11 16,11 4 15-16,-11-4-8 0,16 3-2 0,-7 0 17 0,2-1-12 16,-1 1-1-16,1-2-7 0,0 2 1 0,2 0-2 15,-3 0-3-15,4 0-5 0,0 1-4 0,-1-1 2 16,4 3 1-16,-2-3 4 0,3 3 1 16,1-2-3-16,1 2 1 0,2 0-4 0,2 1 11 0,2-2-1 15,-3 2 0-15,5-1-1 0,3 0-16 0,0 1 23 16,-1 0-16-16,2 0 17 0,0 0-17 0,0-2 13 15,0 2-16-15,-1-1 10 0,2-1-17 0,-1 1 12 16,0-1-12-16,0 1 15 0,-4-3-18 0,5 2 19 16,-5-2-23-16,5 2 22 0,-3-1-18 0,2 0 9 15,1-1-17-15,-1 2 17 0,-3-1-12 0,-2-1-20 16,0 2 17-16,1 0 8 0,-1 0-6 0,1-1 14 16,-1 2-16-16,0 0 10 0,-2 0-6 0,2-1 8 15,0 1-1-15,0 0 0 0,0-1-1 0,-2-2-3 16,2 2-2-16,0 1-3 0,-2-1 5 0,0 0 0 15,-1-2 0-15,0 3 0 0,0-2-1 0,1 0-1 16,-1-1-3-16,-1 2 2 0,0-2 4 0,0 1 1 16,-1 0-4-16,-3 1-2 0,-1-2 0 0,1 2-2 0,0-1-10 15,-1-2 15-15,3 3-11 0,-5-1 13 0,2 2-4 16,1-2-1-16,-1 1-5 0,-1 1 5 0,-1-2 2 16,4 0 0-16,-3 1-2 0,0 0-2 0,2 1 4 15,3-4-8-15,0 2 7 0,-2 1-2 0,-2-3 0 16,5 2 4-16,-3-2-6 0,0 1 8 0,0 0-23 15,2-2 21-15,-3 2 0 0,0-1 0 0,0-1-1 16,-2 2-4-16,1-3 3 0,-3 3-1 0,-1-2 1 0,0-1 0 16,0 0-1-16,-1 3-1 0,-3-3-2 15,-10 0 3-15,18 2 0 0,-18-2-4 0,16 3 1 0,-16-3 1 16,15 1-3-16,-15-1 1 0,10 2-1 16,-10-2 2-16,0 0-14 0,14 0-28 0,-14 0-43 15,0 0-80-15,0 0-131 0,13 0-472 0,-13 0-284 0</inkml:trace>
  <inkml:trace contextRef="#ctx0" brushRef="#br0" timeOffset="101422.71">10778 8503 142 0,'0'0'230'15,"0"0"-47"-15,0 0-14 0,0 0-12 0,0 0-11 0,0 0-10 0,0 0-12 16,0 0-18-16,0 0-6 0,0 0-12 0,0 0-7 16,0 0-8-16,0 0-5 0,0 0-5 0,0 0-12 15,0 0-7 1,0 0-4-16,0 0-7 0,0 0 0 0,0 0-7 0,0 0 6 0,0 0-7 0,0 0 6 15,0 0 9-15,0 0 1 0,0 0 8 0,0 0 6 16,0 0 3-16,0 0-3 0,0 0 8 0,0 9-18 16,0-9 32-16,0 0-2 15,4 6-15-15,-4-6-16 0,1 6-3 0,-1-6 7 0,2 8-2 16,-2-8-7-16,2 7 1 0,-2-7-4 0,0 10-9 16,0-10 5-16,0 8 5 0,0-8-1 0,0 11 2 0,0-11 26 15,3 11 0-15,-3-4-14 0,0 0 22 0,0 3 38 0,0 0-13 16,0 1-15-1,0-1-10-15,0 1 1 0,0 0-1 0,0 1-14 16,0 1 8-16,0-2-8 0,-2 1-8 0,2 1-3 16,-1-1-3-16,1 0-7 0,0 0-3 0,0-2-6 15,0 3-2-15,0-2-10 0,-1-1 0 0,1 0-3 16,0 0 1-16,0-2-12 0,0 0 9 0,0 0-4 0,0 0 5 16,1-2-11-16,-1-6 4 0,0 13-1 0,0-13 3 15,0 11-3-15,0-11 4 0,4 9-4 16,-4-9 1-16,5 6-3 0,-5-6 6 0,8 9-5 15,-8-9 5-15,9 4-7 0,-9-4 3 0,9 3-3 16,-9-3 5-16,11 3-10 0,-11-3 8 0,12 0-4 16,-12 0 3-16,12 2-3 0,-12-2 5 0,13 0-8 0,-13 0 5 15,0 0-3-15,18 0 4 0,-18 0-2 0,0 0 0 16,14 0-2-16,-14 0 7 0,12-2-20 0,-12 2-9 16,11-1-24-16,-11 1-25 0,9-2-34 0,-9 2-36 15,0 0-45-15,12-3-60 0,-12 3-43 16,7-3-83-16,-7 3-101 0,8-5-368 0,-8 5-385 0</inkml:trace>
  <inkml:trace contextRef="#ctx0" brushRef="#br0" timeOffset="103020.88">11077 8550 366 0,'0'0'317'0,"0"0"-62"16,0 0-31-16,0 0-32 0,0 0-26 0,0 0-3 15,0 0 10-15,-2 5-7 0,2-5 11 0,0 9-35 16,0-9 2-16,0 14 6 0,0-4 33 0,0 1-17 16,0 2-8-16,0 1 2 0,1 0-2 0,0 2-15 15,-1 0-23-15,0 3-17 0,0-3-18 0,0 2-10 16,0 0-13-16,0 1-16 0,1-3-4 0,-1 2 1 0,2-2-26 15,-1-3 15-15,-1 0-3 0,3 2-18 0,-2-4 8 16,0 0 1-16,-1-1-14 0,3-1 6 0,-3 0-3 16,1-2 2-16,-1-1 2 0,0-6 6 0,1 12 3 15,-1-12 2-15,3 7-4 0,-3-7 0 0,0 0-9 16,0 0-2-16,0 0-2 0,0 0 1 0,2-9-9 16,-2 1 8-16,0 2-4 0,-1-5 1 0,1 1-6 15,0-3 3-15,0-2-7 0,0-2 4 0,-1-1-13 16,0-1 3-16,1-2-2 0,-2 1-1 0,1-1 0 15,1-1 7-15,0 2-4 0,0 0 5 0,0 1-1 16,0 0 3-16,3 1-1 0,-2 2 5 0,0 2-3 0,-1 1 0 16,3 1-3-16,-2 0 0 0,5 3 0 15,-3-1 4-15,2 2-3 0,0-1 0 0,2 5 0 16,-1-1 4-16,3 2-1 0,-9 3 2 0,14-2-3 0,-14 2 2 16,15 2-6-16,-6 0 10 0,-1 1-2 0,-2 2 5 15,2 0 4-15,-3 2-1 0,0 0 0 16,-1 0-2-16,-1 1 5 0,-1 1 3 0,-2-2-1 15,0 1-1-15,-1 1 3 0,-2 0-5 0,1 0-3 0,-1 0 5 16,-2-1-2-16,1 0-2 0,-1 1 1 0,0-3-3 16,0 1 0-16,-2-1-4 0,4-1 3 15,-3-1-5-15,6-4-12 0,-10 8-27 0,10-8-20 0,-9 7-28 0,9-7-44 16,-7 5-26-16,7-5-33 0,-7 4-40 0,7-4-60 16,0 0-70-16,-10 2-72 0,10-2-361 15,0 0-318-15</inkml:trace>
  <inkml:trace contextRef="#ctx0" brushRef="#br0" timeOffset="103476.57">11369 8556 53 0,'9'-7'500'0,"-9"7"-119"16,7-6-48-16,-7 6-42 0,4-6-23 0,-4 6-10 15,5-5-50-15,-5 5-32 0,0 0-53 16,8-6-8-16,-8 6-22 0,0 0 23 0,0 0 17 16,4 9-15-16,-4-9-3 0,1 9 32 0,-2 0 16 0,-2-1-21 15,3 3-15-15,-1-2-1 0,-3 4-10 0,3 0-8 16,-2 4-16-16,3-3-5 0,-2 2-11 0,-1 0-9 0,3 1 2 16,0-1 2-16,0-1-21 15,3 0 4-15,-1 1-10 0,2-2 6 0,1 1-20 16,3-2 3-16,-3-1-6 0,3 1 12 15,-2-3-16-15,3 0 10 0,1-1-16 0,-2-3 13 0,1-1-20 16,2 0 18-16,-2-2-20 0,2-1 28 0,-11-2-3 16,21 0 8-16,-12-4-18 0,1-1 8 0,-1 1-17 0,2-4 17 15,-3-2-24-15,0-1 14 0,0-1-13 16,-2-3 14-16,-2-1-20 0,1-2 15 0,-2-1-12 16,-2 0 12-16,-1-1-10 0,-1 0 2 0,-4-1-8 15,1 0 13-15,-1 2-10 0,-2-1 10 0,-1 2-5 16,1 3 0-16,-2 0-8 0,1 3-4 0,-1 1 10 0,-3 2-12 15,0 1-11-15,-3 2-26 0,1 2-44 16,0 2-33-16,0 2-84 0,-3 2-38 0,3 1-44 16,-4 2-71-16,5 0-53 0,-3 2-131 0,2 0-467 15,1-1-611-15</inkml:trace>
  <inkml:trace contextRef="#ctx0" brushRef="#br0" timeOffset="107719.4">13856 14279 175 0,'0'0'296'0,"0"0"-61"15,0 0-30-15,0 0-25 0,0 0-5 0,7-2-43 16,-7 2 16-16,0 0-28 0,0 0 13 16,0 0-29-16,0 0 17 0,0 0-11 0,0 0-14 0,0 0-3 15,0 0-15-15,0 0-9 0,0 0-12 0,0 0-7 16,4 5-8-16,-4-5-5 0,0 0 8 0,-5 7-2 15,5-7-9-15,-4 6-1 0,4-6 10 0,-6 8-3 0,2-3 14 16,4-5-3-16,-9 10 0 0,5-3 14 16,0-1-8-16,0 3 11 0,2-2 8 0,-2 1-3 15,0 2 5-15,3-1 7 0,-4 2-11 0,4-1-3 0,-2 0-5 16,3 3-15-16,0-3-1 0,-1 2-6 0,1 0-6 16,0 0-7-16,1-1-11 0,-1 0 2 15,3-1-6-15,-2 1-2 0,5 6 10 16,-2-8-15-16,1-2-4 0,-1 0 0 0,1-1-1 0,-1-2-5 15,2 3-18-15,-6-7-28 0,11 6-39 0,-11-6-39 16,9 4-55-16,-9-4-38 0,12 2-60 16,-12-2-54-16,11 0-38 0,-11 0-404 0,9-4-291 15</inkml:trace>
  <inkml:trace contextRef="#ctx0" brushRef="#br0" timeOffset="108080.43">14014 14355 342 0,'3'-6'389'0,"-3"6"-55"0,2-8-73 15,-2 8-10-15,3-8-56 0,-3 8 1 0,2-8-33 0,-2 8-31 16,0 0-25-16,3-7-4 0,-3 7-1 16,0 0 4-16,0 0 9 0,0 0 1 0,6 9 21 15,-6-9 9-15,0 9-11 0,0-9-10 0,0 11 7 0,0-3-9 16,1-1-7-16,-1 0 0 0,2 2-4 0,-2-1-16 15,0-1 7-15,0 3 6 0,1 1 1 0,-1-4-20 0,0 1-16 16,0 2-12-16,1-4-2 0,1 2-12 0,0 0-4 16,-2-1-9-16,0 0-1 0,3-1-5 0,-2 0 20 15,-1-6-6-15,5 10 15 0,-5-10-18 16,9 8 3-16,-9-8-17 0,10 4 1 16,-10-4-11-16,13 2 9 0,-13-2-14 0,17-1 9 15,-17 1-17-15,15-1 12 0,-15 1-17 0,19-4-7 16,-19 4-47-16,16-3-42 0,-16 3-51 0,15-2-50 0,-15 2-41 15,13-3-49-15,-13 3-36 0,11 0-85 0,-11 0-22 16,0 0-73-16,13-1-319 0,-13 1-361 16</inkml:trace>
  <inkml:trace contextRef="#ctx0" brushRef="#br0" timeOffset="108534.52">14218 14333 87 0,'2'-9'466'16,"-2"9"-152"-16,1-6-26 0,-1 6-60 0,0 0-4 0,0 0-9 0,0 0-25 0,9 4-24 16,-9-4 0-16,5 8-27 0,-5-8-3 15,3 11-16-15,-2-3-16 0,0-1-13 0,1 1-16 0,-1-1-7 0,-1 2-14 16,0-2-19-16,0 3 4 0,2-2-18 16,-2 1 8-16,0-2-19 15,2-1 10-15,-2 1-8 0,0-7 8 0,0 9 11 0,0-9 34 0,0 10 21 16,0-10 4-16,0 0-10 0,0 0-14 15,0 0-5-15,0 0-12 0,0 0-7 0,0 0-9 0,0 0-3 0,2-10-11 16,-2 10-1 0,0-13-5-16,0 5 2 0,0-3-5 0,0-2 1 15,0 1-2-15,-1-2-5 0,2 2 5 0,-1-1-3 16,0-1-2-16,3-10-1 0,-2 13-2 16,3 2-2-16,0-1 2 0,0 2 3 0,1-1-2 15,2 2-1-15,0 1 1 0,-1 1-1 0,3 0-4 16,-1 2 7-16,-1 0-2 0,-7 3 1 0,15-4-1 0,-15 4 17 15,13-1 11-15,-13 1 8 0,12 1-4 0,-12-1-1 16,9 5-1-16,-9-5 1 0,6 6 2 16,-6-6-10-16,0 9-2 0,0-9-4 0,-6 11-3 15,4-5-4-15,-4 1-2 0,1-1-3 0,0 1 4 0,0-2-7 16,-3 1-4-16,3 0-9 0,-1-1-30 0,-2 1-33 16,4-4-45-16,4-2-40 0,-10 8-43 0,10-8-42 15,-9 4-59-15,9-4-89 0,0 0-99 0,-8 5-289 16,8-5-298-16</inkml:trace>
  <inkml:trace contextRef="#ctx0" brushRef="#br0" timeOffset="108878.7">14455 14241 290 0,'10'-5'545'0,"-10"5"-116"15,8-2-86-15,-8 2-38 0,0 0-3 0,0 0-39 0,8 2-39 16,-8-2-19-16,-2 7-6 0,2-7-15 0,-1 11-29 15,-2-5-26-15,2 0-20 0,0 1-7 0,-2 0-12 16,2 2-14-16,1-2-13 0,-1 0-16 0,1 1-2 16,0-1-11-16,0-7 0 0,1 12-5 0,0-5 6 15,-1-7 11-15,4 10 0 0,-4-10 5 0,9 5-8 16,-9-5-5-16,13 4-5 0,-13-4-2 0,14 0-4 0,-14 0-8 16,18-4 9-16,-9 1-9 0,-1-2 8 15,2 1-4-15,-4-3-5 0,2 1 6 0,-2 1-9 0,-1-3 7 16,0 0 3-16,-1-2 16 0,-3 3-5 0,-1-2-6 15,-1 1-2-15,0 1-7 0,-2-1-4 16,-4 2-5-16,2-1-2 0,-2 2-1 0,-2 0-6 16,-1 1-2-16,2 1-15 0,-1 0-39 0,2 0-41 15,7 3-58-15,-17-3-58 0,2 4-357 0,15-1 192 16,-16 3-101-16,16-3-476 0,-11 3-534 0</inkml:trace>
  <inkml:trace contextRef="#ctx0" brushRef="#br0" timeOffset="109119.09">14487 14058 208 0,'4'-9'535'0,"0"3"-106"0,-2 0-58 16,5 2-22-16,2-2-27 0,-2 3-26 16,5 1 11-16,-1 1-8 0,3 2-47 0,3 1 20 0,1 1-14 0,1 3-9 15,3 1-28-15,-1 2-20 0,1 0-19 0,-4 2-12 16,1 3-21-16,-1-1-21 0,-1 1-13 15,-3 2-24-15,-3 1 15 0,-2 2-32 0,-5-3-26 16,-1 3 4-16,-3-1-26 0,-4 2 10 0,-3 2-47 16,0-2-61-16,-5 0-59 0,-2 4-89 0,0-4-81 15,1 1-78-15,-1-4-133 0,1 0-156 0,1-2-410 16,-2 0-695-16</inkml:trace>
  <inkml:trace contextRef="#ctx0" brushRef="#br0" timeOffset="112769.86">10902 8247 142 0,'0'0'189'0,"0"0"-11"16,0 0-78-16,-9 2 27 0,9-2-51 0,0 0 39 0,0 0-58 0,-10 2 43 15,10-2-46-15,0 0 28 16,-9 4-51-16,9-4 55 0,0 0-42 0,-6 2 51 0,6-2-45 16,0 0 29-16,-9 5-51 0,9-5 46 0,-9 5-32 15,9-5 46-15,-8 5-39 0,8-5 31 16,-9 4-35-16,9-4 29 0,-10 6-41 0,10-6 39 0,-10 7-33 0,10-7 34 15,-12 7-36-15,12-7 16 0,-11 7-36 16,4-3 2-16,2-1 1 0,-1 2 0 0,-3-1 5 0,4 1-5 16,-2-1 29-16,2 0-27 0,5-4-3 0,-9 9 18 15,2-6-28-15,7-3 20 0,-8 7-28 0,8-7 30 0,-9 9-19 16,5-4 20-16,0 2-19 16,-2-3 14-16,2 5-2 0,-1-3 20 15,1 2-25-15,0-1 9 0,0 0-20 0,2 0 11 0,-2 1-12 0,-1-1-8 16,3-1 9-16,-1 0 12 0,0 0-21 15,1 0 20-15,-1 0 12 0,1 1 22 0,-1-1-13 16,2 0 0-16,-2 0-18 0,1 1 8 0,-2-3-6 16,3 2 9-16,-2 1-6 0,1 1 2 0,-1-1 2 0,-1 0-4 15,2 1-5-15,-1 1 1 0,-1-1-3 16,2 0-2-16,-1 1-1 0,-2-1-5 0,1 0 0 16,4 1-2-16,-2-2-1 0,-1 1 0 0,2 2 15 0,-2-3-2 15,2 2-1-15,0-2-4 0,-2 2-1 0,2-1-4 0,1-1 3 16,-3 1 5-16,3 0 3 0,-1 0-10 15,1-1 3-15,0 1-6 0,0 0 6 0,-1 0-5 16,1 2 11-16,0-3-4 0,0 3 7 16,0-2-7-16,0 2-3 0,0-3-6 0,0 4 6 0,1-3-6 0,-1 3 5 0,0-3-9 15,1 2 7-15,-1-1-5 0,3 2 6 16,-2-1 1-16,0 1 1 0,2-2-10 16,-2 1 6-16,2-1-3 0,-1 1 6 0,2-1-12 15,-1 1 11-15,2-1-2 0,-3 0 0 16,2-1 0-16,0 2 0 0,0-2-2 0,1 1-4 0,0-1 0 15,-1 2 3-15,2-4-2 0,-1 1 0 0,2 2 0 16,-2-2-2-16,0 2 4 0,4-3-1 0,-4 0-1 0,3 2 0 16,-2-2-2-16,4 2-2 0,-3-1-2 15,0-1-7-15,1 2 12 0,2-3-3 0,-1 2 1 16,-1 1 0-16,3-2 0 0,0 2-1 0,-1-2 6 16,0-1-5-16,-1 1 2 0,1 0-2 0,2-2 0 15,-3 0 0-15,1 2-3 0,-1-1 3 0,2-1-3 0,0 0 4 16,0 0 3-16,-2 1-3 0,3-2 0 0,0 0-1 15,-1 0 0-15,0 2 0 0,2-3-1 16,0 0 1-16,1 1-3 0,-3-2 0 0,3 1 0 16,0-2-1-16,-1 1 3 0,4 1-2 0,-4-1 0 15,2-1 1-15,-2 2-4 0,1-2 4 0,0 0-1 16,-3 0 1-16,3 1-4 0,-1-1 5 0,0 0-1 16,0 0-3-16,-2-1 3 0,3-1-2 0,-4 2-3 0,3-1 6 15,0-1-1-15,1 1 0 0,-1-1-4 16,-2-1 6-16,5 0-3 0,-2 1 1 0,1-3 0 0,-1 4-1 15,0-4-2-15,2 2 1 0,-3-2 1 0,2 1 0 16,0 0 0-16,-2 0-3 0,1-1 3 0,-3 2-3 16,1-2 4-16,-1 3-2 0,1-2 1 0,-2-1-1 15,0 2 2-15,2-2 0 0,-3 1-6 0,2 1 3 16,-2-2 0-16,0 0 3 0,1 0-4 0,-1 1 3 16,0-3-2-16,1 3 0 0,1-2 1 0,-2 0-1 15,1 0 0-15,-1 0 1 0,1-1 2 0,-1 1-2 16,1 0-1-16,-1-1 2 0,-1 1 1 0,2 0-4 0,-2-2 2 15,-1 1 2-15,1 3 0 0,1-4 2 0,-3 2-3 16,1-1 0-16,-1-1 3 0,2 2 0 16,-2-2 3-16,-1 1 5 0,-1 1 6 0,1-3-3 0,-1 2-6 15,0-2 2-15,1 0-8 0,-3-1 9 0,2 1-8 16,0-1 10-16,-1-1-9 0,1 1 7 0,-2 0-6 16,1-2 6-16,-1 2 0 0,2 0 16 0,-1-1-3 15,-2 0-3-15,0 0 16 0,2 2 7 16,-2-3-5-16,2 2-9 0,-2 0-5 0,0-1 6 0,-1 1-3 15,0-2-1-15,1 1-5 0,1-1-5 0,-1 0-3 16,-1 0-4-16,0-1-12 0,-1 1 6 0,1 0 8 16,-3-2-4-16,3 1-1 0,-2 0-4 0,-1-1 3 15,2 2-5-15,-2-1-3 0,-1 1 16 0,1 0 2 16,-1 1 5-16,1-1 18 0,-2 2-5 0,1-2-3 16,2 3-13-16,-2-1 17 0,-1 0-18 0,0 1 6 15,0-1-11-15,-1 2 10 0,1-2-22 0,0 3 19 16,1-1 0-16,-3-1 27 0,2 2-32 0,-2-2 14 0,1 0-23 15,1 3 18-15,-4-2-17 0,2 2 16 16,0-5-23-16,0 4 2 0,-2 0-2 0,2-1-11 16,0 3 6-16,-2-3 12 0,-1 4 7 0,4-2 1 0,-3-1-3 15,1 1 3-15,-1 1 6 0,0 0-14 0,-1 1 2 16,0-1 2-16,1 1 0 0,-2 0-4 0,0 0-3 16,2-1-1-16,0 1 2 0,-1 2-2 15,0-2-3-15,1 0 2 0,-4 0 3 0,4 2-6 16,0-3-2-16,-1 4 7 0,1-4 0 0,0 3-1 0,0 0 0 15,-1-2-3-15,0 1-3 0,1 1 0 0,-2-1 7 16,11 3-1-16,-16-4-3 0,6 2 0 0,1-1 1 16,0 3 1-16,9 0-7 0,-19-4 4 15,19 4 3-15,-18-1-1 0,6-1-3 0,12 2 1 0,-18-1 1 16,18 1-5-16,-20 0 6 0,8-2 3 0,12 2-1 16,-20-1-4-16,20 1-1 0,-22-2 2 0,22 2 0 15,-18 0 2-15,18 0 1 0,-19-2-2 0,19 2 3 16,-20-2-8-16,20 2 0 0,-17-2 5 0,17 2-2 0,-18 0 0 15,18 0 1-15,-18 0 0 0,18 0-5 16,-18 0-5-16,8 3 10 0,0 0-24 0,0-1 27 16,-2 1-7-16,1 1-5 0,-2 0-34 0,1 2-19 15,-3 0-21-15,1-1-24 0,1 1-20 0,-1-1-33 16,0 0-39-16,1 0-27 0,4-1-30 0,-3 0-32 16,3 0-93-16,-3-2-53 0,12-2-569 0,-17 5-603 15</inkml:trace>
  <inkml:trace contextRef="#ctx0" brushRef="#br0" timeOffset="114271.09">11862 8605 135 0,'0'0'256'0,"0"0"-73"0,0 0-39 15,0 0-64-15,0 0 41 0,0 0-56 0,0 0 52 0,0 0-51 16,0 0 48-16,0 0-34 0,0 0 28 0,0 0-42 15,-3 5 50-15,3-5-33 0,0 0 42 0,0 0-39 16,0 0 36-16,0 0-36 0,0 0 19 0,0 0-28 16,0 0 17-16,0 0-26 0,0 0 15 15,0 0-33-15,0 0 8 0,0 0-17 0,0 0 10 0,0 0-23 0,0 0 14 16,0 0-20-16,0 0 7 0,0 0-10 0,0 0 16 16,0 0-18-16,0 0 17 0,0 0-11 0,0 0 13 15,0 0-11-15,0 0 8 0,0 0-2 0,6 5 13 16,-6-5-4-16,0 0-5 0,0 0 4 15,0 0 1-15,0 0 3 0,0 0-4 16,0 0 1-16,0 0 0 0,0 0 0 0,0 0-1 16,0 0 3-16,0 0-6 0,0 0-2 0,0 0-6 0,0 0 1 0,12-2-10 15,-12 2 9-15,0 0 5 0,0 0 4 16,0 0-12-16,0 0-1 0,12 0-7 0,-12 0 0 16,0 0-2-16,0 0 15 0,9 3-3 0,-9-3 10 0,0 0-3 15,12 2 0-15,-12-2-3 0,0 0 4 0,15 1-14 16,-15-1 11-16,12 2 7 0,-12-2 2 0,13 1-9 15,-13-1 4-15,13 2-8 0,-13-2 2 16,17 2-4-16,-17-2-2 0,17 0-4 16,-17 0 10-16,20 0-6 0,-8 2 5 0,-1-2-16 0,-11 0 14 15,24 0-14-15,-13 1 7 0,1-1-11 0,3 0 13 16,-3 0-13-16,3 2-2 0,-1-2 4 0,0 0 9 16,-1 0-11-16,3 0 10 0,1-2-13 0,-2 2 13 15,2-1-13-15,1-1 12 0,0 2-12 0,1 0 15 16,-1-2-8-16,0 2 18 0,0-2-9 0,0 1 4 0,0 1-2 15,1-2-2-15,-4 4-2 0,2-4-2 16,-1 1 2-16,1 1-12 0,-2 0 10 0,2 0-6 0,-2 1 1 0,-1-1-2 16,0 0 0-16,2 0 0 0,-4 0-8 0,4 2 8 0,-3-2-12 15,-2 0 14-15,3 0 0 16,-14 0-2-16,24 1 3 0,-1-1 4 16,-10 0 0-16,-13 0-3 0,22 0 1 0,-22 0-7 15,23 2-2-15,-23-2 7 0,19 0-1 0,-19 0 3 0,18 0-10 16,-18 0 4-16,19 0-4 0,-19 0-6 0,19 0 8 0,-19 0-1 15,18 0-1-15,-18 0-2 16,18 0 1-16,-18 0-4 0,18 0-3 0,-18 0 5 16,19 0 2-16,-19 0-1 0,19 0 2 0,-19 0-1 0,16-2-2 0,-16 2-7 15,16-1 8-15,-16 1 1 16,14 0-1-16,-14 0-1 0,16-3-2 0,-16 3 6 16,11 0 1-16,-11 0 2 0,13-2-4 0,-13 2 4 15,13-1 0-15,-13 1-2 0,9-2 7 16,-9 2-2-16,0 0 0 0,12 0-1 0,-12 0-3 0,0 0 0 0,9-4-6 15,-9 4-2-15,0 0 3 0,0 0-2 16,11-2 2-16,-11 2-2 0,0 0 4 0,0 0-20 16,0 0 9-16,0 0 9 0,0 0-3 0,0 0-13 15,0 0-15-15,12 0-28 0,-12 0-28 0,0 0-41 16,0 0-42-16,0 0-35 0,0 0-44 0,0 0-41 16,0 0-51-16,0 0-97 0,0 0-41 0,0 0-502 15,0 0-570-15</inkml:trace>
  <inkml:trace contextRef="#ctx0" brushRef="#br0" timeOffset="115717.04">13562 8069 459 0,'0'0'367'0,"0"0"-84"15,0 0-5-15,1-6-74 0,-1 6 8 0,0 0-40 16,-1-7 13-16,1 7-12 0,0 0-2 0,0 0-16 16,-3-7-3-16,3 7 3 0,0 0-6 0,-5-5-6 0,5 5-21 15,0 0-11-15,-9-3-12 0,9 3 1 0,0 0-11 16,-11-3 14-16,11 3-4 0,0 0 2 0,-16 0-20 15,16 0 10-15,-14 0-18 0,14 0 6 16,-14 3-14-16,14-3 14 0,-15 2-14 0,15-2 7 0,-17 4-9 0,8-2 14 16,-1 0-23-16,1 3 16 15,0-2-23-15,-1 1 20 0,1-2-24 0,1 2 16 16,-1-1-7-16,-1 1-8 0,0 1-8 0,1-2-5 0,-2 2 4 16,0 1-4-16,1 0-5 0,-3 0-1 15,0 0-1-15,1 1-5 0,-1 1-5 0,1-1-2 0,-3 0 5 16,2 1 1-16,-2-1-1 0,1 1-1 0,1 1 5 15,0-1 1-15,-1 3 27 0,3-3-26 0,-1 1 28 16,1 1-35-16,0 1 26 0,1-1-34 16,-1 0 40-16,2 0-40 0,1 3 36 0,-2-4-45 0,1 2 34 15,3 1-40-15,-2 0 46 0,-1 1-25 0,3-1 30 16,-1-1-34-16,1 3 33 0,1 0-30 0,-3-1 7 16,4 0-5-16,-1 3 1 0,1-2 2 15,-1 2 7-15,0-2-6 0,-1 2-5 0,2 0 5 0,0 1 0 16,0-1-4-16,0 2 2 0,0-1-3 0,2 0-3 15,-1-1 1-15,1 1-5 0,-2-1-1 0,3 0 0 16,-1 1 1-16,1-1-1 0,1-2-3 0,1 0 1 16,1 0 1-16,-1 2-2 0,5 0 2 0,-3-2-1 15,1 0 1-15,0 0-2 0,2 0 7 0,-1-1 21 16,5 0-23-16,-3-1 17 0,2 1-26 0,1-2 22 0,0 2-22 16,2-2 18-16,2 0-22 0,-3 0 23 15,2-1-22-15,2-1 20 0,-2 0-24 0,2-1 22 0,1 1-19 0,-1-3 15 16,-1 3-12-16,5-3 17 0,-3 0-21 15,0 1 9-15,2-2-2 0,-1 0 13 16,1 1-15-16,2 0 20 0,1-2-17 0,-1 0 13 16,2 1-16-16,-1-2 18 0,4 2-1 0,0-4-15 0,-3 4 15 15,5-4-20-15,0 2 13 0,-2 0-8 0,5-2 14 16,-2-1-16-16,1 0 14 0,2 2-15 0,-2-4 16 16,3 2-19-16,-1-1 14 0,3-2-18 15,-2 1 22-15,-2 0-19 0,-1-3 17 0,-1 2-18 0,0 0 19 0,2-1-17 16,-6-1 14-16,3 1-17 0,-3 0 19 15,-1-1-16-15,1-3 14 0,-3 3-13 0,1-1 13 16,-1-3-12-16,-1 1 13 0,1-2-16 0,-2 2 15 16,-1-4-11-16,3 0 14 0,-3 0-22 0,-1-1 22 0,1-1-19 15,-1 2 17-15,1-3-17 0,-3 0 3 16,0 1 1-16,0-1 0 0,-1 1 2 0,0-3-3 16,-3 2 2-16,2 1 1 0,-4-3 1 0,0 2-5 15,0 1 4-15,0-3 2 0,-1 0-2 0,0 0 1 16,-1 2 16-16,-1 0-19 0,1-4 14 0,-2 1-16 15,2 1 16-15,-3 1-17 0,0-1 14 0,-1 1-13 0,-1 0 19 16,1 1-20-16,-2 1 19 0,0 0-19 16,-1 0 31-16,0 2 6 0,-1-2 18 0,0 1-30 0,-2 3 24 15,2-5-25-15,-2 5 13 0,-1-3-23 0,1-2 14 16,-1 3-18-16,-3-2 15 0,2 1-24 0,0-3 23 16,-1 2-23-16,-1 0 5 0,-1 1-1 15,0-3-2-15,0 3 12 0,-2 0 4 0,1 1 0 0,1-1-1 16,-3-1 7-16,-1 3-2 0,2-1 5 0,-4-1-8 15,4 4 3-15,-2-2 1 0,-2 1-2 0,0-2-3 16,-1 3 1-16,-2-2-2 0,2 1-3 16,-2 1 2-16,3 0 3 0,-4 0-3 0,2 1-3 0,0-3 1 15,-3 3-3-15,5 0-1 0,-1 0 7 0,1 0-4 16,-3 1-6-16,3 0-2 0,-3 2 2 0,3-2 2 16,-2 2-3-16,-2-1 0 0,3 3-2 0,-3-3-4 15,0 4 2-15,-1 0 0 0,1-1-4 0,-5 3-10 0,0 0-20 16,-5 2-30-16,0 0-43 0,-2 0-35 0,-4 3-31 15,-2 3-15-15,-1-2-25 0,-5 2-58 0,1 3-71 16,-2 1-58-16,1-2-55 0,-28 13-754 16,38-12 55-16,0-1-772 0</inkml:trace>
  <inkml:trace contextRef="#ctx0" brushRef="#br0" timeOffset="116926.33">13221 8581 38 0,'0'0'479'0,"0"0"-146"16,1-7 2-16,-1 7-78 0,0 0 9 0,1-7-35 0,-1 7 8 0,0 0-43 0,3-6-18 0,-3 6-31 31,0 0-12-31,0 0-18 0,5-5-4 0,-5 5 8 0,0 0 13 0,0 0-11 16,3 5-12-16,-3-5 30 0,3 8 5 0,-3-8-10 0,3 11-4 0,-3-3-3 15,1-2-28-15,0 4-6 0,-1-1-28 0,0 2 8 16,-1-3-24-1,1 5 1-15,-1-4-22 0,1 3 5 0,0-3-20 16,-2 1 6-16,1 0-8 0,1-1 7 0,0-1-17 16,0-1 10-16,0 0-9 0,0 0 8 0,0-7-17 15,0 11 15-15,0-11-13 0,0 12 13 0,0-12-11 16,0 7 17-16,0-7-6 0,0 0-11 0,0 0 12 16,0 0-14-16,0 0 11 0,0 0 3 0,0 0-5 15,-4-6-14-15,4 6 13 0,0-14-12 0,-1 6 13 16,-2-2-17-16,2-1 16 0,1 0-3 0,-2 0-5 15,-1 1 4-15,3-2 3 0,0 2-2 0,-1-1-3 16,1 0 2-16,0 4 1 0,1-3-7 0,-1 1 6 16,1 0 1-16,3-1-1 0,-3 3-3 0,2 0 1 0,1 2-1 15,0-2-3-15,-2 1 7 0,2 1-1 0,-4 5 3 16,10-5-3-16,-10 5-1 0,13-2 3 0,-13 2 1 16,14 1 6-16,-14-1-1 0,13 5 3 0,-5 0 2 15,-3-1 5-15,1 3 0 0,2-2-1 0,-3 2 4 16,1 1-3-16,-2-2-4 0,1 2 0 0,-2-1-3 15,-1-1-6-15,3 0 9 0,-2 1 1 0,-3-7-2 16,4 10-2-16,-4-10-1 0,4 9-6 0,-4-9 4 16,2 9 5-16,-2-9 3 0,3 7 2 0,-3-7 4 15,0 0-2-15,4 5 1 0,-4-5-10 0,0 0 7 16,0 0-7-16,0 0 0 0,6-5-5 0,-6 5-1 16,4-10-2-16,-2 4 0 0,-1 0-1 0,2-1 2 15,0-2-4-15,1 2 1 0,-2-1-3 0,1 0-3 16,1-1 8-16,-2 1-1 0,2 0 2 0,2 0 1 15,-2 0 14-15,1 0-20 0,-1 2 15 0,1-2-15 16,-1 2 19-16,2 1-19 0,-2 0 16 0,0 1-20 16,-4 4 26-16,8-5-18 0,-8 5 40 0,0 0-20 15,14 2 30-15,-14-2-39 0,6 7 31 0,-1-1-30 16,-2 0 26-16,-2 3-37 0,3-1 29 0,-1 1-33 16,-1 1 24-16,-1 2-37 0,1-2 14 0,-1 3-61 15,0-3-53-15,2 3-63 0,-2-1-58 0,0 0-62 16,-1 0-60-16,0-1-47 0,0 2-164 0,0-1-560 15,-1-3-741-15</inkml:trace>
  <inkml:trace contextRef="#ctx0" brushRef="#br0" timeOffset="117385.33">13572 8569 557 0,'5'-8'520'0,"-5"8"-121"0,0 0-86 15,0 0-24-15,0 0-27 0,0 0-28 0,8 7-28 0,-8-7-24 16,2 8-15-16,1-1-14 0,-2 1-1 0,2 0-29 16,-2 0-19-16,5 1-27 0,-5 1-5 0,2-2-14 15,2 2 0-15,-2-3-11 0,1 2-1 16,0-1-15-16,-2 0-3 0,2-1-8 0,0-1 1 16,-2 0-23-16,1 0 21 0,-3-6-8 0,4 9 7 0,-4-9-7 15,2 8 7-15,-2-8-1 0,0 0 1 0,4 6-7 16,-4-6 4-16,0 0-7 0,0 0-8 0,0 0 5 15,0-11 4-15,0 4-7 0,-1 0 3 16,-1-4-5-16,1-1 6 0,0 0-5 0,0-3 3 16,-2-2-1-16,2 0 2 0,-2 1 17 0,3-3-2 0,-1 3 3 15,1-1 8-15,1 2-7 0,0-1 3 0,2 1-1 16,2 1-3-16,-1 1-12 0,3 1 10 16,1-1 12-16,1 3-3 0,2 2-5 0,0 1 15 15,-1 1-9-15,-1 2 7 0,3 1-10 0,-3 0 14 0,-9 3 12 16,18 0-3-16,-18 0-3 0,16 4 5 0,-9 0 1 15,-2 0 0-15,2 1-6 0,-4 1-10 0,-2 1-17 16,-1-7 18-16,0 15-5 0,-2-6-8 0,-2 0-5 16,-3-1-8-16,1 1-6 0,-2 0-13 0,1 1-21 0,-3-1-24 15,0-3-38-15,3 1-39 0,-2-1-41 16,0-2-35-16,3 1-51 0,-1-2-63 0,7-3-47 16,-13 6-122-16,13-6-106 0,0 0-248 0,-10 1-384 0</inkml:trace>
  <inkml:trace contextRef="#ctx0" brushRef="#br0" timeOffset="117724.45">13899 8451 290 0,'13'-2'744'16,"-13"2"-198"-16,0 0-111 0,9 2-43 16,-9-2-54-16,2 6-13 0,-2-6-24 0,0 9-21 0,-1-1-23 15,1-3-24-15,0 4-34 0,-1 0-26 0,1 0-24 16,0 2-26-16,-1-4-22 0,1 4-16 0,1 1-2 15,0-3-11-15,2 3-6 0,1-2-4 0,-2 0-11 16,2-1-5-16,3 0-12 0,0-2 3 0,-1 1-5 16,2-3-7-16,2 1-1 0,-1-4-7 0,3 1-4 0,-1-2-2 15,1-1-4-15,0-1 15 0,1-1-8 16,-1-1 3-16,2-3 3 0,-3 1 16 0,3-3 46 16,-3-1-35-16,0-2 36 0,-1 0-44 0,-2 0 52 15,-2-3-42-15,0 1 28 0,-5 1-28 0,0-1 29 0,-1 0-31 16,-2 0 18-16,-2 1-28 0,-3-1 11 0,1 2-28 15,-4 1 8-15,-2 2-50 0,2 1-17 16,-4 1-90-16,0 4-31 0,1-2-103 0,0 3-84 16,-2 1-92-16,3 1-99 0,1 3-179 0,-2-2-495 0,2 2-821 15</inkml:trace>
  <inkml:trace contextRef="#ctx0" brushRef="#br0" timeOffset="119001.95">20269 15205 109 0,'-7'-9'346'0,"7"9"-61"16,-8-9-46-16,8 9-4 0,-8-7-45 0,8 7 3 0,-8-8-34 15,3 4-35-15,0 0-22 0,5 4-41 0,-13-6 13 0,7 2-30 16,6 4 22-16,-13-6-9 0,13 6-14 15,-15-5 9-15,15 5 14 0,-15-3 2 0,15 3 5 0,-15-3 4 16,15 3 15-16,-15 2 27 0,15-2 3 0,-17 2-2 16,8 2 7-16,0-2 23 0,-1 3 2 15,1-1 10-15,0 1 12 0,-2 2 15 0,-1-1 9 16,1 3-20-16,-1-1 3 0,-1 3-8 0,1 2-10 16,-1 1-14-16,1 1-5 0,0 1 19 0,1 0-8 15,2 1 8-15,-1 1-54 0,4-2 17 0,-1 3 0 16,2-3-24-16,1 1-15 0,3 0-13 0,0-2-12 0,1 1-9 15,2 0-14-15,2-1-4 0,1-1-4 0,2 0-7 16,2-2-2-16,-1 0 0 0,3-1-6 0,0-3-7 16,2 0-36-16,1-2-69 0,-1-1-78 0,1 1-65 15,0-5-76-15,-1 1-87 0,-2-1-58 0,3-1-80 16,-1-1-133-16,-1-2-506 0,-1 0-789 16</inkml:trace>
  <inkml:trace contextRef="#ctx0" brushRef="#br0" timeOffset="119603.8">20276 15349 591 0,'0'0'564'0,"7"-8"-109"0,-7 8-72 16,3-7-31-16,-3 7-35 0,0 0-22 0,8-1 8 0,-8 1-14 16,0 0-34-16,3 4-40 0,-3-4-32 0,1 9-23 15,-1-9-30-15,0 10-2 0,0-10-16 0,0 10-17 16,0-10-13-16,0 14-16 0,0-14-7 0,0 11-13 15,0-11-10-15,-1 10-7 0,1-10-4 16,-2 10-4-16,2-10-6 0,-1 7 1 0,1-7 0 0,0 9-3 16,0-9 1-16,0 0-3 0,0 0 0 0,0 0-7 15,0 0 4-15,0 0-3 0,0 0 0 16,0 0-1-16,0-11 10 0,0 4-16 0,0-4 11 0,0 1-11 16,0 1 14-16,3-4-11 0,-2-1 7 0,2 3-14 15,-1-5 14-15,2 3-18 0,-1 0 11 16,0 1-7-16,0 2 10 0,1-1-13 0,0 2 9 0,-2 0-10 15,3 2 7-15,-1 1-7 0,1 1 13 0,-5 5-12 16,12-5 15-16,-12 5-13 0,11 2 13 16,-11-2-12-16,14 5 9 0,-10-1-5 0,1 1 17 0,2 2-15 15,-3 0 12-15,-1 0-17 0,2 1 17 0,-2 1-9 16,-1-1 11-16,1-2-16 0,0 0 11 0,-3-6-9 16,2 13 6-16,-2-13-9 0,3 10 16 0,-3-10-11 0,4 8 27 15,-4-8 2-15,0 0 10 0,2 7-8 0,-2-7-4 16,0 0 3-16,0 0-12 0,4-6-6 0,-4 6 2 0,4-11-3 15,-2 3-8-15,1 0 6 0,-2-3-4 0,4-2-4 16,-2-1 1-16,1-1-1 0,0 0-2 0,1 0-1 16,0 0-3-16,0 0 5 0,1 4-1 0,-2-3 2 15,1 4-5-15,-1 1 1 0,2 1 6 0,-2 3-10 16,-4 5 8-16,9-7-2 0,-9 7 3 0,10-1-2 0,-10 1 49 16,11 6-25-16,-6-1 13 0,-1 1-20 0,1 0 20 15,-1 3-25-15,-2 1 13 0,2-1-21 16,0 1 26-16,-2 2-30 0,1 0 14 0,-2-1-36 15,2-1-36-15,-1 1-26 0,0 0-42 0,-1-2-36 0,0 1-42 16,2-1-55-16,-3-2-40 0,2 0-37 0,-2-7-30 16,2 12-33-16,-2-12-39 0,1 7-67 0,-1-7-355 15,0 0-406-15</inkml:trace>
  <inkml:trace contextRef="#ctx0" brushRef="#br0" timeOffset="120023.86">20671 15124 274 0,'3'-6'578'0,"1"1"-119"0,-4 5-55 16,7-4-28-16,-7 4-48 0,0 0-35 16,12-1-10-16,-12 1-23 0,8 5-18 0,-8-5-30 0,7 9-11 0,-4-2-15 15,0-2-33-15,1 4-10 0,0-3-18 0,-1 3-13 16,-1-1-30-16,1 1-6 0,-2 0-22 0,2 0-3 16,-2 0-18-16,0-3 0 0,2 2-13 0,-2-1 2 15,-1-7-14-15,1 10 6 0,-1-10 11 0,3 8-12 16,-3-8 8-16,0 0-15 0,0 8 10 0,0-8-16 15,0 0 8-15,0 0-3 0,0 0 5 0,-3-9-9 16,3 9 0-16,-5-13 0 0,4 5-4 0,0-3 4 16,-2-1 2-16,3-1 1 0,-2-4-3 0,0 0 0 15,2 1 0-15,0-2-5 0,2 0 3 0,1-14 5 16,1 16 1-16,3 0-1 0,0 1 2 0,0 2-4 16,0 1-1-16,3 2 0 0,1 0 1 0,-2 3-1 15,1 2 3 1,0 1 0-16,-1 1 7 0,1 0 10 0,-10 3-4 0,14 0 16 0,-14 0 1 0,16 6 8 15,-11-3 2-15,1 3 2 0,-2-1 1 0,-1 3-11 16,-2-2 4-16,-1 2-8 0,-1 1-3 0,-2 0-8 16,1 0-1-16,-2 0-4 0,-2-1-7 0,-1 1 1 15,2 0-1-15,-3-2-7 0,2 3-17 0,-1-3-33 16,0 0-49-16,-1-2-59 0,3 1-60 16,0-1-49-16,0 0-59 0,5-5-43 0,-8 4-87 0,8-4-88 15,0 0-458-15,0 0-600 0</inkml:trace>
  <inkml:trace contextRef="#ctx0" brushRef="#br0" timeOffset="120339.4">20992 15034 415 0,'0'0'562'0,"13"-1"-89"0,-13 1 2 15,0 0 21-15,13 0-19 0,-13 0-47 0,6 4-38 32,-6-4-35-32,1 9-39 0,-1-9-42 0,0 10-43 15,0-10-18-15,-1 12-44 0,1-12 8 0,-1 12-61 0,-1-4 0 0,2 0-49 0,0-8 12 0,0 13-39 31,0-6 16-31,2-1-39 0,-2-6 30 0,2 11-30 0,-2-11 18 0,8 8-31 0,-8-8 24 0,8 6-28 16,-8-6 27-16,12 2-33 16,-12-2 29-16,12-1-36 0,-12 1 36 0,13-5-32 0,-6-1 30 0,2 2-26 15,-5-2 22 1,1-3-28-16,-1 2 27 0,1-2-2 16,-4-2-4-16,-1 4 0 0,0-2 1 0,-1 0-4 0,-4 1-3 15,1 0-2-15,-1 1 0 0,-3 1-1 0,2 2-1 16,-3-2 2-16,0 2-10 0,0 2-21 0,9 2-53 15,-18-3-47-15,18 3-47 0,-14 0-53 0,14 0-65 16,-15 4-61-16,7-1-42 0,8-3-72 0,-9 8-119 16,9-8-533-16,-9 6-734 0</inkml:trace>
  <inkml:trace contextRef="#ctx0" brushRef="#br0" timeOffset="120545.08">21083 14849 329 0,'2'-11'615'0,"2"3"-72"0,-3 0-72 0,3 2-34 16,0 1-20-16,1 2-32 0,-5 3 4 0,14-3-21 16,-5 7-20-16,1 1-35 0,3 0-17 0,3 8-5 15,-1 1-8-15,0 2-29 0,2 3-27 0,-2 4-37 16,-1 0-33-16,0 1-33 0,-2 1-45 0,-3 1 11 16,-3 2-45-16,-1-3 20 0,-3 2-33 0,-4 0 14 15,-2 3-76-15,-1 1-40 0,-4 1-114 0,-2-4-65 16,-3 4-90-16,-3 1-119 0,-1-4-114 0,-2 1-179 15,-2-4-561-15,-2 1-916 0</inkml:trace>
  <inkml:trace contextRef="#ctx0" brushRef="#br0" timeOffset="124684.64">14541 8435 85 0,'0'0'165'0,"0"0"-21"0,0 0-26 15,0 0-6-15,0 0-15 0,0 0-17 0,0 0-13 16,0 0-11-16,0 0-11 0,-8 2-13 0,8-2-9 16,0 0-5-16,0 0 0 15,0 0-1-15,0 0 3 0,0 0 3 0,0 0 2 0,0 0 42 16,0 0-31-16,0 0 3 0,0 0 6 0,0 0 1 0,0 0-1 15,3 6-2-15,-3-6 2 0,0 0-1 0,0 0-5 16,0 0-4 0,0 0-4-16,0 0-6 0,0 0-5 0,0 0-2 0,0 0-6 15,0 0 0-15,0 0-6 0,0 0-1 0,0 0 1 0,0 0-2 0,0 0-2 16,0 0 0-16,0 0 2 0,0 0-4 0,0 0-1 16,0 0 1-16,0 0-3 0,0 0 3 0,0 0-1 15,0 0 1-15,0 0 0 16,0 0 0-16,0 0 2 0,0 0-2 0,0 0 9 0,0 0-2 0,0 0 3 15,0 0 2-15,0 0 2 0,0 0-2 0,0 0-4 16,0 0 3-16,0 0-3 0,0 0 2 0,0 0-6 16,0 0 0-16,0 0 0 0,0 0-3 0,0 0 4 15,0 0-6-15,0 0 2 0,0 0-1 16,0 0-1-16,0 0-1 0,0 0-3 0,0 0 5 0,0 0-2 16,0 0-7-16,0 0-9 0,0 0-17 0,0 0-11 0,0 0-13 15,0 0-13-15,0 0-15 16,0 0-11-16,0 0-21 0,0 0-18 0,0 0-32 0,0 0-155 0,0 0 216 31</inkml:trace>
  <inkml:trace contextRef="#ctx0" brushRef="#br0" timeOffset="127621.24">14373 3807 78 0,'0'0'161'15,"0"0"-40"-15,0 0-31 16,0 0-17-16,0 0-18 16,0 0-15-16,5 4 1 0,-5-4-17 0,0 0-3 0,4 5-2 0,-4-5-6 0,3 5-1 0,-1 1-2 15,2-1-32 1,-1 1-25-16,2 2-42 0,0 0-102 0,-1 1 57 16</inkml:trace>
  <inkml:trace contextRef="#ctx0" brushRef="#br0" timeOffset="127793.7">14445 4336 201 0,'-2'14'246'0,"1"-3"-67"16,0-2-31-16,0 3-37 0,-2-2-8 0,2 2-16 16,-1 0-9-16,1 1-11 0,1 0-7 0,-2 2-13 0,-1 1-8 15,2 0-9-15,1 2-8 0,0 0-31 0,-1 2-27 16,2-1-24-16,-1 1-72 0,0-1-25 0,0 3-164 15,1-2 219-15</inkml:trace>
  <inkml:trace contextRef="#ctx0" brushRef="#br0" timeOffset="127972.37">14391 5159 198 0,'0'7'244'0,"0"0"-53"0,0-7-38 16,0 13-29-16,1-5-24 0,1-2-20 15,-2 1-10-15,0 2-15 0,1-2-9 0,0 4-11 0,2-3-8 16,-1 3-6-16,-2-1-2 0,2 4-16 0,-1-1-53 16,0-1-46-16,3 3-46 0,-1 2-197 0,-2 0 201 15</inkml:trace>
  <inkml:trace contextRef="#ctx0" brushRef="#br0" timeOffset="128142.83">14401 5977 194 0,'0'9'341'0,"0"0"-93"16,2-2-59-16,-1-2-34 0,0 4-29 0,2-3-32 15,-2 1-16-15,2 0-17 0,-2-1-12 0,3 2-8 16,0 1-9-16,-2-1-6 0,2 1-17 0,2 1-45 16,-2-1-77-16,0 3-64 0,-2 1-240 0,1 1 118 15</inkml:trace>
  <inkml:trace contextRef="#ctx0" brushRef="#br0" timeOffset="128312.37">14477 6651 4 0,'1'10'312'0,"-1"1"-83"16,3-2-57-16,-2 1-33 0,0-2-29 0,0 2-24 0,2-2-12 15,-3 0-19-15,4 2-11 0,0-1-9 0,-2 1 1 16,1 1-12-16,-1 0-6 0,2 4-8 0,0-2-39 15,1 3-103-15,-1 0-245 0,2 1 168 0</inkml:trace>
  <inkml:trace contextRef="#ctx0" brushRef="#br0" timeOffset="128517.06">14620 7599 226 0,'0'8'264'0,"0"3"-67"0,-2-3-47 16,4 2-26-16,-2-1-16 0,0 0-5 0,0 4 10 16,1-2 43-16,-1 2 17 0,0 0-31 0,1 1-21 15,1 1-24-15,-1 2-34 0,0 1 1 0,1 2-13 0,0-1-14 16,1 4-54-16,-1 0-50 0,2 1-76 16,-1-2-62-16,2 3-96 0,-2-2-158 0,0 2 63 15</inkml:trace>
  <inkml:trace contextRef="#ctx0" brushRef="#br0" timeOffset="128682.8">14642 8465 67 0,'-4'17'530'0,"1"-2"-138"15,1 0-63-15,-1-1-104 0,1-2-14 0,0 1-64 0,0-2-15 16,0 1-24-16,1 1-7 0,1-1-47 0,0-1 6 16,0 1-31-16,3-2 18 0,-2 3-32 0,0-2 21 15,2 0-35-15,-2-2 30 0,4 3-40 0,-2-1-7 16,-1-2-53-16,3 4-71 0,-1-4-101 0,0 2-132 15,0-2-149-15,-2 0-22 0</inkml:trace>
  <inkml:trace contextRef="#ctx0" brushRef="#br0" timeOffset="128844.9">14679 9088 198 0,'1'7'516'0,"-1"-7"-179"0,0 11-59 0,1-4-80 16,-1-7-5-16,0 11-72 0,1-5 7 0,-1-6-56 15,3 11 2-15,-3-11-64 0,3 12-7 0,-1-7-78 0,-2 2 22 16,0-7-66-16,4 11 26 0,-4-3-35 16,3-1-25-16,-2 1-51 0,0-1-209 0,-1-1 124 15</inkml:trace>
  <inkml:trace contextRef="#ctx0" brushRef="#br0" timeOffset="128987.27">14712 9436 38 0,'0'0'588'0,"-1"11"-201"0,1-11-72 16,-2 7-114-16,2-7-10 0,0 9-75 0,0-9-8 16,0 6-83-16,0-6 15 0,-1 6-44 0,1-6-21 15,-1 10-26-15,1-10-36 0,0 8-41 0,0-8-44 16,-3 11-78-16,3-11-160 0,-1 8 129 0</inkml:trace>
  <inkml:trace contextRef="#ctx0" brushRef="#br0" timeOffset="129155.4">14694 9682 250 0,'0'0'485'0,"-3"8"-168"0,3-8-39 0,-1 7-108 15,1-7-3-15,0 7-68 16,0-7 14-16,0 7-62 0,0-7 19 0,0 0-59 0,0 8 21 0,0-8-70 16,0 0-2-16,3 9-101 0,-3-9-21 15,0 0-86-15,4 5-198 0,-4-5 79 0</inkml:trace>
  <inkml:trace contextRef="#ctx0" brushRef="#br0" timeOffset="129286.48">14703 9826 198 0,'0'0'83'0,"0"0"-179"16,0 0 33-16</inkml:trace>
  <inkml:trace contextRef="#ctx0" brushRef="#br0" timeOffset="133165.88">14325 581 38 0,'-7'5'249'0,"7"-5"-51"16,0 0-20-16,-5 6-37 0,5-6 0 16,-4 4 5-16,4-4-11 0,-2 7-32 0,2-7-13 15,-4 10 7-15,4-10-10 0,1 12-7 0,2-4-16 0,-1 3-12 16,-2 2-8-16,4 1 1 0,1 3-8 0,-1-1 1 16,3 5-18-16,-2 2 3 0,2 3-17 0,2 2-14 15,0 2-45-15,-2 0-64 0,1 0-40 16,0 1-75-16,-3-2 2 0,2 3-156 0,0-2 158 0</inkml:trace>
  <inkml:trace contextRef="#ctx0" brushRef="#br0" timeOffset="133334.51">14394 1513 205 0,'-3'10'160'16,"1"0"-8"-16,-1-2-8 0,3-1-19 0,-1 2-22 15,1-3-4-15,-2 2-22 0,5-1-13 0,-3 2-5 0,3 2-10 16,-1-1-16-16,-1 2-1 0,3 1-3 0,1 2-7 15,-2 1 3-15,1 2-8 0,1 2-5 16,-1 1-21-16,-2 4-41 0,2-2-71 0,-4 4-44 16,3 1-170-16,-2-2 209 0</inkml:trace>
  <inkml:trace contextRef="#ctx0" brushRef="#br0" timeOffset="133533.44">14423 2499 345 0,'0'15'355'15,"-2"1"-57"-15,2-2-46 0,0-3-48 16,-2 3-20-16,2-2-6 0,2-1-29 0,-1 1-22 0,0 0-23 16,0-1-11-16,2 1-21 0,1 0-9 15,-2 1-9-15,2 2-11 0,0 1-12 0,0-1-7 0,0 3-2 16,-2 0-7-16,2 5-26 0,1 0-38 16,-2 1-22-16,-2 4-71 0,0-1-58 0,-1 8-24 0,1-2-42 15,1 5-26-15,-2-2-138 0,-2-1 103 0</inkml:trace>
  <inkml:trace contextRef="#ctx0" brushRef="#br0" timeOffset="133698.24">14465 3534 196 0,'0'20'396'0,"0"-3"-46"0,0 2-69 15,1 0-13-15,1-2-61 0,-1-1 11 16,2 3-24-16,-1-1-19 0,-2-1-57 0,4 1 23 0,-3-1-67 16,3 0 30-16,-4-1-46 0,3 1 25 0,-1 0-42 15,2-1 20-15,0 21 10 16,-3-20-56-16,0 2 15 0,1 0-63 0,-2-2 10 15,1 2-71-15,0 0-23 0,-2 0-66 0,0 2-65 0,-2-1-94 16,2-1-301-16,-3 4-154 0</inkml:trace>
  <inkml:trace contextRef="#ctx0" brushRef="#br0" timeOffset="133844.46">14460 4456 207 0,'1'11'575'0,"-1"1"-93"0,0-2-86 0,2 1-83 16,-1 0-43-16,0 0-43 0,2-1-49 0,-2 0-39 15,2 2-21-15,-1-2-21 0,1 0-21 0,-2 0-9 16,3 1-17-16,-3-3-13 0,2 0-60 0,-2-2-79 16,3 2-101-16,-2-2-110 0,-2-6-506 0,2 8-352 0</inkml:trace>
  <inkml:trace contextRef="#ctx0" brushRef="#br0" timeOffset="134749.28">11100 3359 370 0,'7'-9'354'0,"-7"9"-65"0,2-9-27 16,-2 9-30-16,0-10-28 0,0 10-28 0,-2-11-12 16,-1 6-25-16,3 5-6 0,-9-8-29 0,9 8 2 15,-9-6 3-15,9 6 12 0,-15 0-5 0,15 0 2 16,-17 3-8-16,2 3 6 0,3 3-2 0,-2 0 4 16,-2 4-10-16,-1 2-3 0,-1 0-6 0,0 3-8 0,2 2-15 15,-1 0-3-15,2 2-9 0,0-2 2 0,3 2-21 16,2-2 9-16,0-1-19 0,2 1 4 0,3-1 0 15,-1 0-8-15,5 0 6 0,1-2-14 0,0 1 12 16,4-1-8-16,4 1-4 0,1-1-2 0,3 0-11 16,4-3 2-16,2-2-43 0,1-1-46 0,3-2-75 15,2-2-43-15,0-2-85 0,-1 0-18 0,3-3-77 0,-3-1-104 16,0-2-366-16,-4-1-390 0</inkml:trace>
  <inkml:trace contextRef="#ctx0" brushRef="#br0" timeOffset="135117.44">11281 3401 471 0,'3'-12'530'15,"-3"12"-146"-15,0 0-81 0,7-4-62 0,-7 4-42 0,0 0-27 0,2 11-22 16,-2-5 12-16,0 5-14 0,0-3-14 16,0 5-14-16,-1-1-14 0,-2 6 5 0,0 0-29 15,0 1 3-15,1 0-20 0,-1 4-1 16,-2 0-10-16,2 0 0 0,-2-2-13 0,1 1-16 0,2-4 5 0,-2-1-14 15,3-2 2-15,-2 1-6 0,2-2 4 16,0-5-9-16,-1 4 6 0,1-6 0 0,0 2 25 16,-1-2 1-16,2-7 20 0,-1 10-16 0,1-10 1 15,0 0-19-15,0 0 1 0,0 0-1 0,0 0-3 16,0-7-9-16,3 1 0 0,-2 0-9 0,3-3 23 16,1 1-8-16,1-2 1 0,1 2-1 0,-1-3 15 15,3 2-16-15,1 0 4 0,-1 2-6 0,0 0-11 0,3 1 10 16,-2 3-12-16,0-1 6 0,3 4-8 0,-13 0 12 15,18-2-12-15,-7 4 9 0,-2 0-12 16,0 2 7-16,-1 0-8 0,-1 5 12 0,1-3-18 0,-1 1-15 16,-2 2-64-16,2 0-67 0,-3 0-95 15,0 1-23-15,-1 1-98 0,-1-2-110 0,1-1-390 0,-2 0-424 16</inkml:trace>
  <inkml:trace contextRef="#ctx0" brushRef="#br0" timeOffset="135432.5">11594 3724 292 0,'8'-4'528'0,"0"-2"-91"16,0 1-144-16,2-2-12 0,-1 3-83 15,0-2-1-15,1 0-46 0,4-1 9 0,-2-1-43 16,2 3 9-16,-3-2-28 0,3 0-1 0,-2 1-24 0,-2 1 20 16,1 0-13-16,0-2 22 0,-3 3-3 0,2-1 33 15,-4 0 4-15,2 0 16 0,-2 1-21 0,-2-2-17 16,1 1-30-16,-5 5-11 0,5-11-3 0,-5 11 9 15,1-11-17-15,-1 11 7 0,-2-9-18 0,2 9-1 16,-9-10-17-16,9 10-3 0,-10-3-9 0,10 3-5 16,-18-2 2-16,18 2-6 0,-18 5 0 0,8-2 5 0,-3 4-3 15,0 0 3-15,-1 3-1 0,5-1-5 0,-2 2-1 0,-1-2-3 16,3 2 3-16,0 2-5 16,2-3 2-16,0 3 0 0,3-3-3 0,2 0-11 15,-1 2 1-15,2 0-10 0,4-1-23 0,-1-3-44 16,5 1-61-16,-1-1-92 0,17 6-406 15,-12-11 218-15,2 2-90 0,0-5-361 0,2 0-430 16</inkml:trace>
  <inkml:trace contextRef="#ctx0" brushRef="#br0" timeOffset="135797.37">11937 3596 613 0,'0'0'462'0,"0"0"-83"0,0 0-112 0,0 0-15 16,0 0-71-16,8 5 2 0,-8-5-46 0,0 0-3 15,0 11-51-15,0-11 27 0,0 11-26 0,0-3 17 16,0-1-42-16,0 1 20 0,-1 3-20 0,1-2-7 0,-3 2-7 16,3-2-13-16,-2 1-5 0,0-1 1 15,2 1-8-15,-2-2-3 0,-1 1-29 0,2-3 26 16,1-6-7-16,-1 10 10 0,1-10 7 0,-3 8-5 0,3-8 1 16,0 0-11-16,0 0 5 0,0 0-6 0,0 0 8 15,0 0-6-15,-2-8-2 0,3 1-20 0,0 0 19 16,0-6-16-16,2 4 30 0,2-4 10 0,-1 0 14 15,1 0-14-15,0 0 17 0,3-1-18 0,1 2-4 16,0 1 2-16,1 1 11 0,3 0-25 0,-2 3 0 16,2 1 3-16,1 1-6 0,-1 4-6 0,-1 1-1 15,0 0-4-15,1 1 8 0,-3 3-8 16,2 3 16-16,-3 1-11 0,-1 2 12 0,0 1-12 0,-4 2 9 0,1-1-7 16,-2 2 8-16,-2-1-45 0,-1-1-70 15,0 1 1-15,0 0-73 0,0-1-19 0,-1-1-73 16,-2-1-74-16,3 1-84 0,-2-4-333 0,-1-2-268 0</inkml:trace>
  <inkml:trace contextRef="#ctx0" brushRef="#br0" timeOffset="136155.81">12235 3614 91 0,'0'0'557'0,"9"-5"-158"0,-9 5-67 15,0 0-101-15,10-2-16 0,-10 2-65 0,8 5 31 16,-8-5-49-16,6 8 27 0,-3-3-42 0,3-1 11 0,-3 5-52 15,-1-2 16-15,2 1-49 0,-2 2 28 16,-1-3-13-16,0 3-10 0,-1-1-40 0,1 0 28 16,-1 0-36-16,0 0 30 0,0-2-30 0,-1 1 28 0,1-8-7 15,0 11 46-15,0-11 5 0,0 10 31 16,0-10-16-16,0 0-5 0,-2 7-24 0,2-7-6 16,0 0-3-16,-4-6-13 0,4 6-4 0,-2-12-19 15,2 5 13-15,2-4-24 0,0 1 10 0,1-5-18 0,1 1 7 0,1-3-11 16,1 5 5-16,3-2 6 0,0-1 6 15,0 2 0-15,2 2-5 16,1 1 4-16,-2 2-4 0,4 3-4 0,-5 2-1 0,4 0 4 16,-3 4-2-16,1 1 13 0,0 1-16 0,-1 3 10 15,-1 0-8-15,1 3 11 0,-1 0-2 0,-4-1 1 16,2 3-1-16,-2 2-1 0,1-2-40 0,-2 3-59 0,-1-3-53 0,-1 0-58 16,-1 2-87-16,1-2-80 0,-1-2-79 15,-1 2-298-15,0-5-257 0</inkml:trace>
  <inkml:trace contextRef="#ctx0" brushRef="#br0" timeOffset="136716.51">12749 3603 120 0,'5'-8'774'16,"0"1"-177"-16,-2 1-87 0,-2 0-101 16,-1 6-86-16,0-9-47 0,0 9-52 0,0 0-11 15,-5-4-33-15,5 4-18 0,0 0-30 16,-17 2-16-16,10 1-20 0,-2 2-6 0,2 1-21 0,-2 2-8 15,-1 0-18-15,1 1-2 0,1 1-6 0,2 1-7 0,-3 2-2 16,3-3-4-16,-2 12 6 16,4-10-16-16,3-2-2 0,0 0-1 0,2-2-6 15,0 0 2-15,3 1-4 0,0-2 2 0,1-2-8 0,3-2-1 16,0 0-11-16,-8-3-2 0,17 1-2 0,-5-2 2 0,-1-3 5 16,-2 1-7-16,3-3 2 15,-1-5-5-15,-2 4-7 0,1-5 9 0,-3 2-2 0,-1-2 13 0,2 1-6 16,-3-1 31-16,1 3 25 15,-3 0 27-15,1 1-5 0,-2 0-3 0,2 2-17 0,-1 1-4 16,-3 5-13-16,4-10-8 0,-4 10 4 0,0 0-6 16,0 0 1-16,0 0-9 0,0 0 0 15,3 7 0-15,-3-7 0 0,2 10-5 0,-2-10 14 0,2 13-3 0,1-4-9 16,-1-2 4-16,2 4 2 16,0-3-1-16,0 2-1 0,2-3 2 0,-1 1-4 0,4-1 3 15,-1-1-2-15,1 2 1 0,2-4-5 0,-2 0 3 0,2-1-1 0,1 0-2 16,0-3 0-16,-1 0-4 0,2-4-4 0,1-1 0 0,0 0-1 15,0-4-7 1,-1 0 1-16,-3-4-12 0,2 0-1 0,-1-1 2 16,-2 1-2-16,-1-2 8 0,-3 2 5 0,1 0 2 15,-1 2 17-15,-1 3 16 0,0-3-1 16,-1 4 0-16,-1-2-9 0,-2 9-3 0,4-9-3 0,-4 9 3 16,0 0-3-16,0 0 4 0,0 0 5 0,0 0-5 15,-2 8 4-15,2-8-5 0,-2 13 1 0,2-6 2 16,-1 3-3-16,1-3 6 0,3 3-7 0,-2 1 1 15,0-2-2-15,3 2-6 0,1-1-15 0,-1-1-52 16,1 1-53-16,0-2-63 0,0 0-70 0,2-3-93 16,-1 1-138-16,-1-2-604 0,-5-4-703 0</inkml:trace>
  <inkml:trace contextRef="#ctx0" brushRef="#br0" timeOffset="136843.66">13105 3391 205 0,'-2'-12'693'15,"2"4"-193"-15,0 8-112 0,0-12-91 0,0 12-55 16,0-11-58-16,0 11-57 0,5-6-71 0,-5 6-80 16,0 0-117-16,0 0-155 0,0 0-412 0,0 0-214 0</inkml:trace>
  <inkml:trace contextRef="#ctx0" brushRef="#br0" timeOffset="139057.01">14550 8526 292 0,'0'0'252'0,"0"0"-35"0,-2 7-18 16,2-7-56-16,0 0 31 0,0 0-68 0,0 0 26 15,0 0-53-15,-5 4 27 0,5-4-55 0,0 0 32 16,0 0-41-16,0 0 34 0,0 0-35 0,0 0 37 15,0 0-30-15,0 0 37 0,0 0-25 0,0 0 27 16,0 0-24-16,0 0 30 0,0 0-21 0,0 0 23 16,-5 5-23-16,5-5 13 0,0 0 80 0,0 0-76 15,0 0-5-15,0 0 2 0,0 0 2 16,0 0 3-16,0 0-14 0,0 0 0 0,0 0-12 16,0 0-6-16,0 0-9 0,0 0-5 0,0 0-4 15,0 0-6-15,0 0-6 0,9 2 4 0,-9-2 3 0,0 0 8 16,0 0-8-16,0 0 9 0,10 3-6 0,-10-3 4 15,0 0-1-15,0 0 16 0,12 2-3 0,-12-2-7 16,0 0-8-16,0 0 4 0,16 0-1 0,-16 0 4 16,0 0-12-16,14 0 8 0,-14 0-21 0,0 0 8 15,18-2-11-15,-18 2 7 0,11 0-10 0,-11 0 5 16,0 0-13-16,15-2 2 0,-15 2-9 0,0 0 8 0,15 0-8 16,-15 0 9-16,9-1-8 0,-9 1 19 0,13-1-15 15,-13 1 17-15,13-1-13 0,-13 1 11 0,15-3-16 16,-15 3 13-16,14-1-15 0,-14 1 7 0,17-2-12 15,-17 2 16-15,15-1-12 0,-15 1 11 0,15 0-14 16,-15 0 18-16,14-2-13 0,-14 2 13 0,17-1-16 16,-17 1 17-16,14-1-14 0,-14 1 10 15,13 0-18-15,-13 0 17 0,15-2-16 0,-15 2 19 0,13-1-8 0,-13 1 3 16,14 0-21-16,-14 0 14 0,14-2 4 0,-14 2 2 16,14-2-1-16,-14 2-6 0,13-2 6 15,2 0-9-15,-15 2 2 0,13-2 3 16,-13 2 1-16,13-1-3 0,-13 1 1 15,13-1 0-15,-13 1-1 0,11-2 0 0,-11 2 1 0,13 0-1 0,-13 0-2 16,13-1-2-16,-13 1 4 0,10-1-9 0,-10 1 8 16,13-2 1-16,-13 2-1 0,0 0 0 15,14-1 0-15,-14 1-7 0,11-2 1 0,-11 2 8 16,9 0 1-16,-9 0-4 0,11-3 1 0,-11 3-5 0,12-3 3 16,-12 3 1-16,0 0 2 0,12 0-2 15,-12 0-1-15,9-1 1 0,-9 1-6 0,0 0 9 16,14-3 1-16,-14 3-1 0,0 0-3 0,13 0 0 15,-13 0 2-15,10-3-1 0,-10 3-28 0,0 0 33 0,13-1 2 16,-13 1-2-16,0 0 0 0,14 0-10 0,-14 0 13 16,0 0 1-16,16-3 2 0,-16 3 3 0,10-2 0 15,-10 2-2-15,14-3-7 0,-14 3 7 0,13-1-4 16,-13 1-6-16,14-2 2 0,-14 2 2 0,12-1-4 16,-12 1-5-16,10 0 8 0,-10 0-2 0,0 0-1 15,17-3-1-15,-17 3-6 16,0 0 6-16,13 0-8 0,-13 0 7 0,0 0 1 0,12-2 0 0,-12 2-3 15,10-1 3-15,-10 1 2 0,12-1 1 0,-12 1-2 0,13 0-1 16,-13 0-1-16,13-3-2 0,-13 3 1 0,13-2-9 16,-13 2 11-16,13-1 3 15,-13 1-1-15,16 0-3 0,-16 0-2 0,11-2-1 0,-11 2-2 0,0 0 6 16,17 0-22-16,-17 0 22 0,0 0 4 0,13-1-3 16,-13 1 1-16,0 0-8 0,11 0 9 0,-11 0 6 15,0 0-7-15,10 1 6 0,-10-1-5 0,0 0 1 16,13 0-17-16,-13 0 17 0,0 0 0 0,13 0-1 15,-13 0 2-15,0 0-6 0,15 0 6 0,-15 0-5 16,12-1 1-16,-12 1 2 0,12-2-4 0,-12 2 0 0,12 0-4 16,-12 0-2-16,13 0 10 0,-13 0-3 15,0 0 0-15,15 0 0 16,-15 0-1-16,0 0-10 0,12 0 5 0,-12 0 6 0,0 0 3 0,0 0-1 0,14 0-4 16,-14 0 3-16,0 0-2 0,0 0-9 0,0 0 10 15,11-1 1-15,-11 1 0 0,0 0-1 16,0 0-5-16,0 0 7 15,0 0-3-15,14 0-1 0,-14 0-1 0,0 0 1 0,0 0-1 0,13 1-2 16,-13-1-3-16,0 0 7 0,0 0 0 16,0 0 2-16,14 0-9 0,-14 0 4 15,0 0-1-15,0 0-2 0,0 0 7 0,0 0 0 0,10 0 1 0,-10 0 1 0,0 0-2 0,0 0 0 16,0 0-6-16,0 0 8 16,0 0-2-16,0 0-3 0,0 0-23 0,0 0-29 15,0 0-39-15,0 0-55 16,9 0-69-16,-9 0-75 0,0 0-73 0,0 0-172 0,0 0-151 0,0 0-283 0,0 0-561 0</inkml:trace>
  <inkml:trace contextRef="#ctx0" brushRef="#br0" timeOffset="140512.64">15471 8463 189 0,'0'0'367'0,"0"0"-130"15,-6 2 16-15,6-2-62 0,0 0 18 0,0 0-45 16,0 0 21-16,0 0-20 0,0 0 6 0,0 0-19 16,0 0 6-16,0 0-27 0,4 6-2 0,-4-6-17 15,0 0-9-15,0 0-9 0,12 1-5 0,-12-1-1 16,0 0-3-16,12 0 2 0,-12 0-7 0,10 0-5 16,-10 0-8-16,14-1 6 0,-14 1-8 0,13 0 2 15,-13 0-18-15,15-2 6 0,-15 2-11 0,16 0 1 16,-16 0-8-16,16-1-4 0,-16 1 8 0,18 0-1 15,-18 0-10-15,19 0 7 0,-19 0-7 0,19 0 3 0,-10-2-5 16,-9 2 4-16,23-1-8 0,-23 1 0 16,21-2-3-16,-10 2-4 0,1-1 0 0,-12 1 4 0,21-2-6 15,-9 1 7-15,1 1-9 0,-2-3 3 0,0 2-8 16,1 1 5-16,0-2-7 0,-2 0 6 0,4 1-11 16,-2 0 8-16,0 1 2 0,0-2-2 15,-1 1-6-15,3-1 1 0,2-1 3 0,-1 3 4 16,-1 0-1-16,5-2 1 0,-2 1-5 0,2 0 4 0,3 1-1 15,-3-1-1-15,0 1-1 0,3 0-1 0,-3-1-7 16,3 1 4-16,-2 0 5 0,1 0-6 0,-1 0-3 0,2 0 5 16,-3 0-2-16,0 0-3 15,1 0-12-15,0 0 21 0,0-2-6 0,-1 2 6 0,-2 0 1 0,2-1 2 16,-1 0-2-16,1 0 0 0,0 0 1 16,1 0 1-16,-1-1-7 0,0 1 4 0,1 0-4 15,2 1 3-15,-3-2-2 0,3 0-3 0,1 2 3 0,-1-1 0 16,0 0 0-16,-1 0-6 0,2 0 4 0,-2-1-2 15,2 1 1-15,-3 0-4 0,4 1 5 0,-4-1 1 16,1 1-6-16,1-1 8 0,-3 1 0 16,3-2-3-16,-2 1-1 0,1 0 3 0,0 0-1 15,1 0-9-15,-1 1 1 0,0-3 8 0,1 3-2 0,2-1 0 16,-2 0 3-16,4-1-1 0,-1 0 3 0,1 1-6 0,-1 0-1 16,1 0 10-16,-2-2-3 15,-1 2 1-15,0 1-2 0,-1-1 7 0,2 1 6 16,-1-1 0-16,0 2-2 0,-1-1 0 0,2-1 2 0,2 0-12 0,-1 1 5 15,2-3 1-15,-5 3-1 0,5 0-3 0,0-1 0 16,-2-2-1-16,3 1-7 0,-1 1 3 16,0 0 3-16,0-1-5 0,-3 0-1 0,4 1-1 0,-2 0 3 15,-3 1 0-15,0-1 0 0,0-1-5 0,-2 2 3 16,2 0-1-16,-1 0 1 0,1-2-8 16,0 2 9-16,0 0 1 0,-1-1-26 0,4-1 29 15,-3 1 1-15,-1-1-4 0,5 2-4 0,-1-3 5 0,1 3 1 16,0-1-2-16,-2-1-1 0,3 2 1 15,-2-1-3-15,1 0-4 0,-2-1 5 0,2 2 1 0,22-3 5 16,-25 2-3-16,-2 1-4 16,-1 0-5-16,2 0 11 0,0-2-5 0,-1 1 2 0,0-1-2 0,1 2-1 15,-1-1 2-15,2-1-3 0,3 2 1 0,-2-1 2 0,2-1 1 16,1 2-3-16,0-1-1 16,0 1-5-16,-2-2 9 0,3 1-2 0,1 1 2 0,-1-2-2 15,-1 2-1-15,0-1 0 0,1 1-7 0,-1-1 10 16,-3 1-2-16,-2 0-1 0,2 0 0 0,19 0-1 15,-22-2-1-15,2 2 5 16,-1 0-1-16,0 0 0 0,-1 0-2 0,2-1 2 0,3 1-4 0,1-2-1 16,0 1 9-16,-1 1-3 0,2 0 0 15,1 0-2-15,-1-2 0 16,1 1-1-16,-1 1-9 0,-2-2 10 0,1 2-2 0,0 0 0 0,-1 0 2 0,-3-1-1 16,-2 1-2-16,-1-2 4 0,0 2-2 0,-2 0 0 15,-1-2 0-15,-1 2 0 16,-2 0 0-16,-1 0-7 0,2 0 9 15,0-1 3-15,-2 1-4 0,3-1-2 0,0 0 4 0,0 1-2 0,0-1-9 0,2 0 6 16,-1-2 5-16,-1 3 0 0,-1-1-3 0,0 1 1 0,1-2 1 16,-1 1-5-16,-1-1-2 15,-1 2 9-15,2-1 1 0,-2 1-4 0,0 0 5 16,-3-2-2-16,3 2 3 0,0 0-11 16,-3-2 7-16,-11 2-14 0,21-1 20 0,-10 0 9 15,1 0-5-15,-3 0 7 0,3 1-6 0,2-2 5 16,-1 1 0-16,2 0-4 0,-1 0 3 0,1 0-5 0,2 0-1 0,-1-1-8 0,0 1 7 15,-1 0 5-15,-1 1 0 0,2 0 10 0,-2 0-5 16,0-2 16-16,-3 2-9 16,-11 0 1-16,22 0-7 0,-22 0 6 15,17 0-6-15,-17 0-1 0,15-2-6 0,-15 2 2 0,11 0-14 0,-11 0 4 0,11-1 6 16,-11 1-3 0,0 0-1-16,16-1-5 0,-16 1 1 0,11-2-2 0,-11 2-8 15,12 0 9-15,-12 0-5 0,16-2 2 16,-16 2 1-16,16 0 0 0,-16 0-4 0,14 0 1 15,-14 0 9-15,14 0 7 0,-14 0-2 0,13 2 3 16,-13-2 1-16,0 0-5 0,15-2-1 0,-15 2 6 16,0 0-3-16,12 0-7 0,-12 0 3 0,0 0-3 15,9-2-5-15,-9 2-9 0,0 0-30 0,0 0-39 0,0 0-59 16,11-2-72-16,-11 2-81 0,0 0-98 0,0 0-222 16,0 0-676-16,-5-9-891 0</inkml:trace>
  <inkml:trace contextRef="#ctx0" brushRef="#br0" timeOffset="141814.69">21203 7838 414 0,'0'0'387'16,"0"0"-59"-16,0 0-43 15,0 0-28-15,0 0-33 0,0 0-10 0,0 0-25 0,0 0-9 0,0 0-18 16,6-3-2-16,-6 3-2 0,0 0-16 0,0 0-1 15,0 0-2-15,0 0 1 0,-6-4-8 0,6 4-7 16,0 0 4-16,0 0-1 0,-9-1-11 0,9 1 3 16,0 0-23-16,-12 0 2 15,12 0-16-15,0 0-1 0,-15 2-17 0,15-2 1 0,-9 3-2 16,9-3 8-16,-11 1-18 0,11-1 3 0,-17 5-20 16,9-3 6-16,-1 2-6 0,-3-2 11 0,1 3-16 0,0-2 12 15,-2 1-10-15,2 1 9 0,-3 1-11 0,-1-1 11 16,2 0 1-16,-3 3 1 0,2-1 9 15,0 0-19-15,-3 2 8 0,2 0-4 0,-3 1 0 0,1 0-16 16,0 0 29-16,1 2-14 0,-3 0 20 0,0 0-25 16,2 0 37-16,-2 1-42 0,1 0 21 0,2-1-31 0,-2 1 28 15,1 1-29-15,-3 3 12 16,-1-2 8-16,2 2 1 0,0-1-2 0,0 0-2 0,2-1 4 0,0 0-13 16,2 0-2-16,0 0 16 15,0 1-21-15,2-1 16 0,0 1-10 0,0 1 11 0,4-1-16 0,-2 1 2 0,3-1-2 31,2-1 7-31,-1 1-6 0,2-1 8 0,1 1-1 0,3 0 4 16,0-1 6-16,2-1-2 0,-1 3-2 0,5-3 0 16,0 3-2-16,2-3-5 0,2 4 2 0,3-2 26 0,1-1-34 15,4 1 22-15,3 0-31 0,1 0 23 16,3-2-33-16,-1 0 29 0,5-1-29 0,-1-2 28 16,1 1-29-16,1 1 30 0,2-4-35 0,-1 1 26 15,0-2-30-15,2 0 32 0,-1-1-36 0,-1-1 6 16,1 1-1-16,1-2 11 0,-4-1-6 0,4 0 3 15,-2-1 1-15,-1 0 2 0,0-1-3 0,1 1 31 16,-2-3-35-16,1 0 30 0,1 0-28 0,-2-3 36 16,-1 1-31-16,0-3 32 0,3-1-13 0,2 0 8 15,-2-3-38-15,0 0 45 0,0-3-46 0,-1-1 36 16,-1 1-39-16,5-5 4 0,-6 1-2 0,5-2 1 16,-6 1 7-16,-1 0 2 0,-4-1 1 0,2 0-1 0,-2-3 5 15,0 5 15-15,-7 0 14 0,0 0-14 16,0-1 10-16,-4 1 11 0,2-1 6 0,-3-1 1 15,-3 3 15-15,-1-2 5 0,-1 0-18 0,1 0 11 16,-4 1-8-16,1-4-18 0,-2 1 11 0,-2-2-13 0,-1-1-1 16,-1-1-6-16,0 0-3 0,-3-1-1 0,0-4-11 15,-3 2-4-15,-2-1 3 0,-1 1-2 0,-2-1-8 16,0 2 0-16,-2 3 0 0,-1-1 0 0,-1 2 0 16,-3 2 0-16,2 1 0 0,-3 2-47 0,-3 2-50 15,-2 3-40-15,-1 3-11 0,-3 2-84 0,1 4-14 16,-1-1-70-16,1 6-55 0,-4-1-58 0,-1 4-83 15,-6 5-53-15,1 1-116 0,1 3-721 0,-2-1-1005 0</inkml:trace>
  <inkml:trace contextRef="#ctx0" brushRef="#br0" timeOffset="142659.28">20740 8293 327 0,'5'-7'609'0,"-5"7"-100"15,0 0-88-15,0 0-50 0,0 0-68 0,4-5-64 0,-4 5-41 16,0 0-26-16,0 0 8 0,0 0 7 0,7 6-1 15,-7-6-16-15,2 7-10 0,-2-7-4 0,5 11 0 16,-5-11-27-16,2 13-17 0,-1-5-13 0,0-2-13 16,-1 5-29-16,0-4 2 0,0 2-19 15,0 0 3-15,-2 1-21 0,2-1-3 0,-2 1-29 16,1-1-2-16,0-1-7 0,-1 0 7 0,1-1-11 0,0 0 13 16,1-7-7-16,-1 11 19 0,1-11-7 0,-2 9-12 15,2-9-17-15,0 0-4 16,-5 7 2-16,5-7 5 0,0 0-15 0,0 0 5 0,-4-6 0 15,4 6 10-15,-5-8-6 0,5 8 6 0,-1-13-16 0,0 3 5 16,1 2-3-16,-2-3 10 0,2 1 0 0,2-1 12 0,-2 0 8 16,1 1 7-16,3-1 0 0,-2 1 10 0,0 1-3 15,0 0 1 1,1 1-4-16,1 2 4 0,1-2 2 0,-1 3 1 0,1 0-3 0,-5 5 6 0,11-5 6 16,-11 5 14-1,13-1 0-15,-13 1 1 0,14 3-8 0,-6 0 7 0,-2 2-6 0,2-1 2 0,-1 1-5 16,0 0-2-1,-2 1-2-15,1 1-1 0,-2-1-10 0,0 2 11 16,2-2 3-16,-2-1 6 0,0 1-6 0,-1-1 1 0,-3-5-4 0,5 8 5 0,-5-8-4 16,4 8 11-1,-4-8 13-15,3 7 20 0,-3-7-16 0,0 0 8 16,9 2-10-16,-9-2-9 0,0 0-5 0,9-5-9 0,-9 5 23 0,8-10-2 16,-4 1-8-16,3 2-4 15,-3-2 1-15,3 0-16 0,0-1 26 0,-3 0-4 16,5 0 10-16,-4 1-10 0,2 1 20 0,-2 0-7 15,1 1-17-15,0 1-4 0,-2 2-3 0,1-1-1 0,-5 5-4 16,11-3 19-16,-11 3 12 0,9 3-8 0,-9-3 4 16,10 9-2-16,-6-3 2 0,-2 4 17 0,3-2-35 15,-1 3-8-15,-3 0 10 0,2 1-13 16,1 0-25-16,-3 1-34 0,0-1-37 0,-1 1-32 0,2 0-56 16,-2 0-57-16,0 0-60 0,0-2-50 0,0 0-39 15,0-1-119-15,0 0-40 0,0-1-474 0,0-3-612 16</inkml:trace>
  <inkml:trace contextRef="#ctx0" brushRef="#br0" timeOffset="143076.07">21129 8326 292 0,'1'-5'626'0,"-1"5"-154"0,5-9-119 16,-5 9-57-16,3-7-44 0,-3 7-10 0,0 0-6 15,0 0-21-15,0 0-13 0,9 5-11 0,-9-5-20 16,2 11-10-16,-1-6-31 0,1 3-17 0,-1 1-20 15,0-1-16-15,-1 4-17 0,2-3-8 0,-1 1-25 16,-1 1 13-16,0 0-17 0,1-2-3 0,-1 0-13 16,0-1-3-16,0-1-9 0,0-7 6 0,0 13 3 15,0-13 7-15,0 10 0 0,0-10-1 0,0 0-5 16,0 8 3-16,0-8-3 0,0 0 3 0,0 0-3 16,-4-5 4-16,4 5-1 0,-4-12 2 15,3 4-9-15,0-2 14 0,0-1-7 0,1-3-2 0,-2 0-6 0,4-2 5 16,-2-2-3-16,1 1 3 15,1-2-2-15,2 2 6 0,0 1 0 0,3 0-3 0,-1 1-1 0,3 0 26 16,-1 2-8-16,2 3 0 0,1 1-8 0,-2 0-2 16,2 4-9-16,0 0 6 0,-1 4 9 0,-1-2 28 15,-9 3-12-15,18 1 24 0,-18-1 10 0,14 6 16 16,-6-2-13-16,-5 1 16 0,0 0 2 0,1 2-33 16,-3 0 19-16,-3 0-12 0,-1 0-15 0,-1 3-5 15,0-3 4-15,-3 1-44 0,0 0-18 0,1-1-40 16,-2 1-38-16,-1-2-47 0,3 0-55 0,-2 0-59 15,1-3-46-15,-1 2-38 0,3 0-115 0,-2-2-51 16,7-3-499-16,-7 3-602 0</inkml:trace>
  <inkml:trace contextRef="#ctx0" brushRef="#br0" timeOffset="143365.29">21364 8266 361 0,'11'-2'774'0,"-11"2"-185"0,0 0-99 16,13 0-72-16,-13 0-34 0,0 0-15 0,12 4-14 15,-12-4-31-15,4 6-43 0,-4-6-49 0,2 7-30 16,-2-7-35-16,0 10-22 0,0-10 2 0,3 12-46 16,-3-12 3-16,2 10-43 0,-2-1-14 15,0-9 5-15,4 10-4 0,-1-4-4 0,0-1-3 16,1 1-4-16,1-2 7 0,-1 0-4 0,3 1-3 0,-1-2 5 0,-6-3-6 16,15 4 1-1,-15-4 2-15,14 0 23 0,-14 0 6 0,18-2 32 0,-10-2-10 0,0 1-1 16,0-3 11-16,0-1-18 0,-1 1-6 0,-1-3-2 0,0 1 3 15,-2-1 3-15,-1-1-4 0,-1 1-14 0,-3 0-11 16,0 0-15-16,-2 0 5 0,-1 0-71 0,-4 0-24 16,0 3-94-16,-1 0-52 0,-4-1-76 0,2 3-108 15,-5 0-120-15,3 2-83 0,1-1-226 0,-2 0-524 16,-2 2-941-16</inkml:trace>
  <inkml:trace contextRef="#ctx0" brushRef="#br0" timeOffset="144477.65">19786 328 182 0,'3'-8'212'0,"0"0"-33"0,-2 2-19 16,-1 6-28-16,5-10-9 0,-5 10 2 0,3-8-4 0,-3 8-12 16,1-7 3-16,-1 7 7 0,0 0-2 0,0 0-4 15,0 0-10-15,0 0-14 16,0 0 4-16,4 6-19 0,-4-6-16 0,0 13-21 0,0-4 12 15,0 2-18-15,0 2-2 0,0 4-21 0,0 3 27 0,1 5-24 16,1 1 9-16,-2 3-25 0,2 6-9 0,-2 1-49 16,0 10-55-16,0 0-50 0,0 1-121 15,3 0-268-15,-2-1-69 0</inkml:trace>
  <inkml:trace contextRef="#ctx0" brushRef="#br0" timeOffset="144652.82">19915 1570 165 0,'-2'18'406'0,"1"-1"-94"0,0-1-68 0,-2 1-48 16,2 0-30-16,1-1-28 15,0 3-32-15,0-1-3 0,0 0-12 0,1 0-17 0,3 1-16 0,-3 1 1 0,2 1-16 16,-2 2 9 0,2 1-25-16,-1 1 6 0,0 1-40 0,-1 0-50 0,0 3-63 0,-1 1-71 0,-1 4-61 15,0 1-264-15,-6 5-13 16</inkml:trace>
  <inkml:trace contextRef="#ctx0" brushRef="#br0" timeOffset="144825.01">19892 2926 429 0,'0'19'375'0,"2"-1"-47"0,-2 1-107 0,3-2-17 16,-2 0-72-16,2 1 5 15,-1-1-51-15,-1 1 14 0,2-1-50 0,1-1 20 0,-2 3-44 16,1-1 20-16,-2 1-38 0,-1 0 35 0,3 0-40 0,-2 4-8 0,0 0-67 15,-1 1-40-15,-1 4-69 0,0-1-153 16,-2 5-154-16,1 3 23 16</inkml:trace>
  <inkml:trace contextRef="#ctx0" brushRef="#br0" timeOffset="144978.13">19954 4156 340 0,'4'20'468'0,"-1"2"-103"0,1 0-73 0,1 0-86 16,0 2 10-16,-3 0-34 15,2 0-9-15,1 3-57 0,-2-4-8 16,1 1-50-16,-2 1 15 0,1 0-13 0,-2 0-20 0,4 0-40 16,-2 0-12-16,-2 3-64 0,0-2-34 15,2 3-97-15,-1-2-64 0,0 1-365 0,0 0-148 0</inkml:trace>
  <inkml:trace contextRef="#ctx0" brushRef="#br0" timeOffset="145137.68">20090 5964 470 0,'1'38'293'0,"-1"0"-40"0,0 8-157 16,1 47-65-16,-2-44-87 0,-1-2-121 15,0 2-107-15,-2 0 259 0</inkml:trace>
  <inkml:trace contextRef="#ctx0" brushRef="#br0" timeOffset="145326.84">20069 6749 268 0,'4'43'289'0,"1"0"-113"0,-1 0 27 16,4-2-83-16,-1 0 31 0,2-1-77 0,-1 0 35 16,1 1-44-16,1 0 11 0,-1 0 19 0,0-1-3 15,0 1 4-15,-3 0-44 0,1 2 56 0,-3-1-29 16,0-1 47-16,-2 2-27 0,1-5 48 0,-3-1-56 16,0 3 40-16,-2 0-5 0,1 4-20 0,0 0-11 15,0-10-22-15,-1 4-10 0,2-1-16 0,-1-1-12 16,0 0-7-16,1-1-45 0,0-1 38 0,0 0-49 15,1 3 31-15,-1-6-68 0,0-2-31 0,-1 0-19 16,1 2-59-16,1 2 0 0,-1-4-80 0,1 3-53 0,-1-2-327 16,0 4-145-16</inkml:trace>
  <inkml:trace contextRef="#ctx0" brushRef="#br0" timeOffset="145545.2">20317 9216 574 0,'5'37'419'0,"-3"0"-87"0,0 1-115 0,1-1 11 16,-1-1-77-16,0 0 52 0,0 1-55 0,1-4-4 16,-2 0-13-16,3 1-19 0,-2-3-7 0,0 2-17 15,0-1-7-15,1-1-11 0,-1 1-14 16,1 3-7-16,-2-4 21 0,3-1-45 0,0-4 8 16,-2 3-55-16,3-1 12 0,-1-2-100 0,0 0 8 15,0 0-71-15,0-3-41 0,2 1-77 0,-2-4-125 0,2-1-179 16,-2-1-107-16</inkml:trace>
  <inkml:trace contextRef="#ctx0" brushRef="#br0" timeOffset="145678.65">20472 10457 74 0,'1'15'785'0,"-1"0"-222"0,3-3-97 0,-3-1-114 16,2 1-83-16,0-2-58 0,-1 1-43 0,0-3-43 15,2 2-55-15,-1-3-63 0,-2 0-68 0,0-7-41 16,4 7-38-16,-4-7-31 0,0 0-133 0,0 0-431 0,10-4-241 15</inkml:trace>
  <inkml:trace contextRef="#ctx0" brushRef="#br0" timeOffset="148009.21">20660 3102 185 0,'6'-8'341'0,"-6"8"-38"16,5-6-22-16,-5 6-11 0,5-5-50 0,-5 5 4 15,0 0-56-15,7-6 6 0,-7 6-61 0,0 0 7 16,0 0-44-16,0 0 36 0,0 0 23 0,6 6 23 16,-6-6-21-16,0 12 22 0,0-3-14 0,0 1 9 15,-1 3 1-15,1 0 10 0,0 4-13 0,-2-1 11 16,1 2-25-16,1-2-1 0,1 3-28 0,1-1 15 0,-1 1 6 16,0 0-28-16,3-2 9 0,-3 3-18 0,2-5 3 15,2 3-18-15,-1-1 4 0,4-1-32 0,-2-2 28 16,0 1-31-16,2-5 9 0,2 1-16 15,1 0-3-15,0-3-5 0,-1 0-1 0,2-3-10 0,-2-1-7 16,3 0 12-16,-2-2-14 0,3-2-37 16,-2 0 6-16,-2-1-64 0,4 0-45 0,-4-1-41 0,1-1-67 15,1 0-89-15,-4 0-5 0,2-1-46 0,0 1-30 16,-2-2-28-16,1-1-54 0,-1 2-374 16,-2-1-410-16</inkml:trace>
  <inkml:trace contextRef="#ctx0" brushRef="#br0" timeOffset="148297.07">21015 3313 354 0,'0'-6'526'0,"0"6"-37"0,1-11-102 0,-1 11-16 16,2-8-82-16,-2 8-50 15,2-6-22-15,-2 6 18 0,0 0-7 0,0 0-7 0,0 0-23 0,0 0-16 16,3 5 1-16,-3-5-26 0,1 9-32 16,0-4-22-16,2 1 4 0,-1 0-2 0,2 1 2 0,1 0-23 15,-1 0-6-15,5 0-14 0,-1-2-1 16,-2 1-26-16,3 1 5 0,2-3-13 0,0 0 6 0,-1-1-16 15,3 0 10-15,-2-3-18 0,3 2 5 0,-2-4-15 16,-2 2 16-16,4-4-12 0,0 1 5 16,-1-3-5-16,-3-2 7 0,1 0-12 0,-1-2 20 0,-3-1-39 15,-2-2 17-15,1 1-5 0,-4 1-3 0,-2-2-4 0,0 2-5 16,-1 0-25-16,-2 1-21 16,-1 0-11-16,2 1-69 0,-3 0-37 0,1 2-63 0,0 0-29 15,-2 2-93-15,6 5-13 0,-8-7-63 0,8 7-73 16,-5-6-303-16,5 6-353 0</inkml:trace>
  <inkml:trace contextRef="#ctx0" brushRef="#br0" timeOffset="148555.07">21586 3138 175 0,'0'0'551'0,"7"-8"-64"15,-7 8-114-15,0 0-18 0,1-6-59 16,-1 6-23-16,0 0-39 0,-13 2-2 0,13-2-7 0,-16 6-14 0,8-1-4 15,-1 0-7-15,-2 4-11 0,0-1-12 0,2 2-22 16,-1-1-23-16,2 2-15 0,3 0-8 0,-1 0 9 16,2-1-12-16,0 1-16 0,2-1-13 0,0 0-11 0,4 1 6 15,0-3-31-15,3 0-2 0,0 1-20 16,3-2 14-16,0-1-17 0,3-1 2 0,-2-1-16 0,4 0-34 16,0-2-56-16,-2-1-57 0,3-1-50 0,-1-1-46 0,-1-1-48 15,3-2-59-15,-3-2-27 16,0 0-40-16,0-3-89 0,-3-3-366 0,0 0-422 0</inkml:trace>
  <inkml:trace contextRef="#ctx0" brushRef="#br0" timeOffset="148746.01">21694 3004 301 0,'0'0'563'0,"0"-9"-159"0,0 9-40 16,2-7-55-16,-2 7 27 0,0 0-36 0,0 0 16 15,0 0 0-15,0 0-9 0,4 6-33 0,-4-6-5 16,0 13 16-16,0-5-76 0,-1 0-17 0,2 4-39 0,-1 1-11 0,0 2-45 0,-1 0 2 0,2 3-27 31,-1 0-5-31,1 0-27 0,-1 2 6 0,3-2-49 16,-2 0-23-16,4 1-54 0,-3-3-61 0,0 2-65 15,3-2-62-15,-2-2-59 0,3 2-17 0,-2-2-97 16,0-3-102-16,0-2-421 0,-2 1-553 0</inkml:trace>
  <inkml:trace contextRef="#ctx0" brushRef="#br0" timeOffset="149005.06">21862 3171 189 0,'4'-8'572'0,"-1"-1"-165"0,-1 1-11 0,-2 8-55 0,2-9-4 16,-2 9-82-16,0-10-9 0,0 10-40 0,-4-6-5 16,4 6-15-16,-9-1-16 0,9 1 17 0,-14 3-15 15,6 0-24-15,0 3-20 0,-1-1-23 0,-1 0-5 16,3 4-15-16,-1-1-13 0,0 2-7 0,1-2-8 15,0 2-10-15,3-1-15 0,-1 1 5 0,4 0-8 16,0-1-7-16,1 0-2 0,1 1-8 0,1-3-15 16,4 1-29-16,0-1-50 0,0 0-56 0,3 0-59 15,2-2-51-15,-1-1-7 0,1-1-49 0,2 0-26 16,-1-2-56-16,2 1-65 0,-3-4-311 0,3 1-273 0</inkml:trace>
  <inkml:trace contextRef="#ctx0" brushRef="#br0" timeOffset="149366.56">22022 3170 165 0,'0'0'559'0,"1"-7"-175"16,-1 7-42-16,0 0-93 0,0 0 1 0,0 0-56 16,0 0 32-16,0 0-49 15,0 0 7-15,-5 7-38 0,5-7 3 0,-2 11-42 0,0-4-9 0,1 0 0 16,1 1-22-16,0 2-12 0,0-2-6 16,0 3-15-16,0 1-14 0,0-4 3 0,3 3-6 0,-2-3-3 15,0 3-1-15,1-3-11 0,-2-2 0 0,1 2 1 16,0-2-2-16,-1-6-13 0,3 13 9 0,-3-13 1 15,0 6-5-15,0-6-2 0,0 0 1 16,0 0 3-16,0 0-8 0,0 0 4 0,0 0-4 0,-2-12 9 16,2 4-6-16,2 0-3 0,-2-4 5 0,0 0-6 15,2-2 14-15,-2 0-12 0,3 0 12 0,-1-1-15 16,3 1 20-16,-2 0-9 0,2 0 8 0,0 2-12 0,2 0 25 16,-1 3-6-16,4 2 36 15,-2 1 9-15,1 0 6 0,2 1-6 0,-2 3 12 0,2 2-5 0,0 1-5 16,-1 0-3-16,-1 4-10 0,1-1 0 0,1 4-6 15,-2-1-5-15,1 2-12 0,-4 2-2 0,2 0-5 16,-2 1-13-16,-2 1-12 16,-1-1-23-16,2 0-38 0,-3-2-69 0,-2 1-60 0,0 0-87 0,0 1-7 15,0-4-100-15,0-1-89 0,-1 0-418 0,1-7-453 16</inkml:trace>
  <inkml:trace contextRef="#ctx0" brushRef="#br0" timeOffset="149698.78">22395 3153 517 0,'0'0'531'0,"12"-8"-69"16,-12 8-137-16,5-5-17 0,-5 5-63 0,0 0-3 0,0 0-36 15,0 0 13-15,6 4-9 0,-6-4-13 0,2 7-25 16,-2-7-19-16,2 9 10 0,-2-9-13 0,1 13-29 16,1-5-15-16,0-1-19 0,0 3-4 0,0-2-16 15,1 0-6-15,2 1-11 0,-2 0-5 0,3 0-11 16,0-1 7-16,1 0-13 0,1-2-11 0,-1 1 5 15,0-3 0-15,2-1-8 0,1 2-5 0,1-5 5 16,-1 2-4-16,3-4 2 0,-3 2-8 0,-1-5 8 16,2 1-7-16,-2-2 2 15,-1-1-3-15,0-1 3 0,-3 0 3 0,-1-4-9 16,-2 3 6-16,-2-1 4 0,-2-2 0 0,-1 2 1 16,-1 0-12-16,-5-1 8 0,2 1-8 0,-2 1 5 15,-3-1-16-15,2 2-15 0,2 2-18 0,-1 0-26 16,-1 2-32-16,1 0-56 0,0 1-50 0,-1 0-6 0,10 3-76 0,-13-2 14 0,13 2-39 15,0 0-47-15,-15 2-39 16,15-2-411-16,0 0-345 0</inkml:trace>
  <inkml:trace contextRef="#ctx0" brushRef="#br0" timeOffset="150156.24">22679 3082 359 0,'0'0'618'0,"0"0"-154"16,15 0-62-16,-15 0-90 0,0 0-8 0,11 0-41 15,-11 0 25-15,0 0-28 0,5 9-33 0,-5-9-8 16,1 8 8-16,-1-8-4 0,4 9-27 0,-2-3-34 16,-2-6-32-16,1 13-14 0,2-8-15 0,0 3-19 0,-1-2-18 15,0 1-13-15,0 2-6 0,3-2-8 0,-2 0-5 16,-1-1-2-16,3 0-12 0,-1 0-2 16,1-2 1-16,-5-4-3 0,8 8-3 0,-8-8 7 15,10 4-30-15,-10-4 28 0,14 0-12 0,-14 0 6 0,14-4-9 16,-5-2 6-16,0 1-12 0,-1-2 10 0,-2 0-9 15,3-1 11-15,-2 1-15 0,-1-1 10 0,1 1-9 16,-2 0 9-16,0 0 2 0,-3 2 25 0,3 0-9 16,-5 5 6-16,4-8-18 0,-4 8 15 0,0 0-22 15,5-6 7-15,-5 6-3 0,0 0 8 0,0 0-14 16,-1 8 16-16,1-8-14 0,0 11 20 0,0-11-23 16,3 10 23-16,-1-4-22 0,-1 0 34 0,2 0-27 15,3 0 11-15,1 1-17 0,-1-2 17 0,3 1-21 0,1-2 28 16,-1 2-25-16,3-4 10 0,-1 0-12 0,2 0 20 15,0-2-16-15,0 0 30 0,-2-2-5 0,6-1 59 16,-3 0-24-16,1-4 30 0,-2-1-20 0,0 0 29 16,-2-4-39-16,-2 0 25 0,0-1-34 0,-4-2-15 15,-4 0-3-15,-1 1-1 0,-1-3-16 0,-3 2 2 16,-3-2 14-16,0 3-50 0,-2-2-14 0,0 2-78 16,-1 1-107-16,0 2-76 0,0 3-132 15,-2 0-69-15,-2 2-180 0,0 1-663 0,1 5-940 0</inkml:trace>
  <inkml:trace contextRef="#ctx0" brushRef="#br0" timeOffset="152834.49">21892 8250 139 0,'0'0'231'0,"0"0"-60"16,0 0-16-16,0 0-13 15,0 0-9-15,0 0-13 0,0 0-7 0,0 0-12 16,0 0-13-16,0 0-2 0,0 0-55 16,0 0 45-16,0 0-53 0,0 0 44 0,0 0-47 0,0 0 45 0,0 0-51 15,0 0 47-15,0 0-43 0,0 0 40 0,0 0-35 16,0 0 36-16,0 0-35 0,0 0 43 16,0 0-35-16,0 0 31 0,0 0-33 15,0 0 31-15,0 0-34 0,0 0 24 0,0 0-24 0,0 0 22 0,0 0-19 0,0 0 20 0,0 0-20 16,0 0 24-1,0 0-17-15,0 0 19 0,0 0-15 0,0 0 19 16,0 0-21-16,0 0 13 0,6-3-18 0,-6 3 9 0,0 0-11 16,0 0 9-16,0 0-11 0,0 0 8 0,0 0-14 15,0 0 9-15,0 0-11 0,0 0 3 16,0 0-5-16,0 0-1 0,0 0-1 0,0 0 7 16,0 0-6-16,0 0 3 0,0 0-2 0,0 0 3 15,0 0-2-15,0 0 2 0,0 0 1 0,0 0 1 0,0 0 7 16,0 0 1-16,0 0 6 0,0 0 2 0,0 0-1 15,0 0-3-15,0 0-2 0,0 0 0 0,0 0-2 0,0 0-6 16,0 0 1-16,0 0-6 0,0 0-2 16,0 0-7-16,0 0 3 0,0 0-11 15,0 0 10-15,0 0-7 0,0 0 2 0,0 0-4 16,0 0 1-16,0 0 3 0,0 0-2 0,0 0-6 16,0 0 10-16,0 0 2 0,0 0 6 0,0 0-5 15,0 0 9-15,0 0-1 0,0 0 3 0,0 0-5 16,0 0 3-16,0 0-3 0,0 0 5 0,0 0-5 15,0 0 5-15,0 0-6 0,0 0 4 0,0 0-6 16,0 0 4-16,0 0 2 0,0 0-2 0,0 0-4 16,0 0 3-16,0 0-3 0,0 0 8 0,0 0-10 0,0 0 12 15,0 0-2-15,4 4 9 0,-4-4-7 0,0 0 4 16,0 0-5-16,0 0 8 0,0 0-9 16,0 0 10-16,0 0-11 0,0 0 15 0,0 0-3 15,0 0-2-15,11 0-6 0,-11 0-4 0,0 0-2 16,0 0-4-16,0 0 0 0,0 0-4 0,11 2-3 0,-11-2 4 15,0 0-2-15,0 0 4 0,0 0-4 0,13 2 16 16,-13-2 9-16,0 0 0 0,13-2-1 0,-13 2-1 16,13 0 0-16,-13 0-3 0,14-2 4 0,-14 2-5 15,13 0-6-15,-13 0-3 0,17-1-3 0,-17 1-4 16,15-1-7-16,-15 1 5 0,19-2-13 0,-19 2 8 16,18 0 0-16,-18 0-4 0,19-2 0 15,-19 2-2-15,18 0-4 0,-5 0 0 0,-1 0 0 0,3 0 0 0,0-1 1 16,0 1 3-16,2 0 4 0,4-1-4 0,-2 0 3 15,1 0 4-15,1-1-4 0,0 1 11 16,-1 0 0-16,0-1-2 0,0 1-7 16,-2-1 3-16,0 2-4 0,-4-1-18 0,0-1 31 0,-1 2 1 15,-1-1-4-15,0-1-3 0,-12 2-1 0,17 0 0 16,-17 0-1-16,18-1 6 0,-18 1-4 0,13 0 4 0,-13 0 0 16,12-1 0-16,-12 1-2 0,13-2 2 15,-13 2-20-15,10-2 12 0,-10 2 0 0,9-2-4 0,-9 2 1 0,9-3-3 16,-9 3 0-16,0 0-6 15,14 0 2-15,-14 0-17 0,0 0 22 0,9-2-2 16,-9 2-2-16,0 0 3 0,0 0 0 0,0 0-4 16,12-2 4-16,-12 2-7 0,0 0 2 0,0 0 1 15,0 0-1-15,0 0 0 0,13-1 2 0,-13 1-4 16,0 0 4-16,0 0 2 0,0 0-3 0,10-1-3 16,-10 1 4-16,0 0-1 0,0 0 2 0,0 0-8 0,8-2 2 15,-8 2 3-15,0 0-2 0,0 0-10 0,0 0-4 16,0 0-12-16,0 0-10 0,0 0-6 0,0 0-12 15,10-1-33-15,-10 1-24 0,0 0-63 0,0 0-60 0,0 0-85 16,0 0-87-16,0 0-147 16,0 0-673-16,0 0-836 0</inkml:trace>
  <inkml:trace contextRef="#ctx0" brushRef="#br0" timeOffset="156631.04">22954 8213 209 0,'0'0'288'0,"0"0"-66"0,0 0-43 0,0 0 42 0,0 0-49 16,0 0 27-16,0 0-45 0,0 0 30 0,0 0-28 15,0 0 14-15,0 0-22 0,0 0 9 0,0 0-20 16,0 0 10-16,0 0 3 0,0 0-4 16,0 0 3-16,0 0-7 0,0 0-7 15,0-7-8-15,0 7-6 0,0 0-20 0,0 0-11 0,0 0-17 0,0 0-5 16,0 0-9-16,0 0 8 0,0 0 4 0,0 0 15 16,-1 7 3-16,1-7 16 0,0 0-2 0,-2 9 2 15,2-9 10-15,-1 10-1 0,1-10 15 0,-1 11-26 16,-2-5 12-16,3 0-36 0,-1 1 13 0,-1 0-24 15,1 0 25-15,1 3-46 0,-1-3 33 0,0 3-36 16,1-3 31-16,-2 1-38 0,2 2 28 16,0-1-32-16,0-2 23 0,0 2-34 0,0 0 21 15,0-2-27-15,0 0 28 0,2 2-33 0,-2-9 22 16,0 12-30-16,0-12 20 0,2 11-24 0,-2-11 22 0,0 10-14 16,0-10 21-16,4 8-23 0,-4-8 29 15,3 7-22-15,-3-7 28 0,4 8-15 16,-4-8 16-16,5 3-20 0,-5-3 14 0,8 5-21 0,-8-5 11 15,13 0-22-15,-13 0 18 0,14 0-21 0,-14 0 16 0,14 0-16 16,-14 0 14-16,16-2-21 0,-16 2 8 0,11 0-33 16,-11 0-9-16,0 0-46 0,13-1-1 0,-13 1-58 15,0 0-20-15,11-2-57 0,-11 2-61 16,0 0-60-16,0 0-62 0,8-3-66 0,-8 3-64 16,0 0-660-16,5-4-807 0</inkml:trace>
  <inkml:trace contextRef="#ctx0" brushRef="#br0" timeOffset="157206.26">23122 8250 117 0,'0'0'526'15,"0"0"-104"-15,7-3-69 0,-7 3-32 0,0 0-12 16,0 0-30-16,9 3-21 0,-9-3 5 0,1 6-13 15,-1-6-15-15,3 11-13 0,-2-4-23 0,-1-1-21 16,0 2-15-16,0 3-9 0,-1-3-26 0,1 3-30 16,0-1-17-16,0 0-16 0,-2 1-14 0,1-1-12 15,1 0-5-15,1 0-20 0,-1-1 13 0,2 0-6 16,-2-1-13-16,1-1 7 0,1 1-12 0,0-2 10 16,-2 1-12-16,0-7 12 0,3 10-18 0,-3-10 13 15,3 10-8-15,-3-10 14 0,3 6 0 0,-3-6 1 16,0 0-11-16,0 0 7 0,0 0-4 0,0 0 1 0,0 0-17 15,2-6 15-15,-2 6 0 0,0-10 0 0,0 2 1 16,-2-1-4-16,2 0 3 0,-2-2-5 0,2-1-4 16,-2 0-2-16,0-1 8 0,1 0-3 15,1 0-10-15,-2-1 17 0,2 1-12 0,0 2 21 16,0-1-13-16,1-1 12 0,0 2-13 0,2-1 17 0,-1 2-8 16,2 0 22-16,1-1-21 0,1 3 14 0,2-1-25 15,-3 1 19-15,3 1-12 0,1 1 21 16,0 0-18-16,0 2 20 0,0 1-11 0,1 2 27 0,-10 1-26 15,18 0 27-15,-18 0-14 0,19 1 10 0,-10 2 2 16,-2 1-5-16,-1-1 4 0,3 3 2 0,-3 0-10 16,-2-2 9-16,1 2-9 0,-3 0 4 0,0 1-3 15,-2-1 23-15,0 2-32 0,0-8 27 0,0 13-36 16,-4-7 25-16,2 1-31 0,-2 0 25 0,0 0-36 16,-1-2 30-16,0 2-34 0,-3-2 23 0,4 0-31 15,-3-1 16-15,0 1-33 0,2-2 3 0,-2 1-63 16,0-1 6-16,7-3-36 0,-10 6-20 0,10-6-37 15,-10 4-54-15,10-4-46 0,-8 3-52 0,8-3-53 0,0 0-86 16,-8 3-58-16,8-3-498 0,0 0-627 16</inkml:trace>
  <inkml:trace contextRef="#ctx0" brushRef="#br0" timeOffset="157688.61">23460 8231 271 0,'0'0'539'0,"6"-6"-81"0,-6 6-89 0,4-5-32 0,-4 5-44 0,0 0-39 15,5-5-31-15,-5 5-32 16,0 0-23-16,0 0-23 0,5-5-12 0,-5 5-16 0,0 0 3 16,0 0-8-16,0 0 34 0,0 0 27 0,0 0 1 0,-1 9-31 15,1-9-1-15,-4 9 7 0,2-3 12 0,-1-1-10 16,-1 3-20-16,2 0 13 0,-2-1-29 0,1 3 8 15,-1-2-32-15,-1 1 20 16,3 1-34-16,-1-1 31 0,-1 1-46 0,3 1 12 0,-1-2-28 16,0 2 0-16,2-1-1 0,0-2 2 0,0 0-6 15,2 2 0-15,0-3-4 0,1 2 1 0,-1-3 7 16,2 3-6-16,0-3-2 0,2-2 1 0,-1 2-5 0,2-1-5 16,-1-1-2-16,-6-4-3 0,14 3-2 15,-14-3 0-15,16 3-2 0,-16-3 3 16,15-1-3-16,-15 1 2 0,14-3 18 0,-14 3-12 0,15-6 19 0,-10 0-27 15,2 1 19-15,-2-1-22 0,-1-2 21 16,0 0-24-16,1-1 16 0,-4 0-24 0,0-2 23 16,2 1-23-16,-3-2 3 0,0 0 1 0,0 0-1 15,0 1 5-15,-3-1-1 0,2 0-3 0,-2 3-4 0,-2-2-1 16,2 1-5-16,-1 1-13 16,-3 1-13-16,1 0-29 0,-2 3-42 0,-1-1-48 0,0 0-36 15,-2 3-38-15,1-1-31 0,-1 0-52 0,4 2-37 16,-3-1-47-16,10 3-44 0,-15-5-35 0,15 5-114 0,-11-4-57 15,11 4-294-15,-8-4-506 0</inkml:trace>
  <inkml:trace contextRef="#ctx0" brushRef="#br0" timeOffset="158158.04">23328 7800 42 0,'0'0'496'0,"0"0"-107"16,0 0-48-16,0 0-54 0,0 0-46 0,-2-6-3 0,2 6-30 15,0 0-14-15,0 0-34 0,0 0-14 0,0 0-20 0,0 0-16 16,0 0-18-16,0 0-5 0,0 0-10 0,0 0-11 16,0 0-1-16,0 0 4 0,8 5-9 0,-8-5-9 15,8 4-4-15,-8-4-13 0,7 8 1 0,-1-3-11 16,2-1 1-16,-1 2-15 0,2 0 7 0,-1 3-17 16,5-1-30-16,-3-1-52 0,0 0-63 0,0 4-58 15,1-5-123-15,-1 2-184 0,-1 0-264 16,-2-4-292-16</inkml:trace>
  <inkml:trace contextRef="#ctx0" brushRef="#br0" timeOffset="171973.98">5750 16662 128 0,'0'0'315'0,"0"0"-58"15,0 0-55-15,0 0-13 0,0 0-28 0,0 0-11 16,0 0-26-16,-5-6 12 0,5 6-34 0,0 0 33 16,0 0-35-16,0 0 33 0,0 0-44 0,-2-5 34 0,2 5-65 15,0 0 47-15,-4-5-44 0,4 5 52 16,0 0-27-16,0 0 36 0,-4-5-32 0,4 5 22 0,0 0-32 16,-6-5 16-16,6 5-27 0,0 0 29 0,-8-5-18 15,8 5 17-15,-10-4-22 0,10 4 6 0,-9-2-3 16,9 2 15-16,-10-1-16 0,10 1 8 0,-14 1-12 15,14-1 0-15,-17 4-15 0,6-2 4 0,0 4-20 16,0 0 19-16,-3 1-13 0,1 2 6 0,-1 0-1 16,4 2-5-16,-2-3-5 0,1 3-9 0,0 1-5 15,1-1-9-15,3-1-1 0,-1 2-3 0,3-3-5 16,0 1-5-16,1 0-4 0,1-1 0 0,2-2-4 16,0 2-1-16,1-9 8 0,1 13-17 0,-1-13-6 0,5 9-7 15,-5-9 1-15,7 10 4 0,-7-10-1 0,9 2-1 0,-9-2 0 16,11 3 7-16,-11-3 3 0,0 0-6 0,11 2-1 15,-11-2 7-15,0 0 2 0,11 2-1 16,-11-2 1-16,0 0 6 0,0 0-1 0,9 4 4 0,-9-4-4 16,0 0 6-16,0 0-1 0,-3 9 0 15,3-9-8-15,-5 8 10 0,5-8-8 0,-6 12 13 16,2-4-3-16,-1 2 7 0,-1 1-1 0,1 1 8 0,-1 1-7 0,1 0-1 16,1 1-2-16,-1 0-4 0,1 0 2 15,0-1-4-15,3-2 1 0,0 0-4 0,1 0 2 16,0 0-4-16,1-2 0 0,0 1-5 0,3-4-3 0,1 1-12 0,2 0-15 15,-1-3-20-15,4-1-26 0,0 0-27 0,1-2-27 16,1-1-53-16,0-1-11 0,2 0-49 16,0-3-19-16,0 2-71 0,1-2-73 15,2-1-379-15,-4 2-318 0</inkml:trace>
  <inkml:trace contextRef="#ctx0" brushRef="#br0" timeOffset="172439.81">5837 16860 311 0,'0'0'501'15,"0"0"-86"-15,2-6-68 0,-2 6-42 0,0 0-39 0,2-8-39 16,-2 8-43-16,0 0-17 0,0 0-21 15,0 0-17-15,0 0-23 0,5 6-10 0,-5-6-13 16,2 7-8-16,-2-7-14 0,0 11-9 0,-2-5-6 16,2-6 21-16,-1 13-29 0,1-6 8 0,-1 1-22 15,-1-1 15-15,1 0-17 0,1 0 6 0,-2-1-19 0,-2 1 16 16,4 0-25-16,-3-1 24 0,3-6-5 0,-2 10 27 0,2-10-9 0,-4 8 18 16,4-8-11-16,0 0 19 0,-4 7-13 0,4-7-2 15,0 0-12-15,0 0 3 0,0-9-17 0,0 9 0 16,0-12 2-16,1 5-1 15,2-4 0-15,-2 1-8 0,3-2 5 0,0-1 2 0,3 0 8 16,0 0 2-16,-1-1 5 0,2 4 4 0,1-1-2 16,-1 1-4-16,-2 2-6 0,2 1-3 15,1 1-1-15,-3 1-1 0,3 1-2 0,-9 4 4 16,15-3-5-16,-15 3-4 0,12 1-2 0,-12-1-4 0,11 6-3 0,-4-2 3 0,-2 0-1 16,0 2-11-16,-1 2-9 0,0 0-22 0,-2 0-25 15,2 3-51-15,0-3-46 0,-3 3-51 0,2-1-22 0,-2 0-78 31,0-1-8-31,-1 0-66 0,1-1-51 0,1-1-417 0,-1 0-390 16</inkml:trace>
  <inkml:trace contextRef="#ctx0" brushRef="#br0" timeOffset="172722.53">6143 16799 76 0,'6'-5'596'0,"-6"5"-150"16,0 0-80-16,0 0-43 0,9 2-41 0,-9-2-44 15,7 5-42 1,-7-5-34-16,6 8-18 0,-1-4-12 0,-1 2 27 16,1-1-42-16,0 2 11 0,-1-1-34 0,2 0 4 0,1-1-28 0,-1 1 15 0,-1-1-17 15,-5-5 7 1,11 9-16-16,-11-9 15 0,10 5 8 0,-10-5 24 16,10 4 11-16,-10-4 16 0,0 0 4 0,14-1-10 15,-14 1-9-15,10-5-16 0,-5 2-8 0,0-3-6 0,1-1-22 16,-4 0-10-16,2-1-13 0,1-2-7 0,0 2-20 15,-2-1-19-15,1 0-38 0,-2 1-48 16,1-1-47-16,-2 2-71 0,2 0-45 0,-1 1-81 0,-2 6 1 16,4-11-49-16,-4 11-41 0,7-8-59 0,-7 8-350 15,7-5-369-15</inkml:trace>
  <inkml:trace contextRef="#ctx0" brushRef="#br0" timeOffset="173841.08">6511 16800 156 0,'0'0'389'16,"14"-2"-58"-16,-14 2-46 0,13-4-1 0,-13 4-25 16,14-6-14-16,-8 2-22 0,2 1-27 15,-3-1-31-15,4 0-29 0,-4-1 5 0,0 1-1 0,-5 4-4 16,7-9-7-16,-5 4 5 0,-2 5 5 0,4-10 1 16,-4 10-3-16,4-10-12 0,-4 10-3 0,0-7-9 15,0 7-17-15,-5-5 0 0,5 5-12 0,0 0-4 16,-12-1-1-16,12 1 1 0,-13 3-4 15,6 0-2-15,-1 3 3 0,2 2-6 0,-2 0 6 0,-1 3-14 16,0 1-5-16,3 1-6 0,-1 0-10 0,1 3-10 16,1 0-7-16,1-1-6 0,0-1-1 0,2 2 7 15,2-1-26-15,0-2 1 0,0-1-22 0,2 0 2 0,1-1-8 0,1-1-1 16,1 0-3-16,1-3-3 0,0 0 1 16,2-2-4-16,0 1 6 0,3-5-1 0,-11-1-1 15,18 0-11-15,-5-1 1 0,-3-2-6 16,3-4-4-16,2 1-6 0,-2-2-4 0,1 0-16 0,0-5-5 15,0 1 1-15,-1-4-9 0,0 0 1 0,-3-3 16 0,0 2 6 16,-1-6 15-16,0 1-4 0,-2-1 28 0,-4-1-8 0,3-1 44 16,-5 3-13-16,0-1 47 0,2 4 2 0,-2 0 7 15,-1 1 31-15,2 0 32 16,-2 6-1-16,0-1 3 0,2 0-11 0,-2 6-8 0,1-3-9 0,-1 10-12 16,1-9-3-16,-1 9 4 0,0 0 0 15,0 0-4-15,3 7 0 0,-3 0-5 0,1 4-3 16,-1-1-2-16,3 5 6 0,-2-1-6 0,0 5-13 0,-1 0-11 0,3 0-6 15,-2 4-7-15,2-1-10 16,1 0-23-16,-2-5-10 0,3 4-7 0,0-4-18 0,-1-2-5 0,2 0-8 16,1-1-10-16,-1-1-7 15,2-5-2-15,0 1-2 0,-2-1 7 0,3-4 0 0,1 0 4 0,-1-2-12 16,-9-2 12-16,22-2-15 0,-12 1 0 0,4-4 15 16,-2-3-2-16,-1 0-7 0,3-3 4 0,-1-1 13 0,-4 0 10 15,2 0-7-15,-2-1 36 16,-1 1-5-16,0 0 38 0,-5 3 4 0,1-1 38 0,-1 3 16 0,-2 0 17 15,-1 7-14-15,1-11-6 0,-1 11-8 0,-3-6-12 16,3 6-6-16,0 0-8 0,-12 2-10 0,12-2 2 16,-11 7-7-16,11-7-2 15,-11 10-5-15,6-5-6 0,-1 2-3 0,2 2-16 0,0-1-28 0,0 0-19 16,2 1-37-16,-2-3-16 0,4 3-38 16,-1-2 9-16,-1-1-27 0,2-6 45 0,2 12-27 0,-2-12 51 0,4 10-24 15,-4-10 60-15,5 8-31 16,-5-8 56-16,7 1-24 0,-7-1 52 0,0 0-36 0,16-1 45 15,-16 1 8-15,10-6 1 0,-4 1 10 0,2-1 3 16,-2-2 5-16,1 0 11 0,-1-3-29 16,4-1 52-16,-3-2-8 0,-1 2 40 15,2-4 5-15,1 3 41 0,-3 0-8 0,2 1 12 0,-2 0-14 0,1 1 3 16,0 4-21-16,-2-1-3 0,2 1-13 16,-1 2-3-16,-6 5-2 0,13-6-11 0,-13 6-2 15,13 3-10-15,-7 0-3 0,4 3-2 0,-3 1 7 16,2 4-5-16,-2 2 8 0,3 3-22 0,-2 3-12 0,1 2-2 0,-1-1-10 0,-2 5-6 15,1-1-13-15,-2 1 12 0,0 1-41 0,-1-2-3 16,-2 1-14 0,3-1 10-16,-5-1-10 0,1-2-6 0,1-4-14 0,-1-1 0 0,-1-1-9 0,-1-2 2 0,1 0 3 31,-3-4 12-31,3 1 8 0,-2-3 9 0,-2-1 8 0,4-6 8 16,-4 7 3-16,4-7 8 0,0 0 13 0,-9-3 0 0,9 3 1 15,-5-13 0-15,1 5 8 0,3-4-3 16,-3-4-3-16,3-1-11 0,1-4 5 0,-3-4-16 0,3-2 6 0,4 0-3 0,-1-4 1 15,2-1-4 1,0 4 9-16,1-1-6 0,2 3 12 0,2 4 2 0,-2 2 20 16,2 2-10-16,0 2 18 0,-1 2 3 15,0 6 9-15,0-2 20 0,-1 5-1 0,-1 1-1 16,-7 4 0-16,16 0 1 0,-16 0 1 0,10 4-2 0,-6 0-7 0,0 4 17 0,-2 1-6 16,0-1 5-16,-1 3-11 15,-2 0-4-15,-2 0-17 0,0 0-6 16,0 5-5-16,-1-4-6 0,-3 2-2 0,1-1-7 0,0-1-29 15,-1 0-22-15,1-2-46 0,-2 0-41 0,2-1-42 16,-1 0-61-16,2-3-37 0,-1-1-88 0,-1 1-28 16,7-6-101-16,-11 5-115 0,11-5-298 0,0 0-461 0</inkml:trace>
  <inkml:trace contextRef="#ctx0" brushRef="#br0" timeOffset="174157.54">7523 16780 595 0,'9'-5'542'0,"-1"-1"-63"0,-2 2-44 0,3-2-47 16,1 1-53-16,-3-1-37 0,2-2-44 0,-3 2-44 16,4-1-35-16,-1-2-9 0,-2 2-31 0,-1 0 0 15,3-2-12-15,-4 2 1 0,0-1-7 0,-1 1-2 0,1 0 3 16,-2 1 6-16,-2 0-1 0,-1 6 3 0,5-10-2 16,-5 10-6-16,0-8 6 0,0 8-19 0,-6-5-7 15,6 5 4-15,0 0 7 0,-12 2 11 16,6 2-9-16,-2 1-2 0,0 1-5 0,1 2-6 0,-1 2 5 15,-2 1-19-15,1 2 13 0,3 1-40 0,-2-1 17 16,3 0-42-16,-2 2 18 0,4 1-14 0,0-2 1 0,2-2-18 16,-1 1-6-16,4-2-8 0,2 4-4 15,-2-6-1-15,2-1-1 0,2 0-1 0,1-1-7 16,0-3-6-16,1 1-5 0,2-2-12 0,-1-2-17 0,-9-1-27 16,18 0-35-16,-18 0-36 0,19-3-55 0,-7 2-53 15,-3-4-63-15,-3 3-79 0,-6 2-84 16,12-6-104-16,-12 6-226 0,7-6-295 0,-7 6-723 0</inkml:trace>
  <inkml:trace contextRef="#ctx0" brushRef="#br0" timeOffset="174671.31">8436 16701 227 0,'0'0'681'16,"-4"-10"-82"0,4 10-55-16,-3-8-21 0,3 8-59 15,-2-10-49-15,2 10-65 0,-3-8-66 0,3 8-53 0,0-9-54 16,0 9-39-16,0-6-29 0,0 6-36 0,0 0-55 16,0-8-69-16,0 8-43 0,0 0-45 0,0 0-26 15,5-5-87-15,-5 5-11 0,0 0-74 0,4 6-60 16,-4-6-96-16,3 8-341 0,-3-8-373 0</inkml:trace>
  <inkml:trace contextRef="#ctx0" brushRef="#br0" timeOffset="174855.08">8441 16827 606 0,'0'0'586'0,"2"7"-64"0,-2-7-7 0,4 8-47 0,-4-8-38 15,3 10-45 1,-3-10-45-16,2 10-55 0,1-2-38 0,-2-1-55 15,0 2-28-15,1-2-33 0,-1 1-24 0,-2 3-24 16,1-4-21-16,1 3-45 0,-1-2-65 0,0 2-45 16,0-2-61-16,-1 0-69 0,-1 1-89 0,1-1-16 15,1-1-75-15,-1 2-56 0,-2-3-63 0,2 1-299 16,1-7-355-16</inkml:trace>
  <inkml:trace contextRef="#ctx0" brushRef="#br0" timeOffset="175283.52">8718 16773 417 0,'8'-11'520'0,"-2"3"-23"0,-1 0-60 0,-1 2-1 15,0 0-86-15,-4 6-48 0,2-10-57 0,-2 10-17 0,-1-6-10 16,1 6-23-16,0 0-38 0,0 0-16 16,-14 0-22-16,14 0-16 0,-14 9-22 0,6-5-16 15,1 4-7-15,-1-2-2 0,0 1-15 0,2 0-6 0,1 2-8 16,0-2-6-16,-2 1-6 0,4 0-7 0,-1-1-2 15,1-1-4-15,3-6 4 0,0 12-14 0,0-12 7 16,0 10 0-16,0-10 13 0,7 7-3 0,-7-7 18 16,10 4 4-16,-10-4 7 0,14 4 8 0,-14-4-3 0,14 2-2 15,-14-2 8-15,19 3-2 0,-9-1 2 16,-10-2-2-16,18 3 1 0,-18-3 3 0,14 3 12 0,-14-3 1 16,16 4 7-16,-16-4 5 0,10 6 0 0,-10-6-6 15,5 9 3-15,-5-9 1 0,4 8 3 0,-4-8 3 16,-4 11 10-16,1-5-19 0,-2 1-8 15,0 0 18-15,-3 0-38 0,1 0 33 0,-3 0-29 0,-2 1 25 0,1 0-19 16,-1-2 24-16,-1 1-34 0,2-1 18 0,-2-1-36 16,3 1 26-16,-3-2-37 0,3-1 21 0,-3 1-31 0,4-1 24 15,0 0-34-15,-1-1 18 0,1 1-50 0,9-3-6 16,-14 3-70-16,14-3-49 0,-13 2-52 0,13-2-47 16,-9 3-48-16,9-3-53 0,0 0-23 0,0 0-64 0,0 0-9 15,0 0-114-15,0 0-555 16,0 0-744-16</inkml:trace>
  <inkml:trace contextRef="#ctx0" brushRef="#br0" timeOffset="178730.69">9957 16634 408 0,'1'-11'394'0,"-1"11"-48"16,0-11-55-16,0 11-40 0,-1-8-30 15,1 8-21-15,-2-11 22 0,2 11-64 16,-1-6-1-16,1 6-1 0,-1-8-1 0,1 8-13 0,-4-6 4 0,4 6 8 16,-7-6-4-16,7 6 1 0,-7-6-5 15,7 6-5-15,-9-2 6 0,9 2-4 16,0 0-18-16,-14 2 38 0,14-2-36 0,-9 6-3 0,4-2-2 0,1 2-15 0,0 3 22 16,0 0-35-16,2 2 17 0,-2 1-49 15,1 1-9-15,1 3-1 16,-1-2-6-16,1 4 2 0,0-4-11 0,1 4-6 15,0 0-2-15,0 1 1 0,-1-3-5 0,1 1-22 0,-2 2-33 16,2-1-67-16,-2-1-39 0,2 2-90 0,-3 0-72 16,0-2-72-16,2-1-34 0,-3 2-44 0,1-4-39 15,2 0-21-15,-1-3 60 0,2 0-298 0,1-4-252 0</inkml:trace>
  <inkml:trace contextRef="#ctx0" brushRef="#br0" timeOffset="179714.26">9771 16969 56 0,'-5'-4'438'15,"1"-1"-80"-15,-1 0-29 0,5 5-36 0,-9-8 3 16,9 8-54-16,-6-7 9 0,6 7-86 0,-7-7-2 16,7 7-63-16,-4-6 14 0,4 6-63 0,2-5 24 15,-2 5-43-15,5-8 27 0,-5 8-40 0,10-8 23 16,-1 4-32-16,3 1 31 0,2-3-30 0,1 0 23 16,5 0-23-16,1-1 32 0,3 1-32 0,-2 0 23 15,1-1-26-15,-3 0 23 0,2 2-29 0,-3-2 24 0,-3 2-28 16,-2 3 26-16,-3-1-24 0,-1 0 52 0,0 1 9 15,-2-1 22-15,-8 3-24 0,11-3 1 0,-11 3-16 16,0 0 3-16,0 0-16 0,0 0 7 16,0 0-15-16,3 7 9 0,-3-7-20 0,-6 7 14 0,6-7-16 0,-8 9 7 15,6-4-13-15,-2 3 9 0,0-3-12 0,-1 3-4 16,1-1 3-16,2 1-1 0,-1-3-1 0,3 3-22 16,-1-2-18-16,1 1-13 0,0-7-6 0,1 12 0 15,2-6 8-15,-1-2 15 0,-2-4 5 0,9 10-18 16,-1-4 34-16,-8-6 27 0,10 5-24 15,-10-5 27-15,10 3-22 0,-10-3 24 0,0 0-21 0,12 1 23 16,-12-1-4-16,0 0 16 0,10-4 4 0,-10 4 24 16,4-5-14-16,-4 5 28 0,5-9-6 15,-5 9 2-15,4-11-14 0,-3 5 26 0,0-2-22 16,0-1 7-16,2 1 5 0,0-3-11 0,-1 4-9 0,2 0 0 16,1-2-7-16,-1 0-5 0,2 2-7 0,-1 0-16 0,2 1 3 15,1 1-11-15,-2 2 2 16,-6 3-6-16,15-4 9 0,-15 4-6 0,13 1 6 0,-13-1-14 0,17 6 2 15,-11-1-1-15,2 0 7 0,-1 1-5 0,-2 2 3 16,1-2-4-16,-1 2 7 0,-1 0-9 0,-2 1 3 0,1-1-1 16,-2 0 1-16,1 1-1 0,-2-2 1 0,2 0-4 15,-2 0-3-15,0-7-2 0,-2 12 0 0,2-12 0 16,-2 10 5-16,2-10 2 16,0 8 4-16,0-8-5 0,0 0 2 0,0 0-4 0,0 0 0 15,0 0 5-15,0 0-4 0,0 0 1 0,4-8 5 0,-2-1-3 16,2 1 7-16,1-3-2 0,2-2-1 0,-1 2 2 15,3-3-10-15,0 1 9 0,0-1-7 0,1 2 15 0,-1 0-10 16,0 1 1-16,0 2-6 16,2 0 7-16,-2 2-11 0,-1 3 7 0,2 0-5 0,-10 4 6 15,13-5-5-15,-13 5 4 0,15 3-4 16,-15-3 11-16,8 6-8 0,-3-2 6 0,-1 1-9 0,1 0 9 0,-2 1-6 0,-2 0 5 16,4 0-10-16,-3 1 7 15,1-2-4-15,1 1-4 0,-1 0 0 0,-1 0 1 0,2 0 5 16,0-2 0-16,0 2 0 0,-4-6 3 0,8 6 1 15,-8-6-3-15,12 5 4 0,-12-5-3 16,13 0 4-16,-13 0 4 0,11-5-5 0,-3 2 6 16,-2-1-7-16,3-4 5 0,-2 3-5 0,-1-4 7 15,1 0-10-15,-2 2 6 0,2-3-1 0,-3 3 28 0,1 0 2 0,-1 0 11 16,0 1 5-16,-1 0-4 0,-3 6-12 16,5-10-8-16,-5 10-8 0,0 0-1 0,6-4-2 0,-6 4-8 0,0 0-1 15,0 0-1-15,5 5-2 0,-5-5-3 16,5 7-1-16,-5-7 1 0,4 9 2 15,-4-9-3-15,6 9 1 0,1-5-1 0,-2 1 0 0,0 0-2 0,0-2 1 16,-5-3 3-16,13 7-1 16,-4-4-2-16,-9-3 3 0,17 1 1 0,-17-1 1 0,16 0-2 0,-16 0 17 15,18-1-16-15,-9-2 3 16,0 0 16-16,-3-1 25 0,2 0 8 0,-2-2-1 16,-2-1-3-16,1 1 12 0,-2-2-11 0,-3 1-8 0,0-1-9 0,-1-1 19 15,-1 0-34-15,-3 0 12 16,1 0-27-16,-2 1 21 0,2 0-48 0,-1 1-20 0,1 1-47 0,0 0-54 15,4 6-66-15,-6-10-77 16,6 10-28-16,-4-7-54 0,4 7-17 0,0 0-69 16,0 0-71-16,0 0-336 0,6-5-410 0</inkml:trace>
  <inkml:trace contextRef="#ctx0" brushRef="#br0" timeOffset="180079.42">11001 16640 674 0,'0'0'586'0,"0"0"-100"0,2-6-25 0,-2 6-67 0,0 0-27 16,0 0-38-16,-14 2-17 0,14-2-30 16,-14 7-29-16,5-1-18 0,0 0-50 0,1 0-10 0,-2 2-47 15,0 2-13-15,2 1-27 0,-2-2-14 0,4 3-10 16,-2 0-18-16,3-1-9 0,-1-2-6 0,2 3-10 16,1-2-8-16,1 0 13 0,-1-1-23 0,2 1-7 15,1-3-12-15,1 1-6 0,-1-2-13 0,4 0 4 16,-4-6-6-16,6 8 6 0,-6-8-5 0,12 6 3 0,-12-6-7 15,10 1-7-15,-10-1 1 0,15-3 10 0,-7-1 4 16,0 1 10-16,-2-4 5 0,4 0 3 16,-3-1-1-16,-1-3 6 0,1-1-8 0,0 2 6 0,-2-3 5 0,-1 3 7 15,-1-1 27-15,0 3 18 0,0-3 15 0,1 3-6 16,-3 2 12-16,2 0-29 0,-3 6-2 0,5-11-15 16,-5 11 10-16,0 0-11 0,0 0 7 0,0 0-14 15,6 6-3-15,-6-6-1 0,3 11-1 0,-3-4-2 16,1 3 1-16,-1-2 2 0,3 2-17 15,-3-1-45-15,1 2-56 0,0-1-87 0,-1 2-57 0,3-1-102 16,-3-1-53-16,0 1-116 0,0 0-542 0,0-2-682 0</inkml:trace>
  <inkml:trace contextRef="#ctx0" brushRef="#br0" timeOffset="180364.4">11076 16750 320 0,'0'0'538'0,"1"-8"-157"0,-1 8 4 15,0 0-59-15,0 0-3 16,0 0-51-16,8 3-11 0,-8-3-31 0,1 9-10 0,2-4-18 0,-2 3-13 16,-1 0-28-16,3 0-20 0,-1 1-24 0,-2 0-12 15,1 0-27-15,1 0-9 0,-1 1-14 16,-1-4-1-16,4 2-14 0,-4-2-1 0,1 1-1 16,-1-7 8-16,1 12 15 0,-1-12 25 0,2 8 4 0,-2-8 2 0,0 0-22 15,1 5 3-15,-1-5-18 0,0 0 12 16,0 0-15-16,1-7-4 0,-1 7-14 0,4-12-3 0,-1 4-4 0,-1-4-5 15,2-1-9-15,2-1-6 0,2-2-10 16,-2 1-34-16,2 3-16 16,0-4-28-16,1 5-49 0,-3-1-53 0,3 2-51 15,0-1-67-15,0 5-31 0,0 1-97 0,-1 2-112 0,-2 0-427 0,-6 3-557 0</inkml:trace>
  <inkml:trace contextRef="#ctx0" brushRef="#br0" timeOffset="180792.65">11509 16739 455 0,'0'0'631'0,"0"0"-114"0,4-6-14 15,-4 6-58-15,0 0-47 16,0 0-50-16,-5-4-30 0,5 4-31 0,0 0-30 16,-14 5-17-16,6-2-31 0,2 2-6 0,-4 1-11 15,2 0-11-15,-2 2-6 0,1 2-36 0,-1-1-25 16,2 2-20-16,0-1-17 0,-2 3-17 0,4-2 13 15,-1 1-43-15,1 1 23 0,2-4-43 0,-1 2 26 0,2-1-42 16,1 1 30-16,1-4-35 0,1 0 29 0,1 1-47 0,0 0 23 16,-1-8-49-16,8 9 20 0,-8-9-38 15,10 6 20-15,-10-6-22 0,13 3 4 16,-13-3-8-16,16-3 0 0,-5 0-4 0,-1-1-6 0,0-1 2 16,0-3 5-16,2-1-2 0,-1-1-3 15,-2-1 18-15,0-3 6 0,0-3 26 0,-1-1-7 0,-2-1 10 16,-1-1 8-16,2-2 4 0,-4 1 6 0,1-1 22 0,-1 5 30 15,-2-2 28-15,2 2 12 0,-2 4 24 0,-1 1-14 16,3 0-11-16,-2 1-18 0,0 4-16 0,-1-1 7 0,0 8 12 0,0 0 32 0,0 0-13 16,0 0 43-16,6 8-20 15,-4-1 49-15,-2 4-44 0,0 1-5 0,0 3-9 16,2 1-12-16,-2 2-13 0,0 1-17 0,0 0 15 0,0 2-77 0,0-1-51 31,0 0-109-31,0-1-88 0,-1 0-91 0,-2 1-102 0,1-3-58 16,-2 0-97-16,3-1-668 0,-3-3-882 0</inkml:trace>
  <inkml:trace contextRef="#ctx0" brushRef="#br0" timeOffset="181489.67">11640 16887 256 0,'0'0'649'0,"6"-8"-166"0,-1 3-43 15,-5 5-65-15,8-6-45 0,-8 6-72 0,10-6-27 16,-10 6-49-16,12-6-12 0,-12 6-39 0,12-4 1 15,-3 0-28-15,-1 1-4 0,1 1-31 0,0-1-21 0,0 0 2 16,0 1 2-16,1-2-21 0,-1 2 3 16,-1-1-12-16,2 0 9 0,-4-1-13 0,2 1 13 0,-2-2 0 15,-1 0 32-15,2 1-6 0,-4 0 0 0,-3 4 37 16,4-11 1-16,-4 11-3 0,2-10 2 0,-2 10 2 16,-3-9-16-16,3 9 16 0,-5-9-20 0,5 9-4 15,-10-4-6-15,10 4 2 0,-14-4 1 0,14 4-11 0,-19 4 2 16,8-1-5-16,0 1-5 0,-3 3-7 15,2 3-10-15,-1-2-5 0,3 4 1 0,0-1-10 16,-1 2-8-16,3 0 34 0,0 2-30 0,2-1 8 16,-1 0-53-16,5 0-3 0,1-1-36 0,-1-1 19 15,4 0-17-15,0-1-6 0,1-1 1 0,4 0 1 0,-2-1 0 0,3 0 4 16,2-3 5-16,2-1 4 0,-1-2-1 0,5 2-1 16,-2-5 6-16,5 0 5 0,-1-2 11 15,6-1 3-15,2-2 21 0,-1 1-8 0,6-4 5 16,-2-1 7-16,1-2 4 0,-2-1 2 0,-4-1 4 0,0 1-4 15,-3 2 10-15,-6-1-6 0,2 0 5 0,-7 1 16 16,1 1 29-16,-3 1 6 0,-3 2-5 16,-2 0 7-16,-2-1-14 0,-1 7 8 0,-4-6-4 15,4 6 13-15,0 0-1 0,-16 1 2 0,8 3 12 0,-2 1 16 0,-3 2-6 16,3 1-6-16,-2 3-7 0,-2 1 17 0,5 0-47 16,-2-1 18-16,2 2-45 0,0-1 29 0,1 2-37 0,4-3 26 15,-3 2-35-15,4-2 26 0,1-1-31 0,-1-2 23 16,3 0 2-16,3-2-6 0,-1 0-17 0,-2-6-8 15,9 9-44-15,-9-9 26 0,13 4-25 0,-13-4 1 16,19-1-16-16,-9-2-17 0,2-1-17 0,2-4-12 16,-1-1-15-16,3-1-15 0,-3-5-4 0,2 0-20 15,-2-2 35-15,2-5 0 0,-2 0 38 0,-3-2 6 0,2-3 16 16,-4 2 19-16,-2 1 18 16,-1 0 56-16,-1 5 44 0,0 0 31 0,-2 3 33 0,-2 3 6 0,3 1-17 15,-3 1-24-15,1 3-17 0,-1 0-6 0,0 8 10 16,0 0 9-16,0 0-23 0,0 0 16 15,-3 8-31-15,2 0 25 0,1 2-27 0,0 1 4 0,0 4-10 16,0 1-11-16,0 3 23 0,0 0-83 0,-1 0-82 0,0 2-115 16,-3 1-97-16,3 2-131 0,-2-1-174 15,-2-1-588-15,1 2-827 0</inkml:trace>
  <inkml:trace contextRef="#ctx0" brushRef="#br0" timeOffset="181970.98">12893 16669 364 0,'0'0'453'16,"0"0"-72"-16,-6-6-59 0,6 6 17 0,0 0-49 15,-4 5 10-15,4-5-38 0,-6 11-4 0,3-4-5 0,1 2-1 0,0 2-5 0,0 1 5 0,-2 1-19 16,1 4-31-16,-2 16 163 0,4-14-192 16,-2-1-34-16,2 1 15 0,1 0-44 0,-1 1 5 15,1-1-37-15,0-2 3 0,0 2-41 0,1-2 16 0,-1 1-11 16,0-3-9-16,3 2-16 0,-2-6-59 15,3 3-61-15,0-6-56 16,-2 4-52-16,3-3-49 0,2-2-53 0,-1 0-56 0,4-1-54 0,-1-3-66 16,-1-1-97-1,2 0-326-15,-10-2-476 0</inkml:trace>
  <inkml:trace contextRef="#ctx0" brushRef="#br0" timeOffset="182357.87">12786 16999 486 0,'-12'-1'618'0,"1"-4"-110"0,3 5-31 0,8 0-61 16,-14-5-81-16,14 5-68 0,-10-4-52 0,10 4-39 15,-2-5-27-15,2 5-12 0,5-7-1 0,11-2 98 16,-3 4-112-16,2-1-3 0,2 1-5 16,5-1 0-16,1 1-16 0,0 0-6 0,-3 0-9 15,1 3-6-15,-2 0-20 0,-3 0-3 0,0 1-12 16,-4 1-4-16,0 3-1 0,1-2 11 0,-4 2 13 0,0 1 13 15,-2-1-7-15,0 2-25 0,-4 1 18 0,-3-6-29 16,7 10 16-16,-4-4-32 0,-3-6 18 0,2 10-29 16,-2-10 18-16,6 11-25 0,-6-11 24 0,4 12-8 15,0-7 13-15,1-1-18 0,-5-4 2 0,9 9 1 0,-1-8-2 16,-8-1 2-16,15 5-6 0,-15-5-24 16,19 1 30-16,-19-1-27 0,22-3 31 0,-9 0-25 15,-3 2 42-15,3-5-11 0,-2 3 36 0,-3-1-25 0,1-2 32 16,0-1-24-16,-3 1 23 0,-1-3-37 0,1 2 19 15,-5 0-33-15,-1 0 24 0,-1 0-41 0,-2-1-1 16,-2 1-2-16,-2 2-22 0,0-2-45 0,-6 3-56 0,3-1-47 16,-3 3-52-16,0-2-71 0,2 3-71 0,-5 1-9 15,3 0-65-15,0 1-104 0,1 0-548 0,-6 3-715 16</inkml:trace>
  <inkml:trace contextRef="#ctx0" brushRef="#br0" timeOffset="182808.96">13738 16662 23 0,'-4'-6'672'0,"2"0"-103"15,2 6-55-15,-4-9-43 0,4 9-74 0,-3-8-44 16,3 8-15-16,0 0 15 0,0 0 1 0,-7 4-37 16,7-4 4-16,-2 15-37 0,1-4 2 0,1 0-67 15,1 1-35-15,-1 3-15 0,2-1-27 0,-2 1-28 0,1 3 0 16,-1-2-44-16,0 1 12 16,0 1-38-16,0-1 12 0,0 0-50 0,0-1-35 15,-1 3-95-15,1-3-49 0,-2 0-74 0,1 1-68 0,1-4-82 0,-1 0-59 16,1 0-23-16,-1 0-60 0,1-2-58 0,0-3-372 15,0 2-557-15</inkml:trace>
  <inkml:trace contextRef="#ctx0" brushRef="#br0" timeOffset="183535.05">13631 16934 598 0,'-7'-5'478'0,"7"5"-17"15,-6-9-77-15,6 9-26 0,-6-9-93 16,6 9-36-16,-2-10-60 0,2 10-11 0,3-9-45 15,1 4-7-15,2-1-32 0,2-1 0 0,2 1-28 16,2 0 3-16,1 0-19 0,3 1 5 0,-1-3-17 0,2 2 9 16,-2 0-20-16,2 1 13 0,-2-3-18 0,-1 2 9 15,0-1-21-15,-2 0 10 0,-2 0-15 16,1-3 18-16,-2 3-14 0,-2-2 4 0,-1 2-3 0,-1-1 6 16,-1 0 19-16,0-1 48 0,-3 3 19 0,0-1 16 0,1-1 22 15,-2 8-4-15,0-8-3 0,0 8-22 0,0-11-20 16,0 11-10-16,0 0 12 15,0 0 10-15,0 0-1 0,-5 8-9 0,5-8-1 16,-4 11-13-16,2 0 2 0,1-3-12 0,0 4 1 0,-2 1-10 0,2 3-4 16,-3-1-11-1,3 0 5-15,0 2-4 0,-2-1-13 0,2 1-4 0,0-1-2 0,-2-3 3 16,3 1-7-16,0-1 0 0,0 1-8 16,1-5-1-16,1 3-8 0,0-3-11 0,0 0-7 0,0-2-2 0,-1-1 2 15,3-1-4-15,-4-5 4 0,9 6 5 0,-9-6 0 0,0 0 4 16,14-2 2-16,-6-2 0 0,-2-2-1 0,3-1-6 0,0-3 3 15,1 2 5-15,-1-3 5 0,0 1 8 0,-1 1-6 16,2-1 6 0,-1 2-1-16,-1 1-2 0,1 1-6 0,-3 0 7 15,2 4-5-15,-8 2 12 0,14-5-4 0,-14 5 19 0,10 2 10 0,-10-2-1 0,10 5-1 16,-10-5 0 0,7 8-2-16,-2-2 6 0,-3 0-9 0,2-1-3 0,-1 4-3 0,-1-1 2 0,2 0-5 15,1-1 0-15,-1 2-2 0,1-2 4 0,-1 0-6 0,1 0 1 16,0-1 4-16,-1-1-4 0,1 0 6 0,-5-5-2 15,14 4 2-15,-14-4 1 0,16 4 6 0,-16-4 6 32,16-4 7-32,-7 1 4 0,1-1-4 0,2-1 14 0,-2-3-23 0,0 0 14 0,2-2-12 15,-2 0 7-15,-1-1-7 0,1-3 1 0,-3 3-6 0,0-3 3 0,-3 3 12 16,0 0 20-16,1 1 7 0,-4 0 1 0,-1 2-7 31,0 1-3-31,-2 0-10 0,-3 2 0 0,5 5 2 16,-9-5 7-16,9 5-4 0,-12 1 10 0,6 1-6 15,-2 3 6-15,0 2 17 0,2 0-39 0,0 3 14 16,-2-2-36-16,4 3 23 0,-1-1-33 0,4 0 22 0,-1 1-5 16,4-3-3-16,-1 4-4 0,3-3-1 0,1 0-2 15,4-1-2-15,0-2 0 0,1 0-8 0,4 0-9 16,-1-2-37-16,2-2 10 0,-2-1-63 0,2-1 2 16,1 0-39-16,-1-1-24 0,16-5-279 0,-19 2 137 15,0 0-84-15,-2-1-15 0,-1-1-142 16,-2 1-120-16,-4 0-300 0,-3 5-553 0</inkml:trace>
  <inkml:trace contextRef="#ctx0" brushRef="#br0" timeOffset="187402.05">15338 16671 154 0,'0'0'582'0,"0"0"-112"0,0 0-29 15,0 0-68-15,0 0-37 0,0 10-69 0,0-10-1 0,-1 12-41 16,1-3-22-16,-1 0-43 0,-1 1-11 16,2-1-30-16,-1 4 5 0,-2-2-30 0,2 0-9 0,0 1-22 0,0-1-15 15,-1 2-5-15,0-2-12 0,-1 1-4 0,1-1-7 16,-1 2-1-16,3-3-5 0,-2 0-1 0,-1-1-9 0,2 0-25 16,-1-2-9-16,1 0-10 0,-1-1 5 0,2-6 10 15,-3 12 5-15,3-12 2 0,-1 8-1 0,1-8-4 16,0 0 6-16,0 0-1 0,0 0 5 0,0 0 3 15,0 0 4-15,0 0 9 0,-4-8-14 0,4 8 20 16,0-14-11-16,0 5 20 0,0-2-14 0,0-2 6 0,1-3-11 16,2 2 7-16,-2-1-10 0,4-1 6 15,-1 2 5-15,1-2 0 0,3 3-6 0,-2 0 0 16,3 2 0-16,0 4-1 0,2 0-3 0,0 2-1 0,-1 4 1 16,-10 1 2-16,22 1-2 0,-12 2 14 0,3 0-8 15,-4 4 4-15,1 1-9 0,0 1 13 0,-1-1-9 16,-1-1 8-16,-1 3-11 0,-2-2-1 0,1 1 2 15,-1-1 35-15,-1 0 12 0,-2-1-1 16,2 1 3-16,0-2 5 0,-2-1 6 0,-2-5 10 0,2 11 14 0,-2-11 1 16,2 9 0-16,-2-9 0 0,0 0-11 15,1 7-8-15,-1-7-17 0,0 0-14 0,0 0-5 0,0 0 1 16,4-7 7-16,-4 7-11 16,4-13 11-16,0 4-9 0,0-1 10 0,0-1-3 0,3-4 7 15,-2 1-12-15,2 1 20 0,1-2-18 0,0 2 29 0,1-1-26 16,2 4 13-16,-2-1-37 0,1 3 13 0,-1 2-17 15,0 2 13-15,1 3-21 0,-10 1 25 0,15 1-23 16,-7 5 42-16,1-2-29 0,-3 3-2 0,2 1-1 0,-3 1 0 16,3 2 7-16,-3 0-5 0,0 3-1 15,-1-1-2-15,-2 2 8 0,1-1-88 0,-2 1-45 16,-1-1-64-16,0 1-84 0,0-1-75 16,-1-2-63-16,0 4-43 0,-2-4-68 0,0 0-73 0,2-1-350 0,-1 0-506 15</inkml:trace>
  <inkml:trace contextRef="#ctx0" brushRef="#br0" timeOffset="187833.05">15829 16745 507 0,'5'-3'465'0,"-5"3"-44"0,9-3-72 0,-9 3-5 16,10 4-71-16,-10-4-14 0,8 12-36 0,-4-5-21 15,0 3-40-15,-2-1-5 0,2 2-20 16,0 1-11-16,-2-1-33 0,-1 3-15 0,2-3-22 0,-2 3-6 15,1-3-9-15,-1 3-3 0,0-3-4 0,-1 0 5 0,0 0 5 16,0 0 6-16,-1-3 14 0,1-1 21 0,-1 0 1 0,1-7-13 16,-2 11-7-16,2-11-13 0,-4 9-8 0,4-9-12 15,0 0-3-15,0 0-2 0,-8-3-2 0,5-3 3 16,1 1 1 0,-2-4 4-16,1-2-19 0,1-1 9 0,0-3 2 0,0-2-4 0,-1-2 0 0,2-1-2 15,-1-5-4-15,1 4-2 0,4-2 1 0,-1-1 0 0,4-1 0 16,0 4-5-16,2 0-2 0,3 2-4 15,-1 1-1-15,4 1 0 0,0 5-6 16,2-1-4-16,-3 3 1 0,-2 4 1 0,3 0-1 0,-2 5 2 0,-1-1 6 31,-11 2 2-31,17 2 33 0,-10 1 16 0,2 1 25 16,-5 1-2-16,1 1 13 0,-3 1-33 0,-1 0 26 16,-2 2-39-16,-1 1 7 0,-3 0-3 0,-1 2-6 15,-2-2-9-15,-1 1-7 0,-1 0 0 0,-1-1-8 16,-1 0-1-16,-2 0-23 0,4-2-45 0,-2 0-30 15,2 0-30-15,1-3-39 0,1 1-58 0,1-1-55 0,-1-2-87 16,8-3-39-16,-9 5-114 0,9-5-74 0,0 0-393 16,0 0-561-16</inkml:trace>
  <inkml:trace contextRef="#ctx0" brushRef="#br0" timeOffset="188149.07">16151 16673 728 0,'0'0'552'16,"14"-4"-58"-16,-14 4-47 0,0 0-4 0,10 0 1 15,-10 0-32-15,4 8-41 0,-3-2-48 0,-1 1-34 16,0 1-9-16,-1 2-21 0,1 2-19 16,-2-1-31-16,0 4-31 0,2 1-30 0,-1-2-29 0,0 2 4 15,1 1-50-15,1-2 6 0,0 1-40 0,1-1 15 0,0 0-36 16,2-1 23-16,2 0-33 0,-2-4 27 16,4 1-25-16,0-1 23 0,0-3-1 0,1-1-10 15,2-1 0-15,1-3-1 0,0-1-1 0,1-1-15 0,1-1 38 16,1-3-12-16,-1 0 41 0,0-3-16 0,1 0 48 15,-2-2-45-15,1-4-6 0,-3 1-3 0,-2-4 0 16,-1 1-1-16,-4-1 15 0,-1-1-38 16,-2-1 18-16,-5-1-28 0,0 0 20 0,-4-2-32 15,-3 3 15-15,0 1-30 0,-3 1-5 0,0 1-75 0,-3 2-21 0,0 3-72 16,2 2-47-16,1 2-76 0,-1 1-97 16,3 2-90-16,-2 2-33 0,14 1-103 0,-20 2-167 15,10 0-312-15,2 2-724 0</inkml:trace>
  <inkml:trace contextRef="#ctx0" brushRef="#br0" timeOffset="188760.95">16924 16718 275 0,'0'0'544'15,"8"-1"-53"1,-8 1-94-16,0 0-2 0,0 0-32 0,0 0-9 0,2 6-31 0,-2-6-16 15,-5 11-46-15,3-2-27 0,-3-2-24 0,1 1-22 0,1 1-41 0,-2 0-29 16,1 1-24-16,0 0-21 16,2-1-13-16,-1 2-11 0,3-1-8 0,-2-2 19 0,2 1-40 0,0-1-1 15,2 0-2 1,-1 0 0-16,2-2 0 0,2 0-6 0,-1 1-1 0,3-4 6 0,1 1-14 0,1-1 21 16,-1 0-19-16,-8-3 0 0,20 1 3 0,-20-1-4 15,21-2 26-15,-8 0 31 0,-2-1 20 0,-1-1-28 0,1 1 30 16,-2-4-36-16,-3 1-7 0,2 1 8 0,-3-4-10 15,-3 2-1-15,0-2-9 0,-4 1-5 0,0 0-5 16,-1-1 1-16,-2 0-5 0,-4 0-5 0,3 2-9 16,-2 0-15-16,0-2-42 15,0 4-36-15,1-2-51 0,-1 3-67 0,3-2-71 0,-1 2-43 0,6 4-65 16,-8-8-22-16,8 8-81 16,0 0-83-16,-4-6-291 0,4 6-420 15</inkml:trace>
  <inkml:trace contextRef="#ctx0" brushRef="#br0" timeOffset="188984.37">17357 16524 693 0,'4'-8'632'0,"0"2"-66"0,-3 0-29 16,-1 6-67-16,0-8-41 0,0 8-28 0,0 0-34 16,0 0-14-16,-11 1-48 0,4 3 18 0,2 1-35 15,0 6 12-15,1 1-41 0,-1-1 4 0,1 3-62 16,-3 2-8-16,3 0-55 0,0 2-11 0,0 0-39 0,0-3-16 15,2 4-11-15,-1 0-6 0,1 1-11 16,-2 0-2-16,0-1-96 0,2 3-37 0,-1-1-115 16,-1 1-51-16,2-3-112 0,-2 1-94 0,0 1-98 0,1-3-35 15,-3-2-133-15,2 0-495 0,-1 0-832 0</inkml:trace>
  <inkml:trace contextRef="#ctx0" brushRef="#br0" timeOffset="189139.13">17180 16898 606 0,'-3'-8'588'0,"3"8"-128"0,0-11-41 0,1 5-56 16,3 0-51-16,0-2-68 0,4 3-39 0,2-1-44 15,3-2-26-15,2 1-33 0,0 0-12 0,6-1-27 16,-2 1-51-16,3 0-99 0,-2 1-66 0,-1 0-91 16,-1 1-120-16,-2-1-109 0,0 1-301 0,-4 1-290 15</inkml:trace>
  <inkml:trace contextRef="#ctx0" brushRef="#br0" timeOffset="192476">18087 16685 154 0,'0'0'425'0,"4"-12"-90"0,-3 6-44 16,4 1-46-16,-4-1 0 0,-1 6 19 0,4-10 0 0,-4 10-25 15,4-10-13-15,-4 10-29 0,3-9-26 0,-3 9-26 16,1-5-22-16,-1 5-22 0,3-7-23 0,-3 7-13 16,0 0 7-16,0 0 27 0,0 0 7 15,0 0 18-15,2 7-2 0,-2-2-6 0,-2 2-10 0,-1 3-20 16,1 1-15-16,-2 1-4 0,0 1-6 0,-1 2-6 15,0 0-14-15,0-1-4 0,-2 4-10 0,3-4-5 16,-1 3-6-16,1-2-3 0,-2 1-2 0,4 1 0 16,-2-2 3-16,1 1 1 0,-1 0 15 0,3-3-2 0,-3 4 3 15,3-4-9-15,-1 0-4 0,1-1-2 0,1 0-7 16,-1-1 0-16,1 0-3 0,-1-2-6 0,3-1 4 16,-2 0 2-16,3-1 0 15,-1-1 6-15,5-2-6 0,-1 1 2 0,4-4 7 0,2 1-10 0,1-4 2 0,3 2-2 16,3-6-3-16,3 3 10 0,1-2-9 0,0-1-2 15,0-2-25 1,2-1-40-16,-1 2-36 0,-1-1-39 0,0 1-48 0,-3 0-61 16,1 0-63-16,-6 3-14 0,0-3-83 0,-2 4-84 15,1-1-396-15,-4 1-446 0</inkml:trace>
  <inkml:trace contextRef="#ctx0" brushRef="#br0" timeOffset="192854.29">18517 16802 41 0,'0'0'526'0,"0"0"-66"0,0 0-105 0,0 0 11 0,0 0-63 15,0 0-5-15,0 9-78 0,0-9-7 0,-4 11-48 16,1-4-23-16,3-7-20 0,-2 11-22 0,0-3-6 16,2-2-12-16,-1 0-9 0,1 1-12 0,0-1-20 15,0-6-5-15,1 13-1 16,1-7-7-16,-2-6-5 0,5 10 0 0,0-6-3 0,-5-4-2 0,11 8 1 15,-11-8 0-15,13 5-4 0,-13-5-4 0,18 0 0 0,-18 0 0 16,19-2 0-16,-6-1-1 0,-2 0 2 16,2-3 0-16,1-1-5 0,-1-1 13 0,0-1-8 0,-2 1 11 15,2-3-5-15,-3 1 39 0,-1 0 2 16,-1 1 32-16,1 2 10 0,-3-1 0 0,-2 1-3 16,1 2-13-16,-1 0-17 0,-4 5-17 0,8-8-14 0,-8 8-7 15,0 0-9-15,0 0 0 0,0 0-6 0,0 0 2 0,0 0-5 31,0 11 3-31,0-11-3 0,-2 12-4 0,-1-6-4 0,1 2-1 0,1 0 2 0,-1 2-6 0,0 0-61 16,2 0-61 0,-2-1-52-16,-1 1-68 0,3-1-78 15,0 1-46-15,-1-2-93 0,1 1-118 0,1-2-254 16,-1 0-372-16</inkml:trace>
  <inkml:trace contextRef="#ctx0" brushRef="#br0" timeOffset="193313.25">18983 16815 263 0,'6'-10'637'0,"-4"3"-86"0,-2 7-95 0,1-12-37 15,-1 12-53-15,-1-9-30 0,1 9-35 0,-8-4-38 16,8 4-29-16,0 0-13 0,-13 4-28 0,7 0-13 0,-1 2-13 16,-1 4-17-16,0-1-33 0,0 3-4 0,2 1-15 15,-2 1-11-15,0-1-19 0,3 2-9 0,0-1-12 16,1 4-9-16,2-4-6 0,-1 0-5 0,2 0-2 15,5-2-10-15,-2-1 3 0,1 0 2 0,1 0-5 16,1-2 4-16,3-2-6 0,-2-1-3 0,4 0-2 0,0-3 7 16,2 0-5-16,1-2-7 0,-2-1-13 0,3 0-37 15,0-3-36-15,0-1-30 0,2-1-30 0,-2-2-17 16,0-3-24-16,2-1 2 0,-3-2-21 16,0-2-1-16,2-1 3 0,-2-2 43 0,1-2-25 0,0-4 58 15,-2 3-14-15,-2 1 28 0,-2-2 25 0,-2 2 22 16,2-2 8-16,-3 2 25 0,-1 3 38 0,-2 1 38 15,1-1 28-15,-1 3 45 0,0 2 29 0,0 1 23 16,-2 2-7-16,3-1-16 0,-2 3-24 0,0 0-22 16,-1 7 3-16,5-10 11 0,-5 10 3 0,0 0 20 0,0 0-2 15,3 5 15-15,-2 1-19 0,-1 13 183 16,0-6-176-16,1 1-13 0,-1 1-10 0,0 4 5 16,-1 0-52-16,1 0 11 0,-1 1-13 0,-2 4-12 15,3-1-24-15,-2 0-85 0,-2 0-51 0,0-1-82 16,3-3-19-16,-2 1-143 0,-2-2-41 0,3-2-64 15,0 0-72-15,-3-2-61 0,5-3-460 0,-2 0-665 16</inkml:trace>
  <inkml:trace contextRef="#ctx0" brushRef="#br0" timeOffset="193566.57">19361 16781 572 0,'3'-8'538'0,"-3"2"-52"0,0 6-81 15,-2-11-39-15,2 11-53 0,-3-4-28 0,3 4-35 0,0 0-34 16,-14 0-22-16,14 0-23 0,-12 6-15 16,6 0-1-16,-2 1-21 0,2-1-9 0,-1 3-6 0,1 1-42 15,1-1-13-15,-2 1-9 0,4 1-10 0,-1-1-11 16,1 2-3-16,3-1-6 0,0 0-5 0,0 0-1 16,3-2-1-16,-1 1-2 0,2-1-4 15,4-1-4-15,-2-1-27 0,2-1-46 0,1 0-46 0,1-2-55 16,0-1-72-16,2-1-66 0,0 0-27 15,1-1-39-15,1-1-59 0,0-1-474 0,4-2-469 0</inkml:trace>
  <inkml:trace contextRef="#ctx0" brushRef="#br0" timeOffset="193928.61">19582 16791 102 0,'0'0'633'0,"0"-7"-183"0,0 7-17 0,0 0-56 15,0 0-21-15,0 0-69 0,0 0-17 16,-5 4-43-16,5-4-5 0,-4 10-17 0,1-4-14 15,0 1-32-15,2 0-12 0,0 4-20 0,-2-3-22 0,0 3-23 0,1-1-12 16,-1 0-22-16,1 1 0 0,-1-1-17 0,2 1-5 16,-2-2-4-16,2 1-8 15,-3 0 0-15,3-3-5 0,0 0-4 0,1-7 4 0,-3 12 5 0,3-12 11 16,-1 10-12 0,1-10-3-16,0 0-4 0,0 0-1 0,0 0 4 0,0 0-5 0,0 0-1 0,2-6 3 15,1-1-4-15,2-1 3 0,-1-2-2 0,0 0-1 16,0-3 6-16,2-2-7 0,-1 0 3 0,4 1-2 15,-3-2-5-15,2 2 28 0,0 1 3 0,1 0 5 0,-2 2-3 16,2 2-7-16,-1-1-3 0,2 4-3 0,-1 2-4 16,0 1 2-1,1 2 4-15,-10 1-1 0,16 2-4 0,-7 2 1 16,-2 0 9-16,2 2 4 0,-4 2 6 0,2 0-2 0,-1 1 8 0,-2 0-17 0,0 3-2 16,0-4-6-16,-2 3 0 0,1 0-14 0,-1 0-62 15,0-2-46-15,0 2-60 0,-2-1-81 0,0-2-83 16,0-1-58-16,0 1-94 15,0-8-109-15,1 11-322 0,-1-11-484 0</inkml:trace>
  <inkml:trace contextRef="#ctx0" brushRef="#br0" timeOffset="194641.03">19998 16796 24 0,'7'-9'737'0,"-2"1"-152"0,1 1-72 0,-4 0-37 15,-2 7-54-15,5-10-47 0,-5 10-37 0,-1-7-38 16,1 7-26-16,-6-5-27 15,6 5-31-15,0 0-14 0,-18 3-49 0,9-1-14 0,1 1-38 0,-3 2-6 16,2 1-25-16,-3 1 5 0,2 1-35 0,-2 2 8 0,2 0-24 16,-1-1 19-1,2 3-21-15,-2 0 1 0,1-1-7 0,3 2-1 0,-1-2-6 0,0 1-3 0,3-2-14 16,1 1-10 0,3-3-4-16,-1 1-3 0,0 0 6 0,4-2 1 15,0-1 2-15,1 1 4 0,2-2 1 0,-2 0 9 16,-3-5-9-16,12 6 3 0,-12-6 3 0,17 2 1 0,-17-2 10 15,18-1-10-15,-7-1 0 0,-1-2 2 0,-1-1 2 0,4-1 1 0,-3-1-1 16,1-1-5-16,0-3 4 0,-3 1-6 0,1 0 7 16,0-2-4-16,1-1 1 0,-4 0-8 0,3 1 12 0,-1 0-1 15,-2 0 28-15,1 1-33 0,-1 0-1 0,-1 2 2 32,1 0-2-32,-2 2-2 0,0 1-5 0,1 0 0 15,-1 2-1-15,-4 4 2 0,9-5-2 0,-9 5 4 16,0 0 0-16,13 0 4 0,-9 11-7 15,-2-5 1-15,-2 1 13 0,0 0 0 0,1 2 6 0,-1 1-3 16,0 0-6-16,0 1 3 0,2-1-4 0,-2 1 3 16,0-3-2-16,1 3 0 0,0-2-1 0,2-1 24 15,-2-2-23-15,3 2 2 0,0-4 2 0,-4-4-3 16,7 6 2-16,-7-6 1 0,12 4-2 0,-12-4-1 16,13 0 5-16,-13 0-1 0,15-6 0 0,-7 1 0 15,2 0 3-15,-2-2-13 0,2-1 9 0,1-3-7 16,-2 3 7-16,0-2-6 0,-1 0 15 0,-1 3-13 15,1 1 13-15,-3-1-1 0,1 1 13 0,0 0-18 0,0 1 1 16,-6 5-10-16,5-6 12 0,-5 6-4 0,0 0 9 16,0 0-11-16,0 0 24 0,8 2-13 0,-8-2 11 15,3 8-9-15,-3-8 10 0,2 8-10 0,-2-8 10 16,4 12-17-16,-1-7 14 0,0 1-23 0,1-1 19 16,0 2-18-16,1-1 18 0,0-2-20 0,2 2 22 0,0-1-6 15,2 1-3-15,-1-4 1 0,1 3-3 0,1-2 6 16,2-2-8-16,0 1 8 0,1-2 2 0,-1-2 40 15,0 1-4-15,3-2 39 0,-2-2-30 0,-1-2 28 16,0 1-21-16,0-3 9 0,-5-2-28 0,-1 0 7 16,-1-2-31-16,-1 1 17 0,-3-1-31 0,-3-2 19 15,-3 0-6-15,0 0-4 0,-2 0-13 0,-2-1-37 16,-3-1-54-16,1 3-78 0,-3 1-57 16,4 1-67-16,-2 3-81 0,0 0-83 0,1 1-40 0,2 3-145 15,1 0-549-15,-1 0-795 0</inkml:trace>
  <inkml:trace contextRef="#ctx0" brushRef="#br0" timeOffset="196141.84">4480 17729 246 0,'0'0'298'0,"0"0"-6"0,0 0-52 16,-2 5 5-16,2-5-40 0,0 0-30 0,-4 8-4 0,4-8-17 16,0 0-22-16,-4 6-15 0,4-6-18 0,0 0-10 15,-4 6-13-15,4-6 6 0,0 0 2 0,0 0-7 16,0 0-13-16,0 0-13 0,0 0 7 0,0 0 4 15,0 0 24-15,-1-12 4 0,2 7 12 0,2-2 6 0,-2 0 15 16,4-4-5-16,-4 3-12 0,2-4-2 16,1 1-7-16,-2-1-12 0,1-1-11 0,-2 2-15 15,2-3-11-15,-2 3-8 0,-1-3-6 0,0 1-4 0,0 3 3 16,-1-2 4-16,-2 0-3 0,2 2-2 0,-3 0 3 16,0 1 11-16,0 2-9 0,1 1-7 0,-4 2-5 15,7 4-7-15,-10-1-4 0,10 1 0 0,-15 7-7 16,8-1 0-16,2 2-3 0,-1 1-2 0,1 1 0 15,1-1-5-15,0 3 15 0,3-1-17 16,-2 1-2-16,3 0 2 0,0 0 1 0,0-1 1 0,3 1 46 16,-1 0-54-16,1-1 44 0,1-1-50 0,-2 1 48 0,2 1-48 15,-2-1 47-15,1 0-52 0,0-1 56 0,-1 1-52 16,-1-1 92-16,1 2-47 0,-1-2 46 0,-1 0-45 16,-1 1 59-16,-2 0-64 0,1-3 55 15,-2 3-75-15,0-1 80 0,-4-2-68 0,2 3 56 0,0-5-67 16,-4 2 76-16,-1 1-83 0,2-3 72 0,0 0-82 15,-2-3 71-15,-1 1-65 0,2-2 3 0,-1 1 5 16,11-3-4-16,-21-1-1 0,10-1 6 0,0-4-8 16,2 1-2-16,-1-2 5 0,4-2 0 0,-1-2-23 15,2-1-38-15,0-2-16 0,0 0-32 0,4-1-31 16,0 2-46-16,-1-2-34 0,4 2-37 0,-1-3-54 16,1 2-12-16,2 0-40 0,0 0-61 0,0 4-82 0,0-1-268 15,-2 2-297-15</inkml:trace>
  <inkml:trace contextRef="#ctx0" brushRef="#br0" timeOffset="196572.69">4378 17365 137 0,'1'-13'554'0,"-2"1"-106"15,1 3-7-15,-3 1-54 0,0-3-24 16,-3 4-62-16,0 0 2 0,-3 1-35 0,0 1-7 0,-2 2-10 0,-3 3-11 15,-2 1-6-15,-7 6-19 0,2 2-23 16,-6 7 9-16,-4 4-14 0,2 4-40 0,-1 3 21 16,5 5-35-16,-4 2 25 0,1 11-24 0,3 1-11 15,5-4-20-15,3 2 18 0,2 0-65 16,3-1 32-16,3 0-65 0,4-3 35 0,4-4-50 16,2-2 25-16,5-1-32 0,2-4 33 0,4-1-38 0,3-4 0 0,2-3-6 15,2-3 4-15,4-3 5 0,0-3 3 0,1-5-1 16,3-3-1-16,1-2-22 0,0-4-7 0,1-1-5 15,6-4-5-15,-2-3 9 0,3-3 4 16,-2-2 5-16,1-4 8 0,-2-2 1 0,-5-3 7 0,2 0 8 16,-3-2-9-16,-2-3 11 0,-3 0 9 15,-3 0-32-15,-4 3 48 0,-3 1-56 0,-1-3 36 0,-7 4 29 0,0 0-34 16,-4-1 27-16,-3 0-38 0,-2 1 36 0,-6-4-10 16,-2 4-9-16,-7-5-15 0,-3 3-14 0,-2 2-33 15,-6 2-38-15,1 2-41 0,-2 4-36 0,-4-1-15 16,7 6-70-16,-4 3-62 15,2 1-57-15,4 3-29 0,-1 1-56 0,5 3-97 0,3 2-472 0,-5 2-633 0</inkml:trace>
  <inkml:trace contextRef="#ctx0" brushRef="#br0" timeOffset="203209.58">4222 17775 223 0,'0'0'220'15,"0"0"-44"-15,0 0-30 0,0 0-26 0,0 0-18 0,0 0-17 16,0 0-18-16,0 0-17 0,3-7-4 0,-3 7-15 16,0 0-4-16,0 0-7 0,0 0 0 0,0 0-12 15,0 0 21-15,0 0-1 0,0 0 11 16,0 0 2-16,0 0 7 0,0 0 2 0,0 0 2 15,0 0-5-15,1-6 12 0,-1 6-3 0,0 0 2 0,0 0 0 0,0 0-3 16,0 0-14-16,0 0 8 0,0 0-9 0,3-6-6 16,-3 6-1-16,0 0-2 0,0 0-4 0,0 0-4 15,0 0-1-15,2-5-1 0,-2 5-1 0,0 0-6 16,0 0 1-16,3-5-1 0,-3 5-3 0,0 0 0 16,0 0-4-16,2-6-2 0,-2 6 2 0,0 0-3 15,0 0 5-15,0 0 3 0,4-6 2 16,-4 6 1-16,0 0-3 0,0 0 3 0,4-5 7 0,-4 5-1 0,0 0-1 15,0 0-5-15,2-6 39 0,-2 6-55 16,0 0 51-16,0 0-51 0,4-6 46 0,-4 6-49 0,0 0 47 16,4-5-46-16,-4 5 40 0,0 0-38 0,5-6 46 15,-5 6-49-15,0 0 50 0,4-7-54 0,-4 7 41 16,0 0-42-16,6-6 49 0,-6 6-53 0,0 0 49 16,4-7-52-16,-4 7 51 0,0 0-54 15,5-6 51-15,-5 6-54 0,0 0 53 16,4-5-53-16,-4 5 47 0,0 0-47 0,4-6 49 15,-4 6-50-15,0 0 51 0,4-5-51 0,-4 5 54 0,0 0-54 0,4-4 58 0,-4 4-49 16,5-5 53-16,-5 5-58 0,0 0 55 0,5-5-53 16,-5 5 48-16,0 0-53 0,6-5 51 0,-6 5-49 15,0 0 51 1,8-6-55-16,-8 6 56 0,5-5-49 0,-5 5 43 0,6-4-47 0,-6 4 51 0,0 0-55 16,8-6 56-1,-8 6-49-15,5-4 44 0,-5 4-41 0,0 0 39 0,8-8-41 0,-8 8 50 16,0 0-51-16,6-3 48 0,-6 3-51 15,0 0 50-15,0 0-48 0,9-3 45 0,-9 3-46 0,0 0 43 16,0 0-37-16,9-2 39 0,-9 2-42 0,0 0 45 0,0 0-43 0,0 0 46 16,9-2-41-1,-9 2 42-15,0 0-41 0,0 0 34 0,0 0-38 0,0 0 39 0,11-3-43 0,-11 3 40 32,0 0-44-32,0 0 44 0,0 0-45 0,0 0 27 0,0 0-5 0,0 0 19 15,11-1-37-15,-11 1 35 0,0 0-32 0,0 0 42 0,0 0-40 0,0 0 44 16,0 0-40-1,0 0 38-15,0 0-45 0,0 0 38 0,10 0-35 0,-10 0 38 0,0 0-40 16,0 0 40-16,0 0-43 16,0 0 37-16,0 0-36 0,0 0 41 0,0 0-41 15,0 0 38-15,0 0-40 0,0 0 39 0,0 0-38 16,0 0 39-16,0 0-36 0,0 0 36 0,0 0-39 16,0 0 34-16,0 0-39 0,0 0 42 0,9-5-38 0,-9 5 39 15,0 0-39-15,0 0 15 0,0 0-15 0,0 0 30 16,0 0-45-16,0 0 25 0,0 0-56 15,0 0 3-15,0 0-33 0,0 0 27 0,0 0-62 0,0 0-3 16,0 0-54-16,0 0-56 0,0 0-74 0,-10 3-310 16,10-3-137-16</inkml:trace>
  <inkml:trace contextRef="#ctx0" brushRef="#br0" timeOffset="-174227.06">5610 17639 337 0,'0'0'306'0,"0"0"-38"0,0 0-11 15,0 0-23-15,0 0-12 0,0 0-20 0,1-6 33 16,-1 6-52-16,0 0 32 0,0 0-46 0,0 0 28 16,0 0-28-16,0 0 13 0,0 0-31 0,0 0-7 15,0 0-8-15,0 0-12 0,0 0 4 0,0 0 7 0,3 11 0 16,-3-11 19-16,1 12-11 0,-1 0-28 16,0-1-17-16,-1 2-7 0,0 0-23 0,1 2-13 15,-2 1-8-15,2 0-10 0,-1 0-9 0,1 0 50 0,0-1-63 16,-1-2 44-16,1 0-68 0,0-1 56 0,0 2-66 15,-2-3 63-15,2 0-64 0,0-1 52 0,-1-1-78 16,1-3 51-16,0 2-55 0,0-8 57 0,0 13-55 16,0-13 52-16,0 8-64 0,0-8 45 0,-1 6-49 15,1-6 48-15,0 0-60 0,0 0 47 0,0 0-56 16,-5-8 54-16,3 0-42 0,1 2 8 0,1-5-8 16,-1 0 9-16,1-1 8 0,0 0 11 0,0-2-3 15,1 0 9-15,-1-1 10 0,3-2 5 0,-2 1 4 16,3 1 3-16,0-1 5 0,1 1 14 0,0 1-8 0,1 2 16 15,7-11 22-15,-6 15-6 0,0 1 16 16,1 1-16-16,-1 2 29 0,1 1-3 0,-8 3 2 16,17 0-10-16,-17 0 0 0,15 3-5 0,-7 2-7 15,-2 1-2-15,1 0-3 0,-2 1-1 0,1 1-8 16,-2 0-3-16,1 1-3 0,-1 0 1 16,-3 1-4-16,3-2 1 0,-3 2-1 0,0-3 0 15,1 1 2-15,-1-1 2 0,-1-1 3 0,0-6 1 0,1 12 7 0,-1-12 1 16,2 11 3-16,-2-11 1 0,0 7-2 0,0-7 1 15,0 0-2-15,0 0-7 16,0 0-2-16,0 0-3 0,0 0-4 0,1-13-1 0,0 7-4 16,2-4 3-16,-1 0-4 0,3-3 1 0,2 0-6 0,-2-2 4 15,3-1-4-15,2 0-1 0,-1 0 1 0,1 0 10 16,-1 3 2-16,1 1 9 0,-1 2-9 0,1 1 13 16,2 1-1-16,-3 2 12 0,-3-1-16 0,4 2 11 15,-2 4-9-15,-8 1 0 0,14 0 51 0,-14 0-37 16,14 8 26-16,-9-2-32 0,0 0 28 0,1 3-32 0,-4 1 24 15,3 3-38-15,-1 0 27 0,0 3-35 0,-2-2 22 16,1 1-41-16,-2 0 22 16,2 2-27-16,-3-1-25 0,1 2-40 0,-1-3-32 0,1 2-43 0,-1-3 2 15,0 0-83-15,2 0-26 0,-2-1-38 0,0-1-23 16,0-2 7-16,0-1-3 0,1-1 43 0,-1-2-8 16,0-6 19-16,1 9-38 15,-1-9 10-15,0 0-40 0,0 0-143 0,14-4 33 0</inkml:trace>
  <inkml:trace contextRef="#ctx0" brushRef="#br0" timeOffset="-173815.26">6133 17664 282 0,'6'-3'436'0,"-6"3"-68"0,10-5-53 0,-10 5-45 0,0 0-24 16,12 5-21-16,-12-5-11 0,8 6-35 0,-6-1-12 0,3-1-21 0,-1 3-18 16,-2-1-17-16,2 3-8 0,0-1-6 0,-1 3-21 15,-2-2-15 1,3 1-16-16,-3-1-13 0,2 2-4 0,-2-3-3 0,3 2-2 0,-3-3 38 0,-1 1-57 15,1 0 3-15,1-1 45 0,-2 3 11 16,0-10-63-16,0 8 43 0,0-8-52 0,0 0 29 16,0 0 34-16,0 0-47 0,-8-5 27 0,8 5 7 15,-3-12-7-15,2 2-7 0,0-2 8 16,-3-1-1-16,4-2-6 0,-1-3 0 0,-1 4-8 0,2-5 22 0,2 1-6 16,-1 0-6-16,4 0 4 0,-2 1-1 0,3 1 0 15,-1-2 6 1,3 5-1-16,1 0 7 0,1-1-4 0,-1 4 5 15,0 0-13-15,2 2-2 0,1 2-7 0,-2 0-6 16,-1 3 0-16,1 0-6 0,1 2-3 0,-11 1 4 0,16 1-1 0,-16-1-2 0,13 4-2 16,-13-4 4-16,11 6 0 0,-11-6-3 0,7 10 5 0,-7-10-6 15,1 11-2-15,-1-4-1 0,-1 0 9 0,-3 2-24 16,-2-3 19-16,1 1-44 0,-2 0-20 0,1 2-36 16,-2-1-51-16,-1-3-45 0,0 1-24 15,1 0-30-15,1 0-13 0,-1-2-26 16,0 2-54-16,2-1-74 0,6-5-415 0,-11 6-359 0</inkml:trace>
  <inkml:trace contextRef="#ctx0" brushRef="#br0" timeOffset="-173450.25">6579 17562 297 0,'0'0'657'15,"0"0"-146"-15,0 0-24 0,0 0-60 0,6 5-39 16,-6-5-25-16,-4 10-34 0,0-1-29 0,-1-2-36 16,3 5-14-16,-3 0-34 0,1 1-34 0,-1 0-29 15,1 4-12-15,1-2-39 0,1 2-15 0,-2 1-18 16,3-1-15-16,-1-1-17 0,2-1-4 0,2 0 2 0,-1-2-19 16,1 0-6-16,2-2 0 0,-1 1-3 15,1-3 1-15,-1-1 1 0,4 1-1 0,-2-3 3 16,4-1-3-16,-9-5 2 0,14 3-1 0,-14-3 0 0,18-3 3 15,-8-1 6-15,2-2 6 0,-1-1 27 0,1-2-21 16,-2-4 44-16,1 2-39 0,-3-4 23 0,1 1-25 16,-3-2 26-16,-2 0-41 0,0-2-2 15,-4 1 4-15,0 2-2 0,-3-2-32 0,1 2 39 0,-3-1-11 16,-4 3-1-16,1 2 28 0,0 0-35 0,-2 2 22 16,0 1-53-16,1 2 14 0,0 0-86 0,0 1-39 0,2 3-62 15,7 2-72-15,-16-3-65 0,16 3-31 0,-10 1-67 16,10-1-97-16,-8 6-124 0,8-6-292 0,-4 7-528 15</inkml:trace>
  <inkml:trace contextRef="#ctx0" brushRef="#br0" timeOffset="-172974.53">7137 17715 580 0,'0'0'469'0,"0"0"-66"15,-14 2 309-15,14-2-408 0,0 0-44 16,0 0-23-16,-14 0-10 0,14 0 11 16,0 0 14-16,0 0-12 0,6 4-15 15,-6-4-25-15,12 2-16 0,-12-2-29 0,19 1-24 0,-7-1-8 0,4 0-25 0,-2 0-18 16,5-1-14-16,2 1-10 0,1-3-14 15,-2 1-6-15,7-1-1 0,-3-1-17 0,3 1-34 16,-4-1-25-16,3 1-28 0,-1 0-28 0,-2-3-41 0,-1 2-13 16,-3 1-16-16,0-1-18 15,-1 2-14-15,-4-2-7 0,-1 1 7 0,0-1 16 16,-4 0 56-16,-3 0-26 0,2-1 70 0,-4 0-23 0,1 0 66 0,-5 5-25 16,2-11 88-16,-2 11-13 0,0-11 61 0,0 11 16 15,-1-11 47-15,1 11 2 16,-5-8 19-16,5 8-20 0,0-9-19 0,0 9-30 0,-1-6-4 0,1 6-6 0,0 0 14 15,0 0-8-15,0 0-4 0,7-3-10 16,-7 3-5-16,8 3-13 0,-8-3-4 0,6 4-8 0,-6-4-9 16,8 9-5-16,-3-5 2 0,-2 2-9 0,-1 0-4 15,1 2-9-15,-2 0-36 0,-1 2-56 16,0 0-50-16,-1 0-58 0,-2 2-71 16,2-1-40-16,0 1-52 0,-3 0-111 0,0 0-478 0,0-1-531 0</inkml:trace>
  <inkml:trace contextRef="#ctx0" brushRef="#br0" timeOffset="-172555.16">8130 17626 331 0,'0'0'484'0,"0"-14"-101"0,0 14-71 0,0-10 34 0,0 10-57 16,0-10 14-16,0 10-43 0,0-9-7 0,0 9-12 16,1-7-23-16,-1 7-12 15,0 0-13-15,2-9-13 0,-2 9-14 0,0 0-15 0,1-6-14 0,-1 6 10 16,0 0 13-16,0 0 17 0,0 0-31 0,5 9 52 16,-5-9-45-1,1 11 46-15,1-3-27 0,-2 1 27 0,1 2-2 16,-1 3-23-16,0-1-13 0,-1 3-10 0,1 1-19 15,-3 1-18-15,2 1-12 0,-2 2-12 0,1 1-17 0,-1 1-9 16,3-1-9-16,-2-3-14 0,0 1-6 16,1-2-8-16,1-1-4 0,-1 1-3 0,1-4-3 15,0-2-5-15,0 2 2 0,0-2-9 0,1-1-1 0,-1 0 1 16,3-2 8-16,-1 1-3 0,1-4 0 0,1-2 3 16,2 2-7-16,-6-6-3 0,14 4-5 0,-14-4-37 15,22 0-52-15,-11-1-49 0,2-1-46 0,2-3-71 16,1 0-72-16,-1-1-22 0,-1 0-128 0,0 1-31 0,-1-1-51 15,1 2-111-15,-3-3-577 0,-1 3-859 16</inkml:trace>
  <inkml:trace contextRef="#ctx0" brushRef="#br0" timeOffset="-172035.58">8451 17689 60 0,'5'-8'762'0,"-4"2"-159"16,-1 6-128-16,3-8-49 0,-3 8-73 16,4-7-43-16,-4 7-36 0,0 0 1 0,0 0-2 15,0 0-35-15,6 3-24 0,-6-3-32 0,1 12-24 0,2-3-8 0,-2 0-16 16,2 2-24-16,-2 2-21 16,2 1-13-16,-2 3-14 0,3-1-15 0,-2 1 66 0,1 0-98 15,-2-1 62-15,2 1-92 0,-1 0 54 16,1-3-96-16,-2 1 51 0,2-3-78 0,-2 0 44 0,2-1-71 15,-2 0 46-15,0-3-50 0,-1 0 60 0,1-2-41 0,-1-6 41 16,0 11-53-16,0-11 56 0,0 0-49 0,-1 8 62 16,1-8-36-16,0 0 62 0,-5-4-46 0,5 4 57 15,-4-12-54-15,0 2 54 0,2-2-62 0,-1-2 51 0,-1-2-47 16,-1-3 14-16,1-2 7 0,1 0 5 0,0-2 17 16,-1 0 11-16,4 4 10 15,-1 0 22-15,1-1 3 0,1 1 18 0,-1 1-3 0,3 3 10 0,1-2-8 16,-1 0-5-16,4 3 0 0,-1 0 5 15,2 2 15-15,1-1-2 0,2 2-7 0,-1 3-5 0,2-3-2 16,2 5 2-16,-2 1 0 0,0 1 3 0,-1 1 2 16,0 2-6-16,-11 1 3 0,19 1-4 0,-10 2 1 15,0 1-1-15,-3 0 22 0,0 1 9 0,-1 2 0 16,-4 2 5-16,2-2 1 0,-3 2-34 16,-3 0 25-16,0 1-17 0,-2 3-8 0,0-3-9 0,-2 1-6 0,-1 0-4 15,0 1 5-15,-1-1-42 0,-2-1-41 0,3-1-37 16,-1-1-38-16,0 1-29 0,2-3 10 0,0 0-88 15,-1 1 0-15,2-2-95 0,0-2-39 0,6-3-33 16,-8 6-74-16,8-6-22 0,0 0-375 16,0 0-422-16</inkml:trace>
  <inkml:trace contextRef="#ctx0" brushRef="#br0" timeOffset="-171673.05">8805 17627 652 0,'8'-2'536'0,"-8"2"-87"15,14-4-8-15,-14 4-11 0,0 0-2 0,14 0 5 16,-14 0-12-16,6 4-4 0,-6-4-61 0,8 9 12 0,-7-1-29 0,0-1-21 16,1 2-20-1,-2 3-31-15,-2 2-23 0,1 1-42 0,1 3-32 0,-1-1-25 16,-3 3-28-16,3-1-28 0,1-1-12 16,-2 1-14-16,2-2-8 0,2 1-16 0,-2-2-6 15,1 0-7-15,3-1-6 0,-3-2-1 0,3-1-4 0,-3-2 1 0,4 0 1 16,2-3-1-16,-1-1-2 0,3 0-3 15,-1-2 5-15,2-2 0 0,-10-2-8 0,22-2 0 0,-11 0-1 16,3-4-2-16,-1-2 2 0,2-3 0 0,-1-2 2 16,14-20-35-16,-15 11-29 0,0 0 36 0,-4 1-25 0,0-1 39 15,-1 2-27 1,-6-1 27-16,2 4-17 0,-4 1 28 0,-1-1-28 16,-3 2 27-16,-1 1-27 0,-3 1 32 15,-1 2-30-15,-2 0 27 0,-2 2-47 0,0 2-14 0,-1-1-75 16,1 4-28-16,-1-1-91 0,3 5-22 0,-2-1-51 15,0 2-59-15,0-1-68 0,1 5-64 16,-1 1-52-16,1 1-177 0,0 2-358 0,0 0-717 16</inkml:trace>
  <inkml:trace contextRef="#ctx0" brushRef="#br0" timeOffset="-170691.16">10594 17667 224 0,'0'0'415'16,"1"-7"-85"-16,-1 7-29 0,2-10-39 0,-2 10-14 15,-2-7 0-15,2 7 2 0,-1-7-26 0,1 7-16 0,-2-7-17 16,2 7-25-16,-4-6-11 16,4 6-18-16,-7-5-14 0,7 5-11 0,0 0-24 0,-12-1-13 0,12 1-13 0,-11 3-9 15,11-3-13-15,-11 5-7 0,7 0-5 0,-1-2-5 16,-1 5 45-16,-5 5-11 15,5-5-65-15,2 0 45 0,2 2-53 16,-2-1 26-16,0 1-66 0,1-1 32 16,2 0-61-16,-2 0 41 0,2-1-53 0,1 0 39 15,1-2-49-15,1 1 42 0,-1-1-40 0,2 0 70 16,-3-6-42-16,6 7 44 0,-6-7-27 0,9 3 48 0,-9-3-39 16,13 2 50-16,-13-2-34 0,10-2 4 0,-10 2 5 0,13-2 8 0,-13 2 1 15,11-2-6 1,-11 2 13-16,9-3 4 0,-9 3 7 0,0 0 6 0,14-2 3 0,-14 2 14 15,9 4 50-15,-9-4-27 0,9 5 70 0,-9-5-53 16,8 10 45-16,-4-4-49 0,-2 1 50 0,1 2-54 0,-1-2 45 0,1 10 72 16,-2-9-98-1,-1 0 52-15,-1 2-65 0,0-2 43 0,-2 2-67 0,-1 0 42 0,2-2-64 16,-6 1 52 0,4-1-68-16,-5 3 48 0,0-3-56 0,-1 0 47 15,1 1-69-15,0-3 30 0,-1-1-84 0,1-1 19 0,1 0-79 0,-1-1 4 0,0 1-48 16,9-4-69-16,-12 5-25 15,12-5-52-15,-12-2-65 0,12 2-467 0,-9-5-415 0</inkml:trace>
  <inkml:trace contextRef="#ctx0" brushRef="#br0" timeOffset="-170250.06">10598 17501 219 0,'-1'-11'537'0,"-2"2"-125"0,-2 2-50 16,1 0 0-16,-3-1-13 16,-2 3-41-16,0-1-27 0,-4 4-9 0,-1-1-15 15,-3 2-22-15,1 2-2 0,-5 4-17 16,1 1-5-16,-3 2 2 0,-3 6-18 16,1 2-26-16,-3 5 15 0,1 3-38 0,4 2 21 0,-3 4-5 15,4 3-6-15,2 2-20 0,5 2-16 0,-2-2-21 16,7 2 18-16,1 1-61 0,4-7 27 0,2 3-51 15,3-5 26-15,4 2-46 0,1-1 31 0,5-1-43 16,4-1 5-16,2-5 33 0,4-1-28 0,6 0 21 16,-2-5-37-16,4-4 36 0,3-1-41 0,-1-8 38 15,0 0-32-15,1-2 31 0,4-4-39 0,2-2 35 16,-1-3-36-16,5-5 38 0,-4-1-37 0,1-2 42 16,-3-2-41-16,-3-3 41 0,-3-3-37 0,-3-1 8 15,-4-2 7-15,-1-3-3 0,-5-3 1 0,-5 4 0 16,-2-4 2-16,-4 1-30 0,-2-1 25 0,-6-1-19 0,-2 1 29 15,-3-1-31-15,-7 0 32 0,0 1-5 0,-7 2-8 16,-5 4-1-16,0 4-5 0,-2 0-3 0,-3 4-28 16,5 6-44-16,-4 2-59 0,6 4-85 0,-3 2-83 15,2 2-85-15,-2 4-83 0,5 0-18 0,0 4-106 16,0 4-605-16,4-3-814 0</inkml:trace>
  <inkml:trace contextRef="#ctx0" brushRef="#br0" timeOffset="-169834">10601 17596 260 0,'0'-7'384'0,"0"7"-69"0,0 0-40 15,0-9-39-15,0 9-31 0,0 0-24 0,0-6-26 16,0 6-23-16,0 0-28 0,0 0-14 16,0 0-10-16,0 0 8 0,0 0 21 0,0 0 16 0,0 0-15 15,3 5 20-15,-3-5-7 0,2 13-18 0,-2-7-20 16,0 2-13-16,0 1-15 0,-2 1 38 0,1 1-68 16,1 1 28-16,0-2-95 0,0 1-10 15,0 1-80-15,0-1-36 0,0 1-55 0,0-1-106 0,0 0-142 16,0 0-226-16,0 0-204 0</inkml:trace>
  <inkml:trace contextRef="#ctx0" brushRef="#br0" timeOffset="-168033.42">11315 17739 93 0,'0'0'502'0,"0"0"-101"16,0 0-48-16,0 0-70 0,0 0-19 15,0-8-18-15,0 8-20 0,0 0-26 0,0 0-15 0,0 0 27 16,0 0-59-16,0 0 44 0,0 0-60 15,4-5 41-15,-4 5-54 0,0 0 42 0,0 0-52 0,0 0 59 16,0 0-44-16,0 0 59 0,0 0-48 0,0 0 77 0,6 4-79 16,-6-4-9-16,0 0-5 0,3 7-7 15,-3-7 13-15,1 9 15 0,-1-9-15 0,1 10-16 16,-1-10-2-16,2 11 24 0,-2-2-43 16,1-2 11-16,-2 4-23 0,1 0 23 0,0 1-35 0,-3 1 21 15,3 0-30-15,-1 3 12 0,-2-1-27 16,2 3 19-16,-2-2-27 0,2 1 10 0,-4 0-23 0,2-1 18 15,2-1-15-15,-1-1 20 0,-1 3-14 0,0-6 3 0,2 3-2 0,0-4-4 16,0 1-8-16,-1-2-9 16,1 0-2-16,1-2-3 0,0 1 4 0,0-8-2 0,3 14 2 0,-3-14 3 15,2 11 0-15,-2-11 1 16,9 6-3-16,-9-6-4 0,13 5 1 0,-13-5-1 16,14 3 2-16,-14-3-6 0,19-2-3 0,-7 1 6 0,-2 0-1 0,3-1-3 15,-2-1-5-15,-1 1-15 0,1 1-27 16,-11 1-12-16,14-4-67 0,-14 4-2 0,14-2-75 0,-14 2 10 15,10-3-129-15,-10 3-12 0,9-3-106 16,-9 3 7-16,9-3-47 0,-9 3-17 0,6-3-61 0,-6 3-49 16,4-5-373-16,-4 5-566 0</inkml:trace>
  <inkml:trace contextRef="#ctx0" brushRef="#br0" timeOffset="-167546.83">11619 17856 418 0,'0'0'472'0,"3"-10"-43"0,-3 10-85 0,2-10-41 16,-2 10 11-16,5-7-98 0,-5 7 11 15,0 0-38-15,4-6 98 0,-4 6-80 16,0 0 52-16,4 7-54 0,-4-7 54 16,4 11-88-16,-3-4 23 0,-1 0-77 0,1 2 49 0,1 1-84 15,-1 0 44-15,-1 1-85 0,0 0 52 0,0 2-78 0,1-1 62 16,-2-1-79-16,1 1 62 0,0-2-71 15,0 2 67-15,0-2-81 0,0-1 71 16,-1-2-71-16,1 0 66 0,0 1-62 0,0-8 72 0,-2 12-66 0,2-12 68 0,-1 8-58 16,1-8 42-16,0 0-68 0,0 0 71 15,0 0-70-15,0 0 74 0,0 0-76 0,0 0 70 0,-5-8-71 16,4 2 70-16,-2 0-70 16,3-5 72-16,-2 1-75 0,2-2 78 0,-2-3-77 15,2 0 61-15,-1-2-80 0,1 0 58 0,1-1-62 0,-1 2 69 0,3-2-64 16,-1 2 14-16,1 0 9 0,2 0 32 0,2 4-27 0,-1-1 2 0,3 1 3 15,-1 3 4-15,2 0 5 0,1 2-2 0,-2 1 5 32,0 2-2-32,1 2 7 0,1-1 19 0,-11 3-2 0,16-1 7 15,-16 1-6-15,17 0 13 0,-17 0 24 0,13 6 10 16,-13-6 14-16,10 7-7 0,-10-7-12 16,4 9-6-16,-4-9-1 0,0 12-10 0,-3-7-5 15,0 1-7-15,0 2-16 0,-4-1-5 0,2 1-31 16,-1-1 38-16,-2-1-97 0,2 0 45 0,-2 0-101 0,-1-2 24 15,1 3-95-15,2-2 8 0,-3-1-96 16,4 1-16-16,5-5-61 0,-10 7-59 0,10-7-73 0,-9 6-448 16,9-6-538-16</inkml:trace>
  <inkml:trace contextRef="#ctx0" brushRef="#br0" timeOffset="-167157.98">11969 17762 176 0,'0'0'702'16,"11"-4"-160"-16,-11 4-88 0,7-2 36 0,-7 2-78 0,0 0 35 0,5 3-68 16,-5-3 53-16,-1 11-86 0,1-4-31 0,-2 3-29 15,0 0-12-15,-2 2 15 0,2 1-53 0,-2 1-3 16,0 1-53-16,0 1 3 0,3 0-56 16,-3-1 2-16,3 2-47 0,0-1 9 0,1-2-38 15,0 0 11-15,0-1-28 0,1 0 15 0,-1 0-28 16,5-1 14-16,-4-1-27 0,3-1 19 0,1-1-19 15,-1 0 3-15,1-2 9 0,2-1-14 0,0 0 18 16,2-2-20-16,0-3 6 0,-9-1-9 0,21 0 18 0,-10-4-21 0,3-1 14 16,-1-1-10-16,0-1 5 0,-2-2-5 0,1-2 18 15,-1 0-15-15,-2-4-7 0,3-2-1 16,-4 1 2-16,0-2-1 0,-4 1 0 0,0 0 0 16,-1 2 7-16,-3-1-11 0,-2 0 1 0,1 1 0 15,-3 0-2-15,-2 3 0 0,-1 0-3 0,-3 2-2 0,1 0-25 16,0 2-38-16,-3 0-42 0,1 1-33 0,1 3-59 15,-1-1-61-15,2 0-67 0,-2 2-3 0,1 0-131 16,10 3-23-16,-14 0-2 0,14 0-82 0,-10 0-50 16,10 0-338-16,0 0-553 15</inkml:trace>
  <inkml:trace contextRef="#ctx0" brushRef="#br0" timeOffset="-166144.87">12598 17874 90 0,'0'0'454'0,"0"0"254"15,-8 3-414-15,8-3 16 0,0 0-48 0,0 0 33 0,0 0-69 16,0 0 40-16,0 0-60 16,0 0 43-16,0 0-69 0,0 0 42 0,0 0-72 0,0 0 48 15,0 0-71-15,0 0 47 0,0 0-60 0,0 0 47 0,0 0-62 0,0 0 51 16,0 0-71 0,0 0 60-16,0 0-80 0,0 0 62 0,0 0-75 0,0 0 70 15,0 0-78-15,0 0 67 0,0 0-73 0,0 0 13 0,4 4 10 16,-4-4 0-16,0 0 7 0,0 0 5 0,12 2 35 15,-12-2-58-15,0 0 42 16,15 1-44-16,-15-1 35 0,12 0-40 0,-12 0 4 16,15 2 32-16,-15-2-34 0,17 0 27 0,-17 0-21 0,23 0 32 0,-12 0-33 0,3 0 21 15,0 0-32 1,1 0 19-16,1 0-29 0,2-2 26 0,0 2-28 0,1-1 19 0,0 1-27 0,0-2 10 0,0 1-19 31,-2 1 22-31,2-1-30 0,0 1 14 0,-1 0-12 0,1-2 22 0,-3 2-26 0,0-1 23 0,-2-1-19 16,2 2 18-1,-2-1-22-15,1 1 23 0,-2 0-28 16,-2 0 25-16,2 0-25 0,-1-2 22 0,-12 2-23 16,19 0 23-16,-19 0-22 0,18-1 21 0,-18 1-32 0,12-2 28 15,-12 2-23-15,12 0 17 0,-12 0-25 0,10-1 20 16,-10 1-41-16,0 0 12 0,12-3-47 16,-12 3 35-16,5-4-42 0,-5 4 37 0,0 0-38 0,2-6 34 15,-2 6-49-15,0 0 47 0,-1-6-69 0,1 6-2 16,-2-6 75-16,2 6-73 0,-7-6 76 0,7 6-72 15,-6-7 91-15,6 7-78 0,-9-9 49 0,1 6-50 16,2-2 71-16,-2 1-47 0,0-2 67 0,-2 2-47 16,1-1 71-16,-1-1-59 0,-1 3 65 0,0-1-55 15,2 0 66-15,-2 0-56 0,1-1 82 0,1 2-58 16,0 0 72-16,1 0-65 0,0 0 83 0,8 3-70 16,-12-4 69-16,12 4-73 0,-11-5-3 0,11 5 58 15,-7-3-78-15,7 3 74 0,0 0-64 0,0 0 14 0,0 0 40 16,0 0-4-16,0 0 5 0,0 0 0 0,0 0 12 15,4 9 8-15,-4-9-7 0,11 6 44 16,-1-2-54-16,-2-1 44 0,2 0-32 0,0 2 25 16,1-2-36-16,0 1 24 0,2-1-44 0,-3 1 31 0,3 0-36 15,0-1 35-15,-3 1-33 0,0-2 28 0,0 3-27 16,-1-1 31-16,-1 0-9 0,2 1 27 0,-3 0-8 16,-2 1 14-16,0-1 2 0,-4 0-4 0,2 4-9 15,-3-3-5-15,-3 2-15 0,-2 3-7 0,0-1-4 0,-3 0-10 16,-2 2-10-16,0-2-19 0,-2 1-30 0,-2 1-34 15,0 0-6-15,-1 0-58 0,2-1-16 16,-1-1-84-16,1-1-3 0,3 1-135 0,-1-2-43 16,0-1-95-16,2 2-77 0,-1-4-72 0,1 3-714 0,0-4-963 15</inkml:trace>
  <inkml:trace contextRef="#ctx0" brushRef="#br0" timeOffset="-160268.94">23457 7804 102 0,'-7'-1'262'16,"-2"-3"-58"-16,1 0-13 0,-1 1-34 0,-1-1-30 15,1 0 0-15,-1 1-12 0,0 0 9 0,-1-3-3 16,1 2-13-16,-3 1-14 0,3 1 15 0,-3-2-33 16,2 2 6-16,-1-1-35 0,-2 1 24 15,3 0-26-15,-3 2 16 0,1 0-26 0,1 0 22 0,-2 2-31 16,0-1 17-16,0 2-21 0,0 0 12 15,-2-1-19-15,1 2 27 0,0-1-19 0,2 3 22 0,-2 1-27 16,1-3 39-16,-3 4-30 0,3-1 22 0,1 0-32 16,-2 3 26-16,2-2-30 0,-3 3 30 0,0 2-27 15,1-2 36-15,1 3-36 0,-1-3 36 16,-1 3-33-16,2 2 18 0,0 0-27 16,0 0 22-16,1-2-19 0,-2 3 11 0,2-1-12 0,0 1 32 0,-2 0-23 15,5 1 16-15,-3-1-23 0,2 1 20 0,0 0-19 16,1 0 12-16,-1 0-2 0,2 0-2 15,-1 0-4-15,1-1 0 0,1 1-4 0,-1-2-2 16,1 3 6-16,2-4-4 0,1 3-6 0,1-3-2 0,0 1 3 16,-1 1-2-16,4-1 2 0,-2-1-2 0,3 1-17 0,0 1 19 15,4-2-15-15,1 1 15 16,0-1-9-16,0 2 17 0,4-1-2 0,0 1 12 16,5-2-13-16,-2 2 20 0,4-3-16 0,-1 0 11 0,4 0-5 15,0-2 2-15,4 1-6 0,0-1 11 16,2 0-12-16,-2-4 12 0,3 3-15 0,-3-3 6 0,1 0-12 0,0-1 12 15,3-1-10-15,-2 0 8 16,0 1-7-16,3-3 9 0,-1 1-10 0,0-1 3 0,0 0-7 0,0-1 14 16,1-1-12-16,-4-1 10 15,4 1 0-15,-1-2 5 0,0-2 7 0,0 0 2 16,-1 0 2-16,1-1 5 0,1-3-5 0,-2 1 2 16,5 0-2-16,-2-4-1 0,-1-1 4 0,0 1 2 0,-1-1 2 15,-1-2-6-15,-1 1-1 0,-3-1-4 0,2-3 0 0,-6 3-8 16,0-1-1-16,1-1-2 15,-6 0-3-15,4-1-2 0,-6-1-6 16,3 1-3-16,-4-1 8 0,1 0-3 0,0-1 1 0,-2 0-5 0,-1 1-4 16,1-5 3-16,-2 4-1 0,0-2-1 15,-1 0-9-15,2-2 9 0,-4 3-3 0,-2 0 0 16,1 1-1-16,-3-4-2 0,-2 4-2 0,1-2 5 16,-3-3-3-16,-2 3 2 0,-2-2-6 0,1 0 1 0,-2 2 1 15,-5-4 2-15,-2 2-4 0,1 1 3 16,-3 1-3-16,-2 0 0 0,-3 3-3 0,0 0-11 15,-2 3-20-15,-4 0-25 0,-2 3-29 0,-1 2-32 0,-2 1-46 0,-4 3-36 16,-1 4-61-16,2 0 11 0,-3 4-44 16,-4 3-35-16,3-1-67 0,6 0-419 15,3 1-355-15</inkml:trace>
  <inkml:trace contextRef="#ctx0" brushRef="#br0" timeOffset="-157286.03">23695 8605 116 0,'0'0'151'0,"0"0"-24"0,0 0-27 0,0 0-11 15,0 0 3-15,0 0-1 0,0 0-2 0,0 0 27 0,-4 5 14 16,4-5-8-16,0 0-1 0,0 11-20 0,0-11-2 15,0 7-24-15,0-7 9 0,1 9-11 0,-1-9 7 16,3 10-17-16,-3-10 41 0,6 10-33 16,-4-3 12-16,0-1-31 0,2 0 30 15,-1 1-34-15,-1 1 21 0,3 0-34 0,-2-1 21 0,-1 3-18 16,2-2 20-16,1 1-33 0,-1 1 22 16,0 0-42-16,0 0 30 0,0 1-29 0,0-3 25 0,1 5-7 0,2-1 1 15,0 0-26-15,-1 1 25 0,1 0-6 0,1-1-3 16,1 2 1-16,0-3 0 15,0 1-1-15,1 1-2 0,3 1-3 0,1-3 1 0,-2 4 21 16,4 0 7-16,-2-2 5 0,6 0-9 0,0 3 0 16,2-1-1-16,2 1-6 0,2-1-2 0,-2 3-2 15,4-1-1-15,3 2-5 0,-2 1 0 0,3-2-3 0,-1 1-5 16,-2 0 0 0,1 2-20-16,0-1 22 0,-2 1-24 0,-1-1 27 0,1 0-25 15,-1 1 23-15,-3-3-26 0,-2 1 27 0,2-2-19 16,1 2 18-16,-1-1-21 0,-1-1 20 0,1 1-20 15,2-1 19-15,1-1-17 0,3 1 18 0,1 1-23 0,0-2 25 16,2 2-16-16,0-2 16 0,-1 1-17 16,4-1 19-16,-2 0-17 0,3 0 20 0,-1-2-21 15,-1 3 18-15,-1 0 1 0,3-1-10 0,-2 2 6 16,1-1-8-16,-1 0 2 0,1-1-2 16,-1 2-2-16,-3-2-10 0,1 1 7 0,0 0-10 0,-1-1 10 0,-4-1-9 15,0-2 6-15,2 0 2 0,0 1 1 16,-2 0 4-16,-1-1 1 0,3 1-1 0,-1-1 3 0,0 1 2 15,0-3-2-15,6 3-6 0,2 0-10 0,-2 1 13 16,1-1-22-16,1 0 18 0,4 0-31 16,-2-2 16-16,2 1-20 0,1-1 25 15,-3 0-13-15,0-1 21 0,2 2-13 0,1-3 33 0,1 0-19 16,0 0 17-16,-1 2-15 0,0-2 14 0,2 2-19 0,-1-2 18 16,-1 2-22-16,2-2 10 0,-1 0-17 0,3 1 35 0,-1-3-24 15,4 1 17-15,-2-1-22 16,0 0 20-16,3 0-19 0,-3-3 16 0,3 2-18 0,-2-1 20 15,3-2-17-15,1 1 15 0,-1-1-16 16,0 0 16-16,1 1-16 0,0-2 18 0,0 0-20 0,-1-2 16 16,-1 2-16-16,0-2 21 0,-8 0-20 15,3-2 19-15,-2 1-19 0,-2 0 18 0,9-3-17 16,-3 1 20-16,-6-3-20 0,5 2 19 0,0-1-24 16,0-1 22-16,0-1-13 0,0 2 17 0,0-3-10 15,0 0 18-15,0 0-18 0,0 0 16 0,0-1-15 16,-2 0 12-16,0-1-19 0,-1 0 14 0,-1-1-11 15,-3 0 13-15,2-1-16 0,-9 1 14 0,2 1-16 16,-2-1 19-16,-2 1-13 0,0-2 14 0,-2 1-15 16,-3-1 12-16,3 2-14 0,-2-3 16 0,-1 2-12 15,-3 0 7-15,-1-1-17 0,3 0 19 0,-1-3-15 16,1 4 12-16,0-4-12 0,1 2 11 0,-1-1-3 16,-5 2 4-16,2 0-1 0,2-3-3 0,-3 2-2 15,-1 1-18-15,0-1 20 0,1 0-13 0,-3-1 18 16,0 0-2-16,2 0 14 0,-2 1-14 0,1-1 13 15,-2-1-8-15,1 0 2 0,0 1-13 0,-1-1 10 16,1-1-9-16,2-2-3 0,0 0 0 0,2 1 3 0,-3-1-7 16,-1 3 4-16,1-2-2 0,0 0 3 15,-2 2 0-15,1 0-4 0,1-1 7 0,-5 2-2 16,4-3 8-16,-3 3 3 0,1-1 1 0,-2-1 1 16,0 1-3-16,-1 0-2 0,1-1 4 0,10-15 9 15,-11 15-1-15,-1 1-9 0,-1-1 2 16,2 0-5-16,-1 0 2 0,1-1-9 0,-2 0 6 15,3 1-6-15,-1 1 9 0,0-1-7 0,-3 2 13 16,0 0-8-16,0 1 7 0,-1-2-6 0,-1 3 8 0,1-2-9 16,1-1 10-16,-3 5-5 0,1-4 4 0,-1 2-7 15,-2 0-3-15,5 0-1 0,-4 2-6 0,0-3 5 16,0 3-7-16,-1-2 6 0,1 2-7 16,0-2 4-16,-1 2-2 0,1-1 5 0,0 0-5 0,1 1 7 15,-3 1-9-15,4-2 8 0,-3 2-9 0,-1-1 4 16,3 1-3-16,-4-2 1 0,3 4 3 0,-1-3-2 0,0 2-3 15,1-1 5-15,-3 0-7 0,2 2 1 16,0-1 5-16,-1 0-2 0,-1 1 0 0,1-2 1 16,0 2 2-16,-1 0 3 0,1-3-8 0,0 3 3 15,-1-1 1-15,0 0-1 0,1 1 4 0,-2-3-6 16,0 3 3-16,2-1-3 0,-2 0 3 0,0 1-1 16,-1 6 2-16,4-14-4 0,-4 14 2 0,2-12 0 15,-1 6-3-15,0 1 1 0,-1 5 0 0,1-14-1 16,-1 14 1-16,3-11 2 0,-2 4 0 0,-1 7-1 15,3-11 2-15,-1 5-1 0,-2 6 3 0,2-10-4 0,-1 4 3 16,-1 6-2-16,2-12-1 0,-2 12 2 16,4-13-1-16,-4 13-1 0,2-12-1 0,-1 7 2 15,-1 5 0-15,1-11-4 0,-1 11 4 0,3-11 0 16,-3 11 0-16,1-10-2 0,-1 10 1 0,1-9 3 16,-1 9-1-16,0-8 0 0,0 8-2 0,2-6 3 15,-2-2-2-15,0 8 2 0,0 0-4 16,0-11 1-16,0 11 4 0,0-6-3 0,0 6 4 15,0 0-6-15,0-10 0 0,0 10 2 0,0 0 0 16,0-9 0-16,0 9 0 0,0 0-1 0,0-7 2 16,0 7-1-16,0 0 1 0,0 0 1 0,0-8-1 15,0 8-1-15,0 0-2 0,0 0 3 0,0-8 3 16,0 8-5-16,0 0-1 0,-2-6 1 0,2 6-1 0,0 0 1 16,0-6 1-16,0 6-4 0,0 0 4 15,2-8 3-15,-2 8-2 0,0 0 0 0,0-7 2 16,0 7-1-16,0 0-4 0,0-7 4 0,0 7-2 15,0 0 1-15,0 0-3 0,0-10 3 0,0 10-2 0,0 0-1 16,0 0 3-16,-2-6-2 0,2 6-1 16,0 0 1-16,0 0-1 0,0 0 1 0,0-7-1 15,0 7 5-15,0 0-3 0,0 0-2 0,0 0 9 0,0 0-10 16,0 0 0 0,-1-6-2-16,1 6 3 0,0 0-1 0,0 0 5 0,0 0-2 15,0 0 0-15,0 0 0 0,0 0 0 0,0 0 1 0,0 0 1 0,-3-6 1 16,3 6-4-16,0 0 1 0,0 0 0 15,0 0-1-15,0 0-3 0,0 0 4 16,0 0-2-16,0 0 2 0,0 0 0 16,0 0 1-16,-2-5-2 0,2 5-1 0,0 0 2 0,0 0 2 0,0 0-1 0,0 0 0 0,0 0-1 15,0 0 1 1,0 0 2-16,0 0 0 0,0 0 1 0,0 0-3 16,0 0-1-16,0 0 2 0,0 0-1 0,0 0 1 15,-3-7 0-15,3 7-1 0,0 0 0 16,0 0-2-16,0 0 0 0,0 0 0 0,0 0-1 15,0 0-1-15,0 0 3 0,0 0-2 0,0 0 0 0,-2-5 1 16,2 5 1-16,0 0-1 0,0 0 2 0,0 0 0 16,0 0 1-16,0 0-1 0,0 0-2 0,0 0 1 15,0 0 2-15,-3-6-3 0,3 6 2 16,0 0 0-16,0 0 5 0,-4-6-5 0,4 6 2 16,0 0-5-16,-5-6 10 0,5 6-10 0,0 0 7 0,-4-6-4 15,4 6 3-15,0 0-5 0,-2-7 0 0,2 7 3 16,0 0 0-16,-3-6-4 0,3 6 5 0,0 0-5 15,-2-7 6-15,2 7-2 0,0 0-2 0,-2-6-4 16,2 6 5-16,0 0-4 0,-1-7 5 0,1 7-5 16,0 0 5-16,0 0-7 0,0-7 6 0,0 7-9 15,0 0 10-15,0 0-4 0,0-8 6 0,0 8-5 16,0 0 8-16,-1-7-11 0,1 7 4 16,0 0 4-16,0 0-8 0,0 0 6 0,1-8-4 15,-1 8 5-15,0 0-4 0,0 0 4 0,0-7-6 16,0 7 5-16,0 0-5 0,0 0 4 0,0-7-6 15,0 7 7-15,0 0-8 0,0 0 9 0,0-7-7 16,0 7 4-16,0 0-7 0,0 0 7 0,0 0-6 0,0 0 2 16,0 0-2-16,1-6 7 0,-1 6-2 0,0 0 0 15,0 0-3-15,0 0 6 0,0 0-5 0,0 0 8 16,0 0-11-16,0 0 11 0,0 0-5 16,0 0 21-16,0 0-17 0,2-7-9 15,-2 7 7-15,0 0-6 0,0 0 5 0,0 0-7 16,0 0 3-16,0 0-2 0,0 0 3 0,0 0-4 15,0 0 6-15,0 0-7 0,0 0 4 0,0 0-1 0,0 0 2 16,0 0-1-16,0 0 5 0,0 0-8 0,0 0 5 0,0 0-2 16,0 0 5-16,0 0 0 15,0 0-1-15,0 0-7 0,0 0 9 0,0 0-11 16,0 0 9-16,0 0-3 0,0 0 6 0,0 0-7 16,0 0 3-16,0 0 0 0,0 0 1 0,0 0-6 15,0 0 5-15,0 0-16 0,0 0 25 0,0 0-11 0,0 0 8 0,0 0-7 16,0 0 4-16,0 0-5 15,0 0 8-15,0 0-7 0,0 0 1 0,0 0-2 16,0 0 6-16,0 0-7 0,0 0 3 0,0 0-4 16,0 0 6-16,0 0-9 0,0 0-10 0,0 0-14 15,0 0 8-15,0 0-7 0,0 0 13 0,0 0-1 16,0 0 11-16,0 0-7 0,0 0 11 0,0 0-5 16,0 0 6-16,0 0-1 0,0 0 6 0,0 0-8 0,0 0 7 0,0 0-6 15,0 0 9-15,0 0-11 16,0 0 11-16,0 0-7 0,0 0 8 0,0 0-5 15,0 0 6-15,0 0-7 0,0 0 8 0,0 0-12 0,0 0 11 0,0 0-7 16,0 0 7-16,0 0-8 0,0 0 8 16,1-7-8-16,-1 7 5 0,0 0-8 15,0 0 8-15,0 0-5 0,0 0 3 0,3-6-7 16,-3 6 11-16,0 0-8 0,0 0 9 0,2-5-10 16,-2 5 6-16,0 0-3 0,0 0 4 0,0 0-7 15,3-6 9-15,-3 6-7 0,0 0 5 0,0 0-7 16,0 0 5-16,0 0-7 0,0 0 8 0,2-6-10 15,-2 6 2-15,0 0-15 0,0 0-5 0,0 0-29 16,0 0-13-16,0 0-66 0,0 0-27 0,0 0-92 16,0 0-105-16,0 0-119 0</inkml:trace>
  <inkml:trace contextRef="#ctx0" brushRef="#br0" timeOffset="-155872.39">27254 10629 234 0,'0'0'450'0,"0"0"-85"16,0 9-47-16,0-9-89 0,-2 13-9 0,0-5-20 16,2 2-29-16,-2-3-32 0,-1 6-26 0,2-3-29 15,-2 2-13-15,-3 2-16 0,4 0-6 0,-2 0-19 0,-1 1 3 16,-1 2-6-16,1-2-5 0,0 0-10 0,0-2 3 16,1 1-1-16,-1-1-3 0,1-4-1 0,2 1 0 15,-2-4 1-15,4-6-1 0,-6 11 5 0,6-11-3 16,-4 5-1-16,4-5-7 0,0 0 5 0,0 0 3 15,-3-6-2-15,3 6 2 0,-1-12-5 0,1 3 0 16,1-1 2-16,-1-3-3 0,0 1-8 0,3-3 0 16,-1-3 10-16,3 2-11 0,-1-4 7 0,3-1-3 15,0 1-1-15,1-3-1 0,3 4-4 16,2-6-3-16,1 5 1 0,0 2-6 0,0 2 5 0,2 2-24 16,0 1 14-16,0 1 26 0,0 3-23 15,0 1 41-15,0 3-25 0,0-2 38 0,0 4-27 0,-3 0 30 16,0 2-22-16,-13 1 23 0,20 1 3 15,-10 2-3-15,-3 0 13 0,-7-3 0 0,7 8-10 0,-7-8-3 16,2 12-9-16,-5-6-8 0,-1 2-1 16,-1-1-7-16,-4 1-46 0,0 2-10 0,0-1-46 15,-3 0-30-15,-1 1-83 0,1 0-21 0,-2-2-67 0,1 3-93 16,1-5-305-16,0 4-191 0</inkml:trace>
  <inkml:trace contextRef="#ctx0" brushRef="#br0" timeOffset="-155583.45">27445 10741 520 0,'5'8'456'0,"-5"-8"-80"0,1 7-72 16,-1-7-73-16,0 10-8 0,0-10-35 0,-2 12-60 0,0-5-6 16,2-7-44-16,-1 12 0 0,1-12-17 15,1 12-9-15,-1-4-11 0,3-3-4 0,1-1 20 0,3 3 34 0,1-1-18 16,1-3 22-16,2-1-17 0,1 0 19 15,1-1-18-15,2-1 2 0,-2 0-5 0,5-2 7 0,-3 0 8 16,4-2-1-16,-2-1 5 0,-3-3 25 0,1 3-12 16,-2-2-13-16,-1-1-14 15,-2 1-16-15,-3-3-17 0,-3 3-11 0,1-3-8 0,-5 4-11 0,-1-1-15 16,-3-2-21-16,-1 2-35 0,-3 1-36 16,-2 0-38-16,-1 3-37 0,-3-1-25 15,2-1-30-15,-1 3-52 0,1-1-9 0,0 2-58 16,-1 0-44-16,4 0-396 0,9 1-298 0</inkml:trace>
  <inkml:trace contextRef="#ctx0" brushRef="#br0" timeOffset="-155283.48">27716 10672 218 0,'7'-2'614'16,"-7"2"-134"-16,14-5-73 0,-14 5-61 0,5-3-55 0,-5 3-56 0,0 0-32 0,4-6-33 15,-4 6-29-15,0 0-31 0,0 0-22 16,0 0-18-16,0 0-17 15,-8 3-15-15,8-3-8 0,-2 8 2 0,2-8-12 0,-1 9-4 16,2-3-5-16,0 1-3 0,-1 0-3 16,3 2 4-16,1-1-8 0,0 3 11 0,-1-4 24 15,1 3 17-15,0-2 7 0,2 2-5 0,-2-1-1 16,-1 1 17-16,-1-1 7 0,1 0 12 0,-2-1 11 0,-2 0-10 0,0 1-14 16,-3-1-16-16,1 2-6 0,-4-3-9 15,2 2-8-15,-1-2-7 0,-1 0-7 0,0 0-6 0,-2-2-38 16,3 1-28-16,0 0-16 0,-1-3-42 0,7-3-40 15,-11 4-75-15,11-4-18 0,-9 1-47 16,9-1-63-16,0 0-53 0,-4-4-66 0,4 4-263 16,2-13-235-16</inkml:trace>
  <inkml:trace contextRef="#ctx0" brushRef="#br0" timeOffset="-155033.42">27946 10578 276 0,'11'-8'457'0,"-2"2"-131"15,-2 1-33-15,1 2-88 0,-8 3-7 0,11-5-5 16,-11 5 0-16,10-2 13 0,-10 2 11 0,6 4-27 16,-6-4-11-16,7 9-7 0,-6-2-19 0,0 0 8 15,-1 0-22-15,0 6-24 0,-1-3 19 0,0 2-7 16,-1 2-23-16,0 0-22 0,-1 2-1 0,1-2 1 16,-1 3-14-16,1-2-18 0,-1 1-6 0,0-2-13 15,2 1-2-15,-1-2-6 0,2 0-4 0,-2-1-4 16,2 1 0-16,2-2-1 0,0 0 1 0,-1 0-36 15,3-3-40-15,1 2-43 0,3-3-57 0,-3-1-57 16,4 1-69-16,0-4-14 0,0 1-76 0,-1-2-86 0,-8-2-362 16,14 2-362-16</inkml:trace>
  <inkml:trace contextRef="#ctx0" brushRef="#br0" timeOffset="-154425.98">27919 10774 448 0,'0'0'339'0,"9"-6"-18"16,0 2-31-16,1 0-39 0,4-3-24 16,0 3-17-16,5-2-34 0,3-1-22 0,0 1-10 0,3 0-14 15,-2-1-18-15,1 1-12 0,1 0-15 0,-3 1-16 0,-5 0-9 16,1 2-16-16,-2 0-13 0,-4 1-4 0,2 1-9 16,-3-3-2-16,-11 4-2 0,16 0-4 15,-16 0-1-15,13 5 21 0,-13-5 14 16,5 8-4-16,-5-8-7 0,2 12 6 0,-2-12 2 15,0 13-7-15,-3-5-3 0,0 2-5 0,-2-1-1 16,3 0-19-16,0 1 10 0,-3-2-17 0,4 0 18 0,-2 1-24 0,0 0 20 16,0-3-13-16,3-6 9 15,-4 12-15-15,4-12 13 0,-2 8-4 0,2-8 13 16,-2 8-11-16,2-8 13 0,0 0-14 0,0 0 8 0,0 0-9 16,0 0 8-16,0 0 1 0,11-5-3 15,-11 5 4-15,8-9-1 0,-2 1-5 0,0 0 0 16,-1 1-3-16,2-3-11 0,0 4 6 0,2-3 2 15,-2 2-2-15,0-1-2 0,3 1-1 0,-3 1-2 0,2 3 1 16,-3-2-1-16,-6 5-4 0,17-3 5 0,-17 3-4 0,16 1-4 16,-16-1 8-16,11 9-2 15,-6-3 2-15,1-2 1 0,-2 3-11 0,0 1 14 0,0-2-13 0,-2 2 20 16,1-1-16-16,-1 0 9 0,1-2-13 16,-3-5 17-16,2 13-10 0,-2-13 11 0,4 10-4 15,-4-10 14-15,2 7-4 0,-2-7 52 16,2 8 19-16,-2-8 5 0,0 0-25 0,0 0-5 0,0 0-19 15,14-2-2-15,-14 2-6 0,10-9 0 0,-3 3 7 16,3-1-1-16,-1-2-5 0,1-1 0 0,2-1 8 16,-1 0-4-16,2 2 3 0,0-3 2 15,0 5-9-15,-1-2-5 0,2 2-9 0,-3 1-6 16,0 1-6-16,-1 1 0 0,-1 2-1 0,-9 2-4 0,16 1 0 16,-16-1 2-16,11 5 3 0,-11-5-1 15,10 9 2-15,-7-4 0 0,-1 5-16 0,0-4-62 0,-1 1-32 16,0 2-26-16,-1 0-61 0,0-1-13 15,0 1-71-15,0 1-19 0,0-1-53 0,2 1-55 16,-1-4-398-16,1 2-324 0</inkml:trace>
  <inkml:trace contextRef="#ctx0" brushRef="#br0" timeOffset="-153740.13">28925 10757 105 0,'3'-10'585'15,"1"0"-94"1,-1 1-73-16,-3 3-59 0,0-4-40 0,-3 4-58 0,-1-3-35 0,1 4-22 15,-1-1-27-15,-3-1-29 0,1 4-30 16,-4 1-11-16,10 2-3 0,-16-2-10 0,4 4-18 16,3 0-30-16,-2 1 8 0,0 2-16 15,1 0-5-15,1 1-6 0,-1 0-10 0,3 1-7 16,-2 0 5-16,-2 10 6 0,4-6-23 16,4-5 7-16,0 2-10 0,2-1 16 0,1-7-11 15,0 12 10-15,0-12-10 0,6 9 14 0,-6-9-2 16,10 6-1-16,-10-6-3 0,14 3 0 0,-14-3 3 15,17 0-1-15,-8-3-2 0,-1 1-3 0,2-2-1 16,-1 0-5-16,-3-3-2 0,2 1 0 0,-1 2 0 16,0-1-3-16,-1-1 4 0,-6 6-6 0,9-7-1 15,-9 7-5-15,7-8-2 0,-7 8 1 0,0 0 0 16,0 0 5-16,0 0-2 0,0 0 0 0,-3 9 5 0,3-9-2 16,-1 9-2-16,1-9 4 0,-3 12 2 0,2-6 0 15,0 2 2-15,1-3-13 0,0 4 16 0,0-9-11 16,2 13 17-16,0-7-16 0,0 0 19 15,4-1-12-15,-2 1 15 0,3-1-9 0,-7-5 12 0,14 5-15 16,-14-5 10-16,18 2-9 0,-18-2 11 0,19-1-20 16,-8 0-1-16,0-2-18 0,0-4 7 0,-1 1 4 15,3-1 4-15,-3-3-2 0,2 2 5 16,-2 0-8-16,0 0 14 0,-2 1 2 0,-2 0 1 0,1 2-4 16,0 1-3-16,-2-2-11 0,-1 1 3 15,-4 5 1-15,0 0 6 0,0 0-2 0,0 0 0 0,0 0 1 16,5 6 0-16,-5-6 3 0,-2 9 3 0,-1-3-12 15,2 0 10-15,1-6-10 0,-3 11 18 0,1-6-17 16,2-5 14-16,-3 10-9 0,3-10 18 16,0 8-10-16,0-8 48 0,-2 7 14 0,2-7 6 15,0 0-18-15,0 0 2 0,0 0-15 0,0 0 21 16,0 0-7-16,2-9 18 0,-2 9-1 0,3-10-6 16,-1 0-14-16,2 2-6 0,1-5 2 0,1 3 4 15,2-5 4-15,0 2 1 0,2 1 12 0,4-1-18 16,-1 0-8-16,5 2-9 0,-3 3-5 0,2 2-6 15,0 0-9-15,0 1-3 0,0 4-5 0,2 2-1 0,-2 1-1 16,1 2 5-16,0 3 0 0,0-1 7 0,-1 6-1 0,-1-1-10 16,0 1-19-16,-4 1-6 0,-2-3-53 0,-5 5-57 15,0-4-50-15,-2 0-87 16,-3 0-45-16,-3 1-158 0,-2 0-576 0,-2 0-668 0</inkml:trace>
  <inkml:trace contextRef="#ctx0" brushRef="#br0" timeOffset="-152159.47">6470 7190 245 0,'0'0'537'16,"0"0"-130"-16,0 0-82 15,0 0-38-15,0 0-21 0,0 0-16 0,0 0-32 0,0 0-13 16,0 0-12-16,0 0-24 0,0 0-9 0,0 0-6 16,12 0-22-16,-12 0-20 0,0 0-26 0,15-2-15 0,-15 2-16 0,10 0-7 15,-10 0-12 1,17 4-3-16,-17-4-7 0,15 7 1 0,-5-3-8 0,-2-1 1 0,1 2-44 15,1 3-46-15,0-1-49 0,1 3-30 0,0-2-59 0,1 3-28 16,-1-2-85-16,-1 2-12 16,2-1-79-16,-1 1-288 0,2-1-208 0</inkml:trace>
  <inkml:trace contextRef="#ctx0" brushRef="#br0" timeOffset="-151972.47">6893 7478 193 0,'0'0'551'0,"9"4"-97"0,-9-4-77 0,8 3-20 0,-8-3-26 15,9 3-37-15,-9-3-36 0,9 2-30 0,-9-2-31 16,0 0-32-16,14 2-39 0,-14-2-34 0,11 2-9 16,-11-2-20-16,12 3-4 0,-12-3-10 0,15 2-10 15,-15-2-6-15,17 4-63 0,-7-4-50 0,-1 3-47 16,1 0-29-16,-1-1-77 16,2 3-21-16,0-2-74 0,-1 0-2 0,3 3-435 0,-3-3-280 15</inkml:trace>
  <inkml:trace contextRef="#ctx0" brushRef="#br0" timeOffset="-151783.52">7366 7651 509 0,'15'5'490'0,"-15"-5"-75"0,9 3-38 0,-9-3-41 0,11 4-35 0,-11-4-41 16,10 4-32-16,-10-4-24 0,10 2-31 16,-10-2-30-16,9 3-29 0,-9-3-20 0,11 0-24 15,-11 0-9-15,12 3-12 0,-12-3-8 0,14 1-5 16,-14-1-20-16,15 2-58 15,-15-2-33-15,14 4-35 0,-5-1-50 16,0-2-10-16,-1 4-68 0,1-3-11 0,0 2-73 0,-2-1 7 0,11 3-648 0,-18-6 291 16</inkml:trace>
  <inkml:trace contextRef="#ctx0" brushRef="#br0" timeOffset="-151662">7642 7741 304 0,'0'0'555'15,"0"0"-127"-15,8 3-61 0,-8-3-69 16,0 0-31-16,0 0-73 0,0 0-31 0,0 0-42 15,0 0-14-15,7 3-35 0,-7-3-21 0,0 0-73 16,0 0-45-16,0 0-108 0,0 0-63 0,0 0-147 16,0 0-257-16,0 0-155 0</inkml:trace>
  <inkml:trace contextRef="#ctx0" brushRef="#br0" timeOffset="-151219.55">7485 7575 526 0,'-4'-7'543'0,"0"0"-63"0,1 3-51 16,3 4-62-16,-5-8-44 0,5 8-35 0,-6-8-30 15,6 8-33-15,-2-8-27 0,2 8-28 0,-3-7-26 16,3 7-37-16,0 0-20 0,-4-6-22 0,4 6-19 0,0 0-11 15,0 0-5-15,0 0 4 0,0 0 23 16,0 0 15-16,12 2 7 0,-12-2-13 0,10 6-13 0,-10-6-5 16,10 8 15-16,-2-5-10 0,-1 2-2 15,1 1-6-15,1 1-7 0,0-3-16 0,1 3 3 16,-1 0-1-16,1-3 11 0,2 3 0 0,-2-1-7 0,-2 1-4 0,2-2-3 16,-1 2-3-16,-1 0-2 0,-1-1 1 15,2-1-2-15,-2 0-5 0,-1 1 1 0,-1 1 1 0,0-4-4 16,1 0 3-16,-6-3 15 0,8 8 10 0,-8-8 19 15,7 6 8-15,-7-6 12 0,5 5 6 16,-5-5 17-16,5 4 16 0,-5-4 11 0,0 0-8 16,4 7-26-16,-4-7-12 0,-4 6-15 15,4-6-18-15,-6 10-3 0,-1-4-10 0,1 0-6 0,-7 5-11 0,3-2-38 16,-4 4-47-16,-3 0-54 0,2-1-70 0,-3 3-100 16,-3 2-87-16,2 0-112 0,-3-3-188 0,1 1-669 15,4-1-950-15</inkml:trace>
  <inkml:trace contextRef="#ctx0" brushRef="#br0" timeOffset="-149865.53">29139 7661 264 0,'0'0'458'16,"0"0"-68"-16,0 0-50 0,0 0-32 16,4-7-19-16,-4 7-15 0,0 0-33 0,0 0-5 0,0 0-23 15,0 0-38-15,-5-5-32 0,5 5-15 0,-5-5-26 16,5 5-11-16,-9-3 0 0,9 3-8 15,-10-5-9-15,10 5-14 0,-12-5-9 0,4 2-17 16,-2-3-3-16,3 2-6 0,-4-1-1 0,1 1-9 16,0-2-3-16,0 2-8 0,1-2-39 15,-3 1-25-15,1-2-74 0,-2 1-60 0,4-2-44 0,-1 2-64 0,-2 1-77 16,2-4-68 0,0 3-305-16,-3-3-262 0</inkml:trace>
  <inkml:trace contextRef="#ctx0" brushRef="#br0" timeOffset="-149689.91">28647 7386 256 0,'-9'-7'536'0,"0"3"-117"0,-1-1-33 0,-8-6 196 15,8 6-360-15,2 1-20 0,-1-3-53 0,-2 2-4 16,2-1-29-16,-1 2 25 0,1-2-47 16,-1 0-2-16,1 1-30 0,-2-1-4 0,1 0-24 15,1 1 2-15,0-1-41 0,-2 1-23 0,2 1-64 16,-2-1-11-16,0 0-58 0,2 0-11 0,-2 2-65 0,-1-1-60 15,1 1-49-15,-3-2-313 0,1 1-170 0</inkml:trace>
  <inkml:trace contextRef="#ctx0" brushRef="#br0" timeOffset="-149541.85">28160 7168 497 0,'-5'-5'417'0,"-2"1"-102"0,-1-1-38 0,-1 0-75 0,1 0-4 15,-1-1-67-15,0 2 6 0,-1-1-63 16,1 1 15-16,0-1-51 0,-3 1 4 15,3-1-66-15,-2 3-36 0,0-1-83 0,1 0-66 16,-1 0-64-16,1 0-261 0,-1 0-39 0</inkml:trace>
  <inkml:trace contextRef="#ctx0" brushRef="#br0" timeOffset="-149376">27800 7034 385 0,'-9'-9'472'0,"9"9"-133"0,-6-7-33 0,6 7-41 0,-7-5-9 15,7 5-40-15,-4-9-40 0,4 9-34 16,-5-8-19 0,5 8-24-16,-4-10-20 0,4 10-10 0,-6-7-23 15,6 7-10-15,-2-7-41 0,2 7-39 0,-4-8-56 16,4 8-95-16,-4-4-83 0,4 4-73 0,-5-6-290 16,5 6-153-16</inkml:trace>
  <inkml:trace contextRef="#ctx0" brushRef="#br0" timeOffset="-148864.91">27960 6806 198 0,'0'0'484'16,"0"0"-92"-16,0 0-57 0,11-2-32 0,-11 2-41 16,0 0-44-16,0 0-21 0,0 0-17 0,0 0-22 15,0 0-18-15,0 0-6 0,0 0-15 0,-13 5-6 16,13-5-1-16,-14 2-12 0,5 1-7 0,-1 0-5 15,-1 2-9-15,-1-2-3 0,1 0-8 0,-2 0-6 16,-1 2 1-16,0 0-10 0,0 0-2 0,-3-1-10 16,4 1-4-16,-3 1-6 0,2-2-5 0,0 2-5 15,1-2-1-15,1 1-10 0,1-1 1 16,1 0-5-16,1 0 0 0,0 0-4 0,1-1-3 0,0 1 9 0,2 0-4 16,6-4-4-16,-11 6-2 0,5-2-1 15,6-4 0-15,-7 6 6 0,7-6 14 0,-7 11 20 16,7-11-6-16,-2 11-3 0,-1-3-3 0,3-1-2 0,0 0 4 15,3 5 2-15,-1-2 28 0,-1 3 2 0,3 0-7 16,0 3-11-16,1-3-3 0,-1 3-4 0,1 2-5 16,4-1-9-16,0 4 1 0,0-3 0 15,1 1-2-15,-1 0-3 0,2 1-43 0,-1-1-74 0,1 6-113 16,-2-5-127-16,-2 1-235 0,0-2-572 0,-2-2-763 16</inkml:trace>
  <inkml:trace contextRef="#ctx0" brushRef="#br0" timeOffset="-144622.78">13716 17777 425 0,'0'0'451'0,"0"0"-62"0,3-7-24 0,-3 7-59 0,0 0 18 15,0 0-75-15,2-6 16 16,-2 6-70-16,0 0 32 0,0 0-55 0,0 0 29 0,0 0-65 0,3-6 38 0,-3 6-74 0,0 0 44 16,0 0-72-16,0 0 58 0,0 0-67 0,0 0 48 15,1 9-36 1,-1-9 59-16,-1 12-62 0,0-4 44 0,1 0-55 16,-2 3 58-16,0 1-67 0,2 0 56 15,-1 0-84-15,-2 1 58 0,2 2-67 0,-3 1 57 16,3-1-82-16,-2 1 70 0,1-2-69 0,0 4 58 15,-3-3-67-15,4 1-12 0,-2 0-111 0,-2-2 11 0,3 0-83 16,-1-1 14-16,1-1-32 0,-1 0-40 16,2-3-26-16,-1 0-10 0,1-1 14 0,0-1 17 15,1-7 7-15,-3 10 14 0,3-10 5 0,0 0 2 0,0 0 41 16,0 0 43-16,0 0 26 0,0 0 30 0,-4-7 31 16,3 1 12-16,-1-4 26 0,2-1 11 0,-2-3 11 15,-1-3 9-15,1-1 14 0,1-4 22 0,0 0 23 16,1-4 34-16,0 2 33 0,0-1 25 0,1 2 2 15,0 0 4-15,1 4 5 0,3 1-23 0,-3 1-3 16,3 2-11-16,2 2-8 0,-1 0-9 0,4 3-17 16,1 1-7-16,0 3 7 0,0 1 68 0,1 4-60 0,2 1 48 15,-2 1-44-15,2 5 74 0,2-1-21 0,-3 2 49 16,1 3-59-16,0 3 44 0,-1-1-53 0,-3 4 61 16,-2 1-43-16,-3-3 73 0,1 3-98 0,-6 2 52 15,0-2-58-15,-2 0 44 0,-3 1-65 0,1-1 51 16,-4 2-70-16,-1-2 34 0,-1 0-49 15,-2-1 30-15,0 0-57 0,-2-1 35 0,1-2-47 0,-1-1 29 16,1-1-48-16,0-3 40 0,2 0-53 0,-1-1 16 0,1-1-72 16,2-1 17-16,0 0-123 0,0 0-35 0,9-5-148 15,-10 6-47-15,10-6-68 0,0 0-58 0,0 0-84 16,0 0-466-16,-7-4-693 0</inkml:trace>
  <inkml:trace contextRef="#ctx0" brushRef="#br0" timeOffset="-144383.71">14018 17829 455 0,'5'-10'529'0,"3"3"1"0,-5 1-75 16,3 0 5-16,-4 0-125 0,-2 6-19 0,9-8-108 0,-9 8-3 0,4-6-72 16,-4 6 96-16,0 0-33 0,10 4 46 0,-10-4-82 15,5 10 38-15,-2-2-60 0,-2 2 42 16,-1 2-84-16,0 0 33 0,0 3-79 0,0 1 49 0,-2 1-81 15,-1 1 59-15,2 2-79 0,-2-3-9 0,-1 5-116 16,-2 0 5-16,2-1-57 0,-1 1-52 0,1 0-52 16,-1-5-65-16,1-1-48 0,-2 1-4 0,2-3-4 15,2 0-1-15,-1-4 3 0,-1 0 9 0,3-4-148 16,0 0-52-16</inkml:trace>
  <inkml:trace contextRef="#ctx0" brushRef="#br0" timeOffset="-144072.05">14012 18158 479 0,'7'-4'359'16,"-7"4"-20"-16,2-9-22 0,-2 9-7 0,1-9-11 0,-1 9-30 0,1-10-43 15,-1 10-41 1,3-13-31-16,-2 8-31 0,4-2-16 0,-3 0-5 0,4 0-4 16,-1 0-20-16,3 0-11 0,2-2-5 0,1 0-7 0,-1 0-7 0,3 0-8 15,0-1-4-15,2 0-5 0,1-2 4 0,-1 2-3 16,-2-2 0-16,2-1-1 16,-5 3 8-16,1-2 4 0,1 0-32 0,-4-1 49 0,0 1-42 0,-2-1 70 15,2-1-56-15,-5 3 81 0,0-1-46 16,2 2 50-16,-5-2-51 0,3 4 72 0,-2 0-53 0,2 1 53 15,-3 7-68-15,2-12 39 0,-2 12-77 0,2-9 50 0,-2 9-74 16,0 0 69-16,0 0-59 0,0 0 78 0,-2 11-66 16,1-3 69-16,1 2-71 0,-1 2 85 0,-1 0-63 15,1 2 48 1,1 1-66-16,0 1 46 0,-1 3-60 0,1-1 39 0,-3 1-58 0,3 0 5 0,-1 0-134 16,0 0-5-16,-2 1-118 0,0 3-30 0,1-2-73 15,-3-3-79-15,4 0-78 0,-3 0-49 0,3-3-50 16,-1 0-254-16,0-2-415 0</inkml:trace>
  <inkml:trace contextRef="#ctx0" brushRef="#br0" timeOffset="-143767.42">14369 18014 547 0,'7'-12'519'0,"0"1"-114"0,1 0 0 15,2 0-43-15,1 1-49 0,-1 0-33 0,1 2-36 0,1-2-24 16,-2 4-28-16,3 1-32 0,-3 2-23 0,3 0-12 15,-13 3-8-15,18 0-14 0,-9 3 24 0,-1 2 14 16,0-1-45 0,-4 3 62-16,1 2-63 0,-2-1 56 0,-2 3-70 0,-1 0 52 0,0 1-80 0,-1 0 99 15,-2 1-76-15,-2 1 58 0,1-1-48 0,-1 0 49 16,1 0-58-16,-3-1 33 0,2 0-68 0,-1-3 36 16,3 1-54-16,-1-2 26 0,0 1-54 0,1-2 42 0,1-1-53 31,-2 1 51-31,4-7-46 0,1 9 49 0,-1-9-55 0,8 3 52 0,-8-3-49 0,14-2 44 15,-5-1-45 1,5 0 25-16,-1-1-103 0,2-3-2 0,-1 1-145 0,1 0-12 16,0-1-93-16,-3 1-92 0,1 0-68 0,-4 1-145 0,1 1-492 0,-1 0-755 0</inkml:trace>
  <inkml:trace contextRef="#ctx0" brushRef="#br0" timeOffset="-143168.28">16262 17830 63 0,'0'0'440'0,"-4"-11"-62"16,0 6-33-16,4 5-58 0,-5-10-20 0,5 10-43 15,-7-10 41-15,7 10-33 0,-5-10 40 0,5 10-62 16,-7-8 36-16,7 8-73 0,-4-6 19 0,4 6-60 16,0 0 66-16,0 0-31 0,-9 4 86 0,4 2-66 15,4 1 58-15,-1 3-74 0,0 1 70 0,0 0-63 16,0 3 31-16,0 1-63 0,-1 1 13 0,2-1-65 16,-2 1 21-16,2 0-58 0,-3-1 26 0,4 1-53 15,-2 0 33-15,-3-2-52 0,2 0 23 0,2-1-96 16,-2 0 25-16,1-2-117 0,-1 0-16 0,2-2-110 0,1 3-7 15,-1-2-54-15,-1-2-46 0,2-1-29 0,-1-1-19 16,1-6-5-16,0 9-36 0,0-9-10 0,0 0-275 16,5 5-273-16</inkml:trace>
  <inkml:trace contextRef="#ctx0" brushRef="#br0" timeOffset="-142900.19">16288 17998 32 0,'0'0'612'0,"6"-3"-150"0,-6 3-46 0,0 0-33 16,0 0-33-16,14 1-50 0,-14-1-30 0,4 5-27 15,-4-5-22-15,4 7-6 0,-4-7-3 0,6 9-40 0,-6-9-33 16,4 9-24-16,1-6-12 0,-5-3-6 0,10 10-10 16,-6-6 1-16,3 1-19 15,0-1-8-15,0-1-7 0,1 0-12 0,0 0-2 0,-8-3 0 16,16 3 11-16,-16-3 2 0,16 1-48 0,-16-1 85 0,17-1-46 16,-10-1 79-16,-7 2-69 0,12-6 67 0,-7 2-74 15,0 0 53-15,0-2-78 0,-5 0 47 0,1-3-69 16,-2 0 57-16,0 3-74 0,-4-2 60 0,-1 0-71 15,-1-1 63-15,-2 1-93 0,-2 1 4 16,0-1-100-16,0 3 18 0,-2-2-106 0,2 4-8 0,-2-1-65 16,3 1-66-16,-2 0-53 0,1 1-65 15,2-1-492-15,0 0-586 0</inkml:trace>
  <inkml:trace contextRef="#ctx0" brushRef="#br0" timeOffset="-142488.04">16433 17617 383 0,'-6'-11'536'0,"0"3"-57"15,-1-1-53-15,1 0-35 0,-7 3-34 16,2 0-28-16,-6 2-17 0,0 3-5 0,-2 2 6 0,-6 3-11 16,-6 5 1-16,-5 3-12 0,-1 5-16 0,0 4 1 0,-9 8 13 15,4 1-40 1,0 5 8-16,1 0-53 0,0 2 0 0,6 1-44 15,7-4-12-15,4-1-43 0,1 0-9 0,6 3-33 0,2-2 0 0,6-4-29 0,3 0 9 16,3-4-23-16,4-1 8 0,4 0-16 0,6 2 0 16,4-2 1-1,3-3 5-15,9 0-2 0,2-1-6 0,3-4-6 0,4-5 9 0,2 0 12 0,4-3 4 16,45-2 26-16,-43-7-25 0,8-5 11 16,-1 0 0-16,-1-3 0 15,1-2 3-15,0-2-8 0,-6-3 3 0,5 1 2 0,-9-4-5 0,-3-1-4 16,-2-3-5-16,-3-3 23 0,-1 2-33 0,-8-3-3 0,-1-3-23 15,-5-2-20 1,-5 3-2-16,-5-2-7 0,-4-1-8 0,-4 2 5 0,-4 0-4 0,-5 0-19 16,-8-2-1-16,-1 1-7 0,-9 2-19 0,-2 6-10 15,-3 0-33-15,0 5-44 0,-2 0-39 16,2 7-75-16,0 1-76 0,1 2-81 0,4 6-68 0,0-3-17 0,6 5-102 16</inkml:trace>
  <inkml:trace contextRef="#ctx0" brushRef="#br0" timeOffset="-141730.48">17143 17806 163 0,'0'0'572'16,"-2"-8"-121"-16,2 8-114 0,0 0 28 0,0 0-59 15,0 0 27-15,0 0-28 0,4 3-69 0,-4-3 65 16,5 13-83-16,-5-4 70 0,3 1-80 0,-2 0 42 15,0 1-108-15,1 2 41 0,-1-1-88 0,-1 1 43 0,0 0-80 16,0-1 44-16,0 2-76 0,0-1 53 0,0 2-65 16,0-1 46-16,-1-1-128 0,-1 0 12 15,1 0-110-15,1 1-2 0,-2-3-39 0,0 1-36 0,1-3-34 16,0 1 1-16,-2-3 1 0,3-1 17 0,0-6 13 16,-2 10 3-16,2-10 5 0,0 0 29 0,0 0 9 15,0 0 19-15,0 0 35 0,-7-10 27 0,6 5 27 16,1-4 23-16,-1-2 19 0,0-3 25 0,-1-1 14 15,2-3 25-15,-1 1 23 0,1-2 51 0,0 1 32 16,1 0 24-16,1 0-7 0,0 1 15 0,3 2 18 16,-1-1-45-16,2 1 49 0,2 2-35 15,1 3 41-15,5-1-47 0,0 3 58 0,1 3-61 0,2 1 39 16,2 3-72-16,-1 2 39 0,0 3-40 0,1 1 64 0,2 3-44 16,-2 1 63-16,-1 3-32 0,-2 0 72 0,-2 3-68 15,-2-1 57-15,-2 2-73 0,-2-2 58 0,-3 2-50 16,-4-1 38-16,0 2-60 0,-2 0 29 0,-3-1-58 15,-2-1 31-15,-2 4-56 0,-2-5 24 16,-4 4-46-16,0-3 24 0,-4 0-48 0,1-1 33 0,-2-2-45 16,1 0 29-16,-1-4-42 0,4 3-23 0,-2-5-47 15,1 1 3-15,3-3-116 0,1-1-17 0,1 0-123 16,1-1-29-16,10-2-86 0,-13 0-67 0,13 0-76 16,-8-5-63-16,8 5-348 0,3-7-593 0</inkml:trace>
  <inkml:trace contextRef="#ctx0" brushRef="#br0" timeOffset="-141470.95">17550 17836 10 0,'7'-7'773'0,"-1"1"-247"0,-2 2-53 0,-4 4-110 0,10-7-9 16,-10 7-51-16,0 0 55 0,0 0-58 0,12 2 57 15,-12-2-63-15,4 10 53 0,-2-3-75 16,-2 3 21-16,3 1-82 0,-3-1 27 0,1 4-73 0,-1-1 16 15,0 2-66-15,-1 1 18 0,1 1-58 0,-2 1 14 16,1-1-44-16,1 0 20 0,-2 2-45 0,2-1 23 16,-2-2-82-16,1 1 5 0,0-1-118 15,-1-2 2-15,1-1-102 0,1-1 22 0,-1 1-81 16,0-4 5-16,1 3-41 0,-2-6-20 0,2 2-29 0,0-8-20 16,0 11-25-16,0-11-35 0,-1 7-312 0,1-7-309 15</inkml:trace>
  <inkml:trace contextRef="#ctx0" brushRef="#br0" timeOffset="-141160.76">17552 18100 300 0,'0'0'445'0,"0"-11"-88"0,0 11-60 0,2-10-38 0,1 5-23 0,1-1-25 15,1 0-33-15,2 0-19 0,0 0-19 0,0-1-6 16,4 1-2-16,0-2 3 0,3 0-9 0,-1 1-10 16,0-1-18-16,-2 0-3 0,3-1-7 0,-1 1-6 15,0 0-6-15,-3-1 0 0,2 1-32 0,-2-1 41 16,-1-2-59-16,-1 0 58 0,0 0-50 0,-4-1 61 15,1 2-41-15,-1-2 93 16,0 2-46-16,-1 0 70 0,-1-1-49 0,1 1 64 0,-2 2-57 0,0 2 2 16,3-1-49-16,-3 1 2 0,-1 6-20 15,1-8-10-15,-1 8 6 0,0 0 0 0,0 0 14 0,0 0 18 16,7 9 1-16,-6 0 45 0,-1 0-46 0,2 2 21 0,-1 1-57 16,-1 1 31-16,1 1-46 0,0 3 19 0,1 0-39 15,-1-1 25 1,-1 3-49-16,1-2-3 0,-1 1-105 0,-1 1 30 15,0-2-142-15,-1-1-20 0,1 3-125 0,0-1-20 0,-2-1-80 0,1 0-70 0,-1-2-76 16,3-2-455-16,-3 0-684 0</inkml:trace>
  <inkml:trace contextRef="#ctx0" brushRef="#br0" timeOffset="-140812.18">17876 18033 83 0,'8'-12'639'0,"-3"0"-172"0,0 1-13 0,4 0-24 0,0 1-51 0,0 0-46 0,0 1-21 16,2 0-35-16,0 1-78 16,0 0 44-16,3 2-66 15,0 2 55-15,-2 1-77 0,1 2 48 0,-2-1-64 0,2 4 64 0,-3-1-83 16,-1 3 59-16,2 1-58 0,-2 0 47 0,-1 3-46 0,0 0 22 0,-2 1-36 16,-2 1 31-16,-3 2-49 0,-1 2 9 0,-2 1-41 15,-2-1 33-15,-1 4-48 0,-3-4 36 0,0 5-36 16,-1-2 23-1,-1 0-24-15,1-2 27 0,2-2-38 0,0 1 24 0,-3-3-36 0,5 1 21 0,-1 0-37 32,0-5 20-32,1 2-30 0,3 0 24 0,-2-3-24 0,3 0 27 15,1-6-25-15,1 8 22 0,-1-8-21 0,9 6 25 0,-9-6-31 0,15 1 33 0,-3-2-32 0,0-3 30 32,6 1-33-32,-2-1 32 0,0 0-28 0,2-2 19 15,-1 1-64-15,-2-1-5 0,-1 0-86 0,0 0 10 16,0 0-116-16,-5 2-21 0,0 1-142 0,-1-3-59 15,-8 6-79-15,11-6-104 0,-11 6-596 0,5-6-861 16</inkml:trace>
  <inkml:trace contextRef="#ctx0" brushRef="#br0" timeOffset="-139187.49">18534 18049 320 0,'0'0'265'16,"0"0"-40"-16,0 0-21 0,0 0-16 0,0 0-25 16,0 0-18-16,0 0-14 0,0 0-16 0,0 0-12 15,0 0-8-15,0 0-3 0,0 0-9 0,0 0-5 16,0 0-1-16,3-7-1 0,-3 7-7 0,0 0-3 16,0 0 1-16,0 0-6 0,0 0 5 0,0 0 2 15,0 0 4-15,0 0 6 0,0 0 11 0,0 0-11 16,0 0 5-16,0 0-5 15,0 0 3-15,0 0-5 0,0 0 0 0,0 0-4 16,0 0 0-16,0 0-6 0,0 0-7 0,0 0 0 0,0 0-7 0,0 0-3 16,0 0-6-16,0 0-3 0,0 0-6 0,0 0-3 0,0 0-1 15,0 0-2-15,0 0 3 0,0 0-4 0,0 0 3 16,0 0 5-16,0 0 1 0,0 0 2 0,0 0 6 16,0 0-4-16,0 0 1 0,0 0 2 0,0 0 5 15,0 0 0-15,0 0-8 0,0 0 0 0,0 0-5 16,0 0-2-16,0 0-6 0,0 0 4 0,0 0-7 15,0 0-3-15,0 0 1 0,0 0 15 0,0 0-44 16,0 0 68-16,0 0-49 0,0 0 53 0,13 0-63 0,-13 0 60 16,0 0-63-16,0 0 75 0,14 0-47 0,-14 0 70 31,0 0-67-31,15 0 74 0,-15 0-68 0,13-2 62 0,-13 2-77 0,15-1 64 0,-15 1-66 0,21-2 61 16,-21 2-66-1,21-1 49-15,-10-1-47 0,0 2 51 0,1-1-44 0,0 1 34 0,1 0-61 0,3-2 56 16,-2 2-56-16,2 0 55 0,3 0-59 0,-2 0 52 15,2 0-37-15,2-2 32 0,-1 2-36 0,2 0 31 16,-2-2-36-16,3 1 30 0,-1 1-35 0,0-2 33 16,0 2-47-1,-2-1 55-15,1 1-51 0,0 0 52 0,1-2-52 0,-2 2 43 0,-1 0-46 16,1-1 49-16,-1 1-49 0,-5 0 47 0,2 0-34 0,-3 0 26 16,0 0-31-1,-2-2 35-15,-11 2-29 0,21 0 31 0,-21 0-32 0,17 0 34 0,-17 0-40 0,11 0 46 0,-11 0-52 31,11-1-6-31,-11 1 10 0,9-3-62 0,-9 3 49 0,0 0-66 0,0 0 58 0,-1-9-43 16,1 9 45-16,-5-6-66 0,5 6 73 16,-10-6-47-16,4 2 67 0,-1 1-72 0,-2-2 78 0,3 1-71 15,-2-1 69-15,-1 0-60 0,0 1 71 0,3 0-59 16,-3-3 61-16,1 3-59 0,2-1 67 0,-1 1-58 31,1-1 61-31,2 2-61 0,4 3 65 0,-9-6-70 16,9 6 58-16,-6-5-51 0,6 5 30 0,0 0-27 15,-4-6 64-15,4 6-65 0,0 0 67 0,0 0-59 16,10-2 79-16,-10 2-47 0,11 5 66 0,-3-3-54 16,1 2 67-16,-1 0-69 0,2 0 61 0,2 2-56 0,-2 0 44 15,3 0-65-15,-2 1 60 0,-2 1-60 0,1 1 46 16,-1-1-47-16,-2 0 49 0,-1 1-42 0,-1 1 43 16,0-1-54-16,-2 1 51 0,-2 0-61 0,-2 2 59 15,-2-2-64-15,-3 1 57 0,2 0-119 0,-5 1 11 16,3 0-128-16,-6-1-10 0,3 0-73 0,-1-2-69 15,0 1-67-15,2-2-77 0,-1 0-89 0,3-3-437 16,-3 1-634-16</inkml:trace>
  <inkml:trace contextRef="#ctx0" brushRef="#br0" timeOffset="-138242.84">19618 17948 357 0,'0'0'313'0,"0"0"-25"16,0 0 5-16,0 0 0 0,0-9-27 15,0 9-3-15,0 0-7 0,0 0-32 0,0 0-24 0,0 0-33 16,0 0-32-16,0 0-13 0,0 0 51 0,0 0 4 16,0 0-3-16,0 0 15 0,-1 11-12 0,0-3-19 15,-1-2-17-15,2 3-16 0,0 1-10 0,-1 0-70 16,0 1 50-16,1 0-53 0,-2 3 77 0,1-3-69 0,1 1 58 16,-1 1-78-16,1-1 54 0,-1 0-69 15,1 0 57-15,-2-1-71 0,2 1 57 16,-1-3-58-16,0 1 76 0,-2-1-69 0,2-3 75 0,1 3-60 15,0-9 50-15,-1 13-71 0,1-13 70 0,-3 10-66 0,3-10 84 16,0 8-71-16,0-8 57 0,0 0-71 0,-2 6 53 16,2-6-56-16,0 0 40 0,0 0-59 0,-7-5 53 15,7 5-61-15,-2-7 70 0,2 7-74 0,-2-12 64 16,2 5-64-16,-1-4 66 0,0 1-67 0,2-3 64 16,0 1-64-16,-1-2 60 0,0-2-49 0,0-2 53 15,0 1-61-15,2-2 55 0,0 2-61 0,-1 0 65 16,2 0-65-16,2 1 61 0,-1 0-58 0,5-3 60 15,-1 5-51-15,-1 1 46 0,5-1-58 16,1 1 60-16,-1-1-65 0,4 6 64 0,-1-3-59 0,0 5 59 16,1-3-63-16,-1 4 65 0,-1 0-130 0,0 0 28 0,-1 3-98 15,-2-1 17-15,0 2-89 0,-11 1 8 0,15-1-41 16,-15 1-51-16,14 2-66 0,-14-2-53 0,5 6-65 16,-5-6-428-16,-2 9-516 0</inkml:trace>
  <inkml:trace contextRef="#ctx0" brushRef="#br0" timeOffset="-138054.08">19623 18040 414 0,'0'0'450'0,"-4"6"-30"0,4-6-28 16,0 0-28-16,2 8-29 0,-2-8-47 0,0 0-39 16,10 2-37-16,-10-2-31 15,13 0-30-15,-13 0-19 0,21-1-26 0,-8 0-23 0,1-2-12 0,4 0-21 16,0-2-90-16,-1 4-79 0,2-2-74 0,-4 0-75 15,2 0-67-15,-2 1-88 0,-1 0-375 0,-1 2-323 0</inkml:trace>
  <inkml:trace contextRef="#ctx0" brushRef="#br0" timeOffset="-137770.12">20009 17972 527 0,'0'0'466'0,"7"4"-41"16,-7-4-55-16,7 5-37 0,-7-5-28 0,8 10-53 15,-2-3-10-15,-2-1 20 0,1 2-33 0,-1 0-15 16,1 1-25-16,-2-1-18 0,1 1-13 0,-1 1-16 16,0-1-22-16,-2 0-15 0,2 0-22 0,-3 1-13 15,0-2 0-15,0 1-21 0,0-2-11 0,-3 2-7 16,3-2-4-16,-4-3-1 0,2 4 5 0,-2-4 3 16,4-4-36-16,-5 9 74 0,5-9-65 0,-6 6 54 15,6-6-65-15,0 0 67 0,0 0-74 0,-11-2 67 0,11 2-75 16,-5-7 65-16,5 7-69 0,-1-12 65 0,2 5-73 15,4-2 24-15,-2-2-82 16,1-3 38-16,2 1-44 0,1-1-50 0,3-3-41 0,0 1-45 16,0 1-47-16,2 0-67 0,-2-1-52 0,-1 3-47 0,1 0-49 15,-2 2-288-15,-2-1-302 0</inkml:trace>
  <inkml:trace contextRef="#ctx0" brushRef="#br0" timeOffset="-137659.05">20232 17839 200 0,'2'-6'421'0,"-2"6"-97"0,4-6-63 0,-4 6-62 16,3-7-53-16,-3 7-83 0,0 0-113 0,2-7-133 0,-2 7-254 16,0 0 94-16</inkml:trace>
  <inkml:trace contextRef="#ctx0" brushRef="#br0" timeOffset="-137469.98">20257 17968 464 0,'1'8'556'16,"-1"-8"-61"0,2 11-45-16,-2-3-40 0,0-1-70 0,0 0-38 0,0 1-10 0,0-1-47 0,0 0-45 15,0 1-38-15,-2 1-33 16,1-1-20-16,1 8 46 0,0-8-169 16,-1-1-92-16,1 1-79 0,0-1-70 0,-2 1-76 0,2-1-74 0,-1 0-77 15,1-7-319 1,0 12-328-16</inkml:trace>
  <inkml:trace contextRef="#ctx0" brushRef="#br0" timeOffset="-136806.68">20329 18113 345 0,'4'-4'512'0,"-2"-3"-96"0,6 5-64 16,-4-3-45-16,-4 5-32 0,9-9-53 0,-4 4-26 15,1-1-19-15,2 1-18 0,-2-1-26 0,3 0-23 16,0 2-17-16,1-2-6 0,-1 0-8 0,0 1-16 0,1-1-4 15,-3 2 4-15,2-2-5 0,-3 2-6 0,4-3-3 16,-3 2-9-16,-1-1 14 0,1 2 27 0,-2-3-22 16,0 3-9-16,-2-1 2 0,1-1 21 0,-1 0 6 15,-3 6-16-15,1-9-12 0,-1 9-11 0,-1-11 2 16,1 11 6-16,-5-9 7 0,5 9-46 0,-9-5 72 16,9 5-45-16,0 0 63 0,-18 3-47 0,0 5 132 15,7-2-67-15,0 4-73 0,0-1 74 16,1 2-80-16,-1 0 53 0,1 2-78 0,1 0 60 15,0-1-65-15,-1 1 44 0,6 1-73 0,-2 3 68 16,1-4-74-16,2 1 70 0,2-1-78 0,1-2 35 16,1 1-105-16,2 0 33 0,1-2-84 0,2-1 20 0,2 1-71 15,2-3 33-15,0-1-20 0,0-1-4 16,4-2-23-16,-1-2-25 0,1-1 14 0,0-1-1 16,3-4 16-16,-2 1-2 0,-1-2 4 0,2-3 13 15,0 0 29-15,-4-2 28 0,4-1 18 0,-5 1 28 0,-1-1 30 16,0 1 23-16,-1 0 37 0,-3 1 36 0,1 2 36 15,0-1 13-15,-5 3 1 0,0 1 1 0,-2 5 1 16,5-5 9-16,-5 5 4 0,0 0-16 0,0 0 14 16,0 0-3-16,-2 7-9 0,2-7-13 0,-4 11 8 15,1-6 3-15,0 4-10 0,-1-1-10 0,3 0-12 16,-1 1-8-16,0 0 1 0,3 0-3 0,-2-2-7 16,1 0 16-16,-2 2-2 0,1-3 2 0,1-6 15 15,0 13 8-15,0-13 35 0,0 10 43 0,0-10 4 16,0 0-3-16,3 6-11 0,-3-6-23 0,0 0-5 15,5-6-12-15,-5 6-24 0,7-11-4 0,-3 3-4 0,1 0-16 16,-1-4-12-16,4-1-3 0,-2-2-7 16,3 1 20-16,-1 1 28 0,0 1-49 0,0-1 58 15,0 5-71-15,0-3 45 0,0 5-65 0,0 0 60 0,-1 1-74 16,-7 5 65-16,11-3-66 0,-11 3 65 0,14 1-61 16,-10 4 61-16,3-1-63 0,-2 2 61 0,0 1-67 15,0 1 13-15,1 0-54 16,-2 2-76-16,1-2-62 0,-1 1-55 0,0 2-59 0,0-1-54 0,0-1-57 15,1 1-67-15,-3-1-423 0,2 1-494 0</inkml:trace>
  <inkml:trace contextRef="#ctx0" brushRef="#br0" timeOffset="-136366.65">21115 18098 164 0,'7'-9'691'0,"-3"1"-121"16,0 2-47-16,1 0-12 0,-4-1-55 0,-1 7-36 15,3-10-95-15,-3 10 20 0,-1-9-82 0,1 9 40 16,-8-6-96-16,8 6 55 0,-12-1-81 0,12 1 46 16,-15 1-66-16,5 1 42 0,0 1-64 0,-2 1 16 15,-1 1-55-15,2 2 16 0,-1-1-47 0,2 2 12 16,-1 0-49-16,0 0 28 0,4 1-37 0,-2-2 10 16,3 1-24-16,-1 0 23 0,3 1-30 15,-1-1 24-15,1 0-37 0,2-1 32 0,2-1-35 0,0 3 30 16,0-9-25-16,2 10 16 0,3-6-41 0,7 2-70 15,-12-6 43-15,15 2-54 0,-15-2 70 0,18-2-74 16,-6-2 72-16,-1-2-70 0,1-1 73 0,0-2-66 16,-1-3 89-16,3-2-61 0,-4-3 79 0,0-1-60 15,0-1 71-15,-3-4-68 0,-1-1 76 16,2-4-58-16,-4 3 70 0,2 0-49 0,-3 0 93 0,-1 2-40 16,2 4 58-16,-3 1 19 0,1 1 10 0,-1 4-11 15,0 1-29-15,2 1-23 0,-2 4-9 0,-1 7 40 16,1-7-16-16,-1 7 34 0,0 0-27 0,0 8 25 15,0-1-17-15,0 4 19 0,0 2-24 0,-1 0-3 16,2 5-27-16,-1 0-1 0,0 2-17 0,0-1 4 16,2 1-15-16,-1 5-51 0,0-5-102 0,-1 1-36 0,0-2-148 15,1 1-54-15,1-1-161 0,-2 0-53 0,0-1-87 16,0-1-131-16,-3-1-384 0,3-3-796 0</inkml:trace>
  <inkml:trace contextRef="#ctx0" brushRef="#br0" timeOffset="-135972.95">21475 18009 618 0,'-1'-11'623'0,"0"0"-96"15,1 3-27-15,0 1-33 0,0-1-24 0,0 8-36 16,1-12-98-16,-1 12 22 0,1-10-102 0,-1 10 45 0,8-8-84 16,-2 5 47-16,-6 3-69 0,14-2 15 0,-14 2-67 15,19 1 51-15,-8 0-45 0,0 4 15 0,-2 0-49 16,-1 2 56-16,2 0-22 0,-1 2 37 0,-4 1-13 16,-1 1 9-1,-3 2-28-15,0-1 8 0,-3 2-17 0,-2 2-25 0,-4 0 7 0,-2 3-32 0,-3-1 8 16,-1-1-42-16,0 2 40 0,1-5 10 0,-2 1 18 15,2 0-12-15,1-1-10 0,3-2-13 0,1-2-18 16,-1 0-17-16,3-2-32 0,0 0 0 0,5-2 0 16,1-6 0-16,0 8 0 0,0-8 0 0,18 5 0 15,-5-5 0-15,7-3 0 0,2-1 0 16,6-2 0-16,4-4 0 0,10 2-128 0,-1-4-272 0,0-1-113 0,0 1-169 16,-9 2-162-16,-5 4-932 0,0-6-1471 15</inkml:trace>
  <inkml:trace contextRef="#ctx0" brushRef="#br0" timeOffset="-125948.02">27440 12114 74 0,'0'0'241'16,"0"0"-54"-16,0 0-27 0,0 0-26 0,0 0-13 0,0 0-2 0,0 0-11 0,0 0-2 16,0 0-52-16,0 0 53 15,0 0-43-15,0 0 47 0,0 0-46 0,0 0 40 16,0 0-37-16,0 0 43 0,0 0-33 16,0 0 35-16,-2-7-25 0,2 7 22 0,0 0-29 0,0 0 12 0,0 0-15 15,0 0 0-15,0 0-6 0,0 0 7 0,0 0-21 16,0 0 6-16,0 0-4 0,0 0 4 15,0 0-2-15,0 0 2 0,0 0-5 16,0 0 3-16,0 0 2 0,0 0-8 0,0 0 13 0,0 0-5 0,0 0 10 16,0 0-9-16,0 0 4 0,0 0-3 15,0 0 2-15,0 0-13 0,0 0 8 0,0 0-4 16,0 0 1-16,0 0-13 0,0 0 9 0,0 0-13 16,0 0 3-16,0 0-12 0,0 0-1 0,0 0-13 15,0 0 2-15,0 0-11 0,0 0 5 0,0 0-6 0,-4 5 10 16,4-5 13-16,-2 6-3 0,2-6-2 15,-3 9 2-15,3-9 15 0,-5 12-4 0,5-6-23 0,-2 1 15 16,2-7-7-16,-3 12-7 0,3-12-4 16,-4 11-2-16,4-3-1 0,-2-2-1 0,-1-1-1 15,2 1-4-15,1-6 1 0,-3 12-2 0,3-12-2 16,-4 9 3-16,4-9-4 0,-2 8 2 0,2-8 2 16,-3 6 0-16,3-6-4 0,-1 8 6 0,1-8-29 15,0 0 37-15,-4 5-3 0,4-5-3 0,0 0-2 16,0 0-4-16,0 0-6 0,0 0 7 0,0 0-2 15,0 0 1-15,0 0-6 0,-9-3 4 0,9 3-1 16,0-8 0-16,0 8-1 0,0-8 0 0,0 8-1 0,2-13 0 16,-2 13 0-16,2-10-6 0,-2 1 6 0,3 3 2 15,-1-2-8-15,3 0 6 0,-1 1-1 16,1-2-11-16,-1 3 13 0,3-2-11 0,-1 0 11 16,1 2-17-16,1-3 19 0,1 3-10 0,-1 2 15 15,1-1-5-15,0 0 9 0,0 1-13 0,1 3 15 16,-10 1-9-16,17-1 13 0,-17 1-10 0,19 2 25 15,-12 1 0-15,2 2 6 0,0-1-2 0,0 2 6 16,-1-1-4-16,-2 2-3 0,2 1-1 0,-2-3-4 16,-1 2-7-16,1 1 6 0,-3 0 0 0,1 0-1 15,1-2-1-15,-2 2-4 0,-1-3-5 0,0 3-6 16,-1-1 2-16,0-1-1 0,-1-6-10 0,0 13 10 16,0-13-4-16,-1 10-7 0,1-10-38 0,-3 10-36 0,3-10-50 15,-5 8-61-15,5-8-48 0,-7 6-60 16,7-6-75-16,-5 5-49 0,5-5-116 0,0 0-484 15,0 0-623-15</inkml:trace>
  <inkml:trace contextRef="#ctx0" brushRef="#br0" timeOffset="-125562.74">27829 12081 4 0,'0'0'731'15,"7"-7"-183"-15,-7 7-92 0,0 0-37 0,2-6-41 0,-2 6-55 16,0 0-11-16,0 0-39 0,0 0-25 16,-9 4-33-16,9-4-1 0,-9 6-32 0,9-6 7 15,-9 11-10-15,4-5-41 0,0 1-6 0,1 0-26 16,-1 0-21-16,2 3 4 0,-1-2-33 0,2 1-13 0,-2 1-13 16,3-2-2-16,1 0-17 0,-1 0 5 15,1-1 0-15,1 0-1 0,-1-7-23 0,1 15 22 16,3-9-2-16,-1-2-5 0,1 2 5 0,0-1-5 15,-4-5 1-15,11 6-2 0,-11-6 2 16,12 4-2-16,-12-4 1 0,15 0-3 0,-15 0-3 0,13-2 2 16,-13 2 30-16,15-4-23 0,-9 0 26 0,-2-1-29 0,3-1 26 0,-3 2-38 15,-1-1 33-15,-1-2-32 16,1-2 0-16,-3 9 4 0,0-13-5 0,0 13 0 0,-5-10 3 16,2 4-6-16,-1-1-7 0,0 0-37 0,-1 3-22 15,-2-1-39-15,1 0-54 0,6 5-36 16,-12-6-50-16,12 6-44 0,-10-5-45 0,10 5-109 0,-11-2-61 15,11 2-475-15,0 0-583 0</inkml:trace>
  <inkml:trace contextRef="#ctx0" brushRef="#br0" timeOffset="-125079.68">28176 12150 201 0,'6'-4'690'15,"-1"-1"-123"-15,-5 5-68 0,5-5-43 0,-5 5-65 16,5-7-21-16,-5 7-39 0,0 0-6 16,-3-9-30-16,3 9-37 0,-9-4-37 0,9 4-19 15,-13 0-14-15,13 0 10 0,-22 3-55 0,12-1 21 0,-3 3-48 16,0 2 20-16,-1-3-33 0,3 4 10 0,-1 0-45 16,0 1 10-16,1 0-39 0,2 0 17 15,-1 1-33-15,1-1-11 0,4 1-2 0,0-3-2 0,0 3-4 16,0-2-2-16,2 1 1 0,3-4 2 15,0 3 0-15,0-8-6 0,3 9 3 0,-3-9 4 0,9 7-4 0,-9-7 1 16,11 5-8-16,-11-5-21 0,14 1-11 16,-14-1-11-16,21-3-10 0,-11-2 36 0,1 1-48 15,-2 2 32-15,5-6-36 0,-3-1 30 0,0 1-26 16,0-3 5-16,0-1 5 0,-2-1 12 0,1 1 9 0,-4-2-1 0,1-1 15 0,-2-2 4 16,-1 1-12-16,-2-1 24 0,3 1-15 15,-3-2 24-15,-1 4-14 16,-1 2 28-16,1-1-2 0,-1 0 19 0,0 3-2 15,0 2 0-15,0 1-16 0,0 7 5 0,0-10 2 16,0 10 6-16,0 0 34 0,0 0 3 0,0 0 3 16,0 12-4-16,-1-7 8 0,0 6-2 0,-1-2 1 15,2 4-5-15,-3-1 6 0,1 3-37 0,2 1 19 0,-2 0-25 16,-1 0-12-16,2 2-24 0,-2 0-67 16,2-2-54-16,-2 0-59 0,2 2-73 0,1-2-85 15,-4-1-70-15,4 0-38 0,-2-1-145 0,2-4-61 16,-2 2-335-16,4-3-594 0</inkml:trace>
  <inkml:trace contextRef="#ctx0" brushRef="#br0" timeOffset="-124728.18">28358 12228 408 0,'6'-6'588'0,"-1"2"-128"0,0 0-85 15,2 0-23-15,-3 0-35 0,4-2-45 0,-2 0-28 0,3 2-30 0,-1-2-9 16,1 0-15-16,-1 2-3 0,2 1-25 15,-1-4-1-15,0 2-25 0,0-1-10 0,-1 3-25 16,0-2 8-16,0 0-14 0,-2 2 22 0,2-1-13 0,-8 4 8 16,10-7-7-16,-10 7-7 0,5-8-11 0,-5 8-1 15,4-8 4-15,-4 8-6 0,0-7-2 0,0 7-26 16,-6-5 14-16,6 5-2 0,-12-1 4 0,12 1 20 16,-15 1 2-16,5 1-9 0,1 1-6 0,-3 1-9 15,1 1-25-15,-1 1-2 0,-1 1 6 0,2 1-28 16,-2 0 8-16,4 4-20 0,0-3 2 0,0 1-3 15,4 1-15-15,0-1 9 0,1 0-2 0,4 1-2 16,0-3-5-16,0 2-9 0,4-1-1 0,1-2-12 16,-1 2-11-16,6-2-6 0,-3-2-14 0,2 1-23 15,1-3-30-15,1 2-23 0,-2-5-24 0,3 1-56 16,-12-1-39-16,23 0-60 0,-12-1-63 0,-1-2-56 16,1-1-177-16,0-1-532 0,-2 2-758 0</inkml:trace>
  <inkml:trace contextRef="#ctx0" brushRef="#br0" timeOffset="-124254.08">28940 11995 503 0,'4'-9'449'0,"-4"9"-72"15,4-8-50-15,-4 8-9 0,2-8-26 0,-2 8-28 0,5-5-9 16,-5 5-17-16,4-6-2 0,-4 6-21 0,0 0-12 15,5-8-17-15,-5 8 15 0,0 0-5 0,0 0 10 16,0 0-18-16,10 5 8 0,-10-5-10 0,4 8-8 16,-4-8 2-16,0 12-17 0,2-5-5 15,-4 0-14-15,2 1-8 0,0 2-20 0,-2 1-11 0,0 0-6 16,-2 0-8-16,3 1-14 0,-4 3 0 0,0-1-29 16,3 0 4-16,-1-1-24 0,-1 0-5 0,2 1-7 15,0-3-4-15,1 0-3 0,0 3 1 16,-1-3-6-16,2-3 1 0,0 4-3 0,2-3-2 0,-1 0 0 15,0-1-16-15,2-2-17 0,-1 3-16 0,2-5-21 16,0 1-26-16,4 0-28 0,-8-5-30 0,11 6-35 16,-11-6-42-16,13 2-48 0,-13-2-41 0,17 2-52 0,-17-2-54 15,14-2-52-15,-14 2-60 0,12-2-521 0,-12 2-675 16</inkml:trace>
  <inkml:trace contextRef="#ctx0" brushRef="#br0" timeOffset="-123840.58">28914 12183 193 0,'-7'-5'559'0,"7"5"-85"0,0 0-89 0,-2-7-28 0,2 7-18 15,2-7-44-15,-2 7-9 16,7-6-29-16,-7 6-5 0,12-5-22 16,-3 0-7-16,1 2-30 0,0-1-3 15,3 2-24-15,0-1 8 0,15-4 134 16,-15 6-165-16,1-1-15 0,-1 1-10 0,-1-2-16 15,0 3-12-15,-12 0-19 0,19 0 9 0,-19 0 15 0,13 4 13 16,-13-4-2-16,10 7-12 0,-10-7-11 0,6 8-8 16,-4-2-13-16,-2-6-10 0,0 12-9 0,0-5-11 15,0-7-12-15,1 12-4 0,-1-4-1 0,0-8-7 16,1 13 4-16,2-6-9 0,-1-1-4 0,-2-6 6 16,5 10-1-16,1-5-5 0,-6-5 5 0,11 6-2 15,-5-2 3-15,-6-4-2 0,15 3-2 0,-15-3 3 16,17 0 2-16,-17 0 4 0,18-3-7 0,-9 0 7 15,3 0 20-15,-3-1 8 0,1-2-1 0,-1 0-2 16,-1-1 0-16,-1-1 0 0,-1-1 1 0,0 1-12 16,-4-3-5-16,0 3 1 0,-2 0 16 0,-2-1-32 15,0 1 19-15,-5 0-30 0,1 0 23 0,-2 1-35 16,1 3-7-16,-4-1-69 0,1 0-28 0,-1 1-28 16,0 2-22-16,1 1-43 0,0-1-58 0,10 2-48 15,-19 0-57-15,10 3-41 0,0-2-51 0,9-1-156 0,-15 5-493 16,15-5-736-16</inkml:trace>
  <inkml:trace contextRef="#ctx0" brushRef="#br0" timeOffset="-123333.89">29573 12060 662 0,'0'0'599'0,"5"-7"-94"16,-5 7-45-16,6-6-57 0,-6 6-57 0,5-6-50 15,-5 6-53-15,0 0-14 0,0 0 0 0,0 0-9 16,0 0-23-16,10 6 8 16,-10-6-44-16,4 9 3 0,-4-9-27 0,2 12-9 0,-2-4-16 15,1-1-19-15,-1 1-24 0,0 1-9 0,-1-1-5 0,1 2-7 16,-2-1-15-16,0 0-4 0,0 0-7 15,1-1-7-15,-1 1 4 0,0-2-3 0,0-1-3 0,0 2-3 16,2-8 1-16,-2 8-1 0,2-8 2 0,-3 11 0 16,3-11-4-16,-5 7 3 0,5-7-7 0,0 0 4 15,-2 5-4-15,2-5 3 0,0 0-2 0,0 0-3 16,-3-6 1-16,3 6 1 0,3-11-8 16,-3 11 7-16,2-13-4 0,3 4 1 0,-1 0 5 0,3-1-2 15,-2 0 16-15,10-10 43 16,-7 10-9-16,1 1-30 0,1 0 35 0,0 1-33 0,0 1 32 15,2 2-27-15,-2 1 25 0,0 1-34 0,2 1 29 16,-12 2-39-16,18 0 9 0,-9 2 7 0,1 1 1 16,-1 1-5-16,-3 1 2 0,3 1-6 0,-3 1 0 15,0-1-4-15,-3 2-5 0,1 1 1 0,-1 0-40 0,-2-1-49 16,-1 1-43-16,1-1-38 0,-1 0-50 0,-1 0-60 16,0 0-62-16,0-1-40 0,-1 0-33 0,-2 1-80 15,3 0-40-15,1-8-110 0,-4 9-286 16,4-9-492-16</inkml:trace>
  <inkml:trace contextRef="#ctx0" brushRef="#br0" timeOffset="-122999.48">29967 12091 296 0,'7'-7'849'0,"-3"2"-186"0,-4 5-101 16,7-5-84-16,-7 5-40 0,0 0-62 0,0 0-23 15,0 0-57-15,0 0-41 0,0 0-54 0,-10 5-18 16,10-5-28-16,-5 8-15 0,5-8-14 15,-6 11-21-15,3-6-21 0,0 2-20 16,1-1-4-16,2-6-16 0,-1 13-4 0,1-13-11 0,1 14-1 0,1-9-7 0,1 2-4 16,0-1-1-16,2-1-6 15,1 1 9-15,2-3-6 0,1 0-3 16,-2 2 0-16,2-4-2 0,3 1 2 0,-12-2-3 16,20 0 0-16,-10-2 0 0,2-1 10 0,-2 0 1 0,2-1-6 0,-3-1-3 0,0 0 28 15,-1-3-30-15,0 0 22 0,-3 0-32 0,-1 1 25 16,0-1-30-16,-3 1 29 0,-1 1-40 15,0-2 8-15,-2 2-49 0,-2-1-25 0,-3 3-7 0,2-1-26 16,-1 1 0-16,-3 2-38 0,9 2-28 0,-13-5-51 16,13 5-42-16,-14-2-22 0,14 2-42 0,-10 0-57 15,10 0-70-15,0 0-77 0,-13 3-317 16,13-3-410-16</inkml:trace>
  <inkml:trace contextRef="#ctx0" brushRef="#br0" timeOffset="-122546.82">30345 12053 444 0,'16'-3'616'0,"-4"0"-94"0,-2 2-42 0,0-4-30 16,-2 5-41-1,-2-4-28-15,3 1-24 0,-9 3-33 0,10-6-27 0,-10 6-29 0,5-4-42 0,-5 4-18 0,0 0 0 16,0 0-55 0,-9-3 4-16,9 3-26 0,-15 1 22 0,7-1-32 0,-2 4 34 0,-3 3-44 0,1-3 23 15,-2 2-57 1,1 3 25-16,1-1-40 0,-2 0 17 0,1 2-37 0,1-1-6 15,1 1-5-15,2 0-7 0,2-1-6 0,-1 2-6 0,3-2 1 0,1 0-1 32,2-1-1-32,0 1-3 0,4-2-2 0,-1-1 26 0,1 2-28 15,4-2 22-15,0-2-30 0,3 0 27 0,-1 1-27 0,2-1 2 0,1-3-2 0,1-1 3 16,-1 0-3-16,3-1-19 0,-1-3-21 0,1-1-14 16,0-1-16-16,0 1-5 0,-3-4 14 0,0 0-35 31,-1-3 17-31,-1 0-24 0,0-1 15 0,1-4-6 0,-3-2 8 15,-1 1 19-15,1-3 6 0,-1 2 19 0,0-3 3 16,-3 4 7-16,1 2 16 0,-2-1 10 0,1 1 16 16,-1 5 35-16,1-1-4 0,-2 2 13 15,2 1-27-15,-2 3 27 0,-1 6 7 0,3-9 71 16,-3 9 21-16,0 0-4 0,2 8-17 0,-2-8 11 0,0 13-37 16,0-3 31-16,0 3-33 0,0 0 36 0,0 1-48 15,0 2 28-15,0 1-68 0,0 2-8 0,-1-2-4 16,1 1-7-16,-1-1-15 0,1 1-52 0,0 0-50 15,-3-1-48-15,3 0-112 0,-1-5-65 0,0 2-68 16,-1-2-110-16,1 1-64 0,0-3-90 0,1-1-166 16,-2-3-382-16,2-6-802 0</inkml:trace>
  <inkml:trace contextRef="#ctx0" brushRef="#br0" timeOffset="-122146.39">30679 12172 624 0,'7'-3'685'15,"-7"3"-163"-15,12-5-55 0,-12 5-61 0,13-6-38 0,-6 1-30 16,1 2-24-16,0-1-23 0,3-1-18 0,-1 1-21 16,1 0-44-16,-2-1-17 0,6-1-14 0,-2 0-38 15,1 2-14-15,-2-4-54 0,1 2 21 0,-1-1-35 16,0 1 20-16,-1 0-1 0,1-1-31 0,-2-1-7 16,-1 2 17-16,-1-2-6 0,-1 1 8 15,-1 1 12-15,-1 0 9 0,0-1 10 0,-3 2 8 16,-2 5-6-16,3-11-14 0,-3 11-11 0,-3-7-12 15,3 7 6-15,-10-5 7 0,10 5 2 0,-13 0 12 16,4 2 2-16,-1 3-1 0,-1-2-36 0,-2 5 39 0,-1-1-42 16,2 0 39-16,-2 5-46 0,1 0 33 15,-1 0-54-15,4 0-1 0,1-1-2 0,0 2-6 0,2 1-2 16,0-2 3-16,3-1 1 0,4-2 40 16,-1 3-50-16,2-1 53 0,3-2-44 0,1 2 53 0,3-3-49 15,3 1 61-15,0-3-62 0,0-2 51 16,5 2-62-16,-2-3 55 0,2-1-65 0,-2-1 80 15,2-2-89-15,-1 1 61 0,0-1-77 0,-2-3 8 0,1 3-94 16,-4-2-34-16,1 0-105 0,-3 0-64 16,0-1-80-16,-8 4-124 0,5-8-81 0,-5 8-97 15,2-7-785-15,-2 7-1121 0</inkml:trace>
  <inkml:trace contextRef="#ctx0" brushRef="#br0" timeOffset="-119790.61">27603 12575 175 0,'0'0'534'0,"0"0"-106"15,0 0-63-15,0 0-33 0,0 0-31 0,0 0-17 0,0 0-29 16,0 0-7-16,3-6-19 0,-3 6-7 0,0 0-16 16,0 0-5-16,0 0-15 0,0 0-1 0,0 0-10 15,0 0 12-15,0 0 1 0,0 0-2 0,5 8-16 16,-5-8-10-16,0 0 39 0,1 9-14 0,-1-9 24 0,1 8-53 16,-1-8 26-16,-1 11-30 0,1-2-13 15,-1-2-10-15,-2 0-14 0,3 1-12 0,0 0-15 16,-2 4-8-16,0-3-3 0,1 1-14 0,-1-1-9 15,0 2-7-15,2 0-8 0,-2-2 2 0,0 3-6 0,1-3-1 16,1 1-9-16,-1-3-3 0,0 2 2 16,1 0 4-16,0-2-1 0,0 1-2 0,0-3-7 15,1 4-2-15,0-2-2 0,-1-7-1 0,0 11-3 0,0-11 2 0,4 9-1 16,-4-9 0-16,5 7-1 0,-5-7-3 16,8 6 5-16,-8-6-5 0,13 3-4 0,-13-3-3 15,19 0-4-15,-8 0-33 0,1-2-27 0,2 1-31 16,-1 0-40-16,1-1-50 0,-3-1-44 0,1 2-38 15,0-1-51-15,-1 0-66 0,-2 0-51 16,-9 2-43-16,16-2-73 0,-16 2-56 0,11-4-606 16,-11 4-823-16</inkml:trace>
  <inkml:trace contextRef="#ctx0" brushRef="#br0" timeOffset="-119313.49">27870 12681 305 0,'0'0'653'0,"3"-8"-148"0,-3 8-85 0,2-7-45 0,-2 7-42 0,0 0-20 16,0 0-29-16,0 0-13 0,0 0-19 16,0 0-9-16,7 6-31 0,-7-6-1 0,1 9-58 15,-1-9-11-15,1 10-33 0,-1-10 1 0,0 12-32 0,0-12-17 16,0 13-11-16,2-7 7 0,1 2-12 0,-3-8-7 16,0 13-9-16,0-13 0 0,0 13-8 0,0-13-9 15,-1 10 4-15,1-10-2 0,0 11 2 0,0-11-2 16,-2 7 0-16,2-7-4 0,0 0-2 0,-2 7-4 15,2-7-5-15,0 0 6 0,0 0 0 0,0 0-3 16,0 0 0-16,0 0-3 0,-9-5-14 0,9 5 15 16,-2-9-12-16,2 9 17 0,-2-13-17 0,1 4 17 15,2-2-14-15,-1 0 20 0,2-3-21 0,0-1 13 16,0 0-13-16,2 1 5 16,-1-1 10-16,2-1 27 0,0 3-28 15,2-2 19-15,-1 2-19 0,1 0 12 0,3 6-9 16,-2-5 7-16,2 5-5 0,-1 0-3 0,0 1-2 15,-2 2-1-15,2 2 1 0,-9 2-21 0,18-2 22 16,-18 2-11-16,14 1 13 0,-14-1-15 0,14 4 20 0,-14-4-7 16,9 8 28-16,-9-8 6 0,7 9 1 0,-7-9-5 15,2 12 6-15,-4-6-7 0,-1 0-3 0,1 1-8 16,-4 0-5-16,1-1-8 0,-1 1 2 16,-2-1-7-16,-1 2-14 0,3-1-24 0,-2-3-21 15,-2 2-48-15,4 1-28 0,-1-2-56 0,-1-2-54 16,1 1-36-16,2 2-36 0,5-6-31 0,-10 6-89 15,10-6-9-15,-6 4-59 0,6-4-370 0,0 0-421 16</inkml:trace>
  <inkml:trace contextRef="#ctx0" brushRef="#br0" timeOffset="-118941.45">28108 12658 90 0,'0'0'662'0,"14"-2"-141"15,-14 2-86-15,10-3-35 0,-10 3-35 0,0 0-46 16,14-1 22-16,-14 1-23 0,0 0-5 0,7 6-33 15,-7-6-6-15,0 8-44 0,0-8-10 0,-3 12-18 16,2-5-10-16,-2 2-17 0,1-1-11 0,-2 4-11 16,1-5-21-16,-2 5-23 0,3-2-11 0,-1 0-17 15,-1 1-20-15,2-3-12 0,-1 3-6 0,2-3-5 16,1 2-16-16,0-3 2 0,0 0-5 0,1 1 0 16,2-2-2-16,-1 0-2 0,2 0-2 0,1-1 4 15,0-1-9-15,-5-4 5 0,13 6-3 0,-13-6-5 16,19 2 3-16,-19-2-5 0,20 0 8 0,-9-2 11 15,0-2 7-15,1 0 11 0,1-1 5 16,0-3-9-16,-1 1 1 0,-3-1 30 0,0-2-19 0,0 0 23 0,-4-1-37 16,0 0 19-16,-1-1-39 0,-4 1 25 15,0 0-31-15,0 0 21 0,-4 0-31 0,-1 3 23 16,1-3-26-16,-4 4 24 0,0 0-38 16,0-1-1-16,0 3-57 0,-2-1-4 0,1 1-73 0,-1 1-30 0,0 3-29 15,10 1-79-15,-14-3-43 0,14 3-56 16,-15 0-38-16,15 0-25 0,-11 2-112 0,11-2-650 15,-8 5-826-15</inkml:trace>
  <inkml:trace contextRef="#ctx0" brushRef="#br0" timeOffset="-118457.96">28765 12619 132 0,'0'0'504'15,"6"-4"-110"-15,-6 4-51 0,4-6-49 0,-4 6-25 16,0 0-27-16,9-4-22 0,-9 4-30 0,0 0-15 15,0 0-15-15,6-3-3 0,-6 3-5 0,0 0 10 0,0 0-2 16,0 0-2-16,0 0 10 0,12 1 32 0,-12-1-16 16,4 5 1-16,-4-5-28 0,2 8 9 0,-2-8-26 15,5 11-1-15,-5-11 1 0,2 10-14 0,-2-10 10 16,1 14-17-16,-1-7 32 0,0-1-37 0,0 2 29 16,-1-1-60-16,1 3 1 0,-2-3-5 0,2 3 2 15,-1-1-17-15,1 1-9 0,-4 1-7 0,4-1 2 16,-2-1-8-1,1 1-3-15,-1-1-8 0,1 1-9 0,0-1-2 0,-1 1-7 16,2-2-2-16,-1 1 0 0,0-1 0 0,1-1-2 0,0 1-4 0,1-1-2 16,0 1-3-16,-1-8 4 15,0 11-4-15,3-5-2 0,1 0-10 0,-4-6-27 0,7 8-15 0,-3-4-19 16,-4-4-20-16,12 6-15 16,-12-6 4-16,14 4-56 0,-14-4-43 0,14 2-55 0,-14-2-64 15,16 0-56-15,-16 0-42 0,13-2-130 0,-13 2-49 16,9-3-451-16,-9 3-669 0</inkml:trace>
  <inkml:trace contextRef="#ctx0" brushRef="#br0" timeOffset="-118045.48">28790 12821 85 0,'0'0'627'0,"-5"-7"-130"0,5 7-88 0,-1-6-31 0,1 6-23 0,1-7-27 0,-1 7-8 15,5-8-25-15,-5 8-4 0,11-6-20 0,-4 2 5 16,3-1-37-1,1 1-8-15,0 2-31 0,2-2-13 0,1 1-17 0,1-1-20 0,1 1 10 0,0 0-37 16,-3 1 14 0,2 2-48-16,-2-1 20 0,0 1-51 0,-1 0 18 0,-12 0-43 0,21 1 18 0,-21-1-36 0,17 3 30 15,-11-1-33-15,2 4 37 0,-3-4-25 0,-5-2 27 16,8 9-33-16,-6-2-8 0,-2-7 2 0,4 9-2 16,-4-9-4-16,1 13-2 0,-1-13-3 0,2 10 1 15,-2-10-6-15,2 11-6 0,-2-11 1 0,4 8 7 31,-4-8 0-31,4 7 7 0,-4-7-6 0,6 6 4 16,-6-6 2-16,9 2 1 0,-9-2-2 0,12 2 0 16,-12-2 4-16,11-2-1 0,-11 2 0 0,14-2 30 15,-14 2-34-15,13-6 39 0,-8 1-30 0,2 1 25 16,-2-1-37-16,1-1 35 0,-2-3-39 0,-2 4 33 16,0-1-36-16,-2-3 29 0,-2 3-32 0,-5-8 12 15,-1 7 13-15,0 1-34 0,1 1 17 0,-3-1-54 16,1 3 6-16,-2-1-58 0,2 3-20 0,-3-2-27 15,12 3-40-15,-18-3-16 0,18 3-56 0,-19 0-42 16,19 0-56-16,-16 0-86 0,16 0-88 0,-14 3-146 16,14-3-285-16,0 0-557 0</inkml:trace>
  <inkml:trace contextRef="#ctx0" brushRef="#br0" timeOffset="-117391.59">29489 12693 588 0,'0'0'600'16,"9"-4"-111"-16,-9 4-64 0,7-3-57 0,-7 3-48 15,0 0-10-15,9 3-11 0,-9-3-6 0,4 5-31 16,-1-1-26-16,-1 2-14 0,-2-6-57 0,2 12 0 16,-2-12-46-16,0 14-7 0,0-7-38 0,-1 2 1 15,1 0-27-15,-1 1-2 0,-1-3-17 0,2 4 11 16,-3-4-26-16,1 0 15 0,2 2-22 0,-1-4 14 15,0 3-27-15,1-8 2 0,-1 10-32 0,1-10 7 16,-2 11-20-16,2-11 16 0,-2 7-14 16,2-7 14-16,0 0-12 0,-2 8 14 0,2-8-8 0,0 0 10 15,0 0 0-15,0 0 14 0,0 0-4 0,0 0 10 0,2-10-5 16,-2 10 14-16,2-12-13 0,0 6 7 0,0-3-5 16,1-1 12-16,0-1 17 0,1 0-4 15,0-1 9-15,1 0 1 0,0 2 3 0,0-3 8 0,2 4-3 16,-1 0-3-16,1 2 3 0,-1-1-11 0,-1 0-8 15,5 4-4-15,-5-1-4 16,3 2 0-16,-8 3 1 0,12-2 2 0,-12 2 15 16,14 2-1-16,-14-2 6 0,11 8-11 0,-6-4 13 15,0 1-21-15,-2 3 17 0,-1-3-20 0,2 0 13 16,-2 2-17-16,-1 1 14 0,0-4-18 0,2 3 16 0,-1-1-18 16,-2-6 18-16,2 12-16 0,-2-12 16 0,1 7-14 0,-1-7 14 15,1 9-4-15,-1-9 17 0,0 0 11 0,3 6 3 16,-3-6-9-16,0 0 1 0,0 0-9 0,0 0-2 15,12-2-10-15,-12 2 8 0,7-8 7 0,-3 3-10 16,1-2 5-16,2-3-12 0,0 1 9 0,0-3-5 16,3 0 8-16,0 1-12 0,-1-2 23 15,0 4 6-15,1-3 40 0,-3 3-28 16,1 1 30-16,-1 1-48 0,1 1 24 0,-3 0-46 0,-5 6 43 16,13-1-26-16,-13 1 60 0,9 3-32 0,-9-3 32 15,8 10-39-15,-4-3 23 0,-2 1-35 0,1 2 19 16,-2 1-39-16,2-2 23 0,-2 1-30 15,0 1 23-15,-1 3-35 0,2-4-7 0,-2 2-48 0,0-1-47 16,1 1-39-16,-1 0-28 0,0-1-38 0,0-3-68 16,-1 1-62-16,1-1-40 0,0 0-40 0,0-1-87 15,-2 0-38-15,4 0-65 0,-2-7-346 16,2 9-540-16</inkml:trace>
  <inkml:trace contextRef="#ctx0" brushRef="#br0" timeOffset="-116938.25">30052 12714 474 0,'0'0'553'0,"6"-6"-139"16,-6 6-86-16,7-6-44 0,-7 6-24 0,0 0-34 0,0 0-28 0,6 7-10 15,-6-7-27-15,1 7 0 0,-1-7-5 0,3 12-17 16,-3-12-25-16,-3 12-22 0,3-3-11 0,0-3-26 16,0 3-11-16,-1-1-6 0,1-2-8 0,-1 2 2 0,1-8-11 15,-2 14 4-15,2-14-6 0,0 11 5 0,0-11-6 16,0 12 3-16,0-12 20 15,-1 9 25-15,1-9-4 0,0 0-1 0,0 8-9 0,0-8 9 0,0 0-1 16,0 0 26-16,0 0-23 0,0 0 7 0,-4-7-18 16,4 7 19-16,-2-8-11 0,0 1-3 0,1-1-16 15,1 0 8-15,1-3-7 16,1 1-6-16,-2-3-4 0,2-2-6 16,2-1-5-16,-1-1-9 0,4 3-1 0,-3-2 23 15,3 1-4-15,0 0-7 0,3 1-2 0,-1 3-1 16,2-2-6-16,1 5-1 0,1-1 28 0,-3 3-37 15,4 1-2-15,-3 0 3 0,0 5-1 0,1-2-6 0,-12 2 0 16,20 2 4-16,-20-2 2 0,15 4-2 16,-7 0 0-16,0-1 1 0,-2 2 7 0,-2-1 16 0,-1 3-5 0,-1-1-6 15,-2 0 3-15,0 1-6 16,-1-1 3-16,-2 2-7 0,1 0 1 0,-3-1-12 16,1 0-22-16,-4 0-42 0,2 0-37 0,-1-1-32 15,1 1-37-15,-2-2-41 0,3 1-48 0,-2-1-23 16,7-5-52-16,-11 7-42 0,11-7-62 0,-5 7-80 15,5-7-329-15,0 0-394 0</inkml:trace>
  <inkml:trace contextRef="#ctx0" brushRef="#br0" timeOffset="-116597.66">30406 12635 718 0,'0'0'576'0,"14"-2"-95"0,-14 2-44 0,0 0-46 15,14 2-18-15,-14-2-12 0,5 5-23 0,-5-5-47 16,1 9-38-16,-1-9-27 0,0 12-29 0,-2-3-21 15,1 0-15-15,-1 1-29 0,0-1-31 0,0 1 0 16,0 0-25-16,-1 0-16 0,3 1-8 0,-1-3-15 16,0 3-5-16,1-3-5 0,0 1-10 0,2 1 5 15,-2-4-2-15,4 5-5 0,-1-4-3 0,2-1 23 0,-1 0-4 16,3 0 33-16,1-2-12 0,-2-1 20 0,-6-3-27 16,17 5 36-16,-17-5-36 0,17-2 40 15,-5-1-35-15,-3 1 27 0,2-3-29 0,1-1 31 0,0-3-38 16,-1 1 29-16,-1-3-10 0,1 1-13 0,-4-4-5 15,2 0-3-15,-2-1-2 0,-3 3 7 0,-1-2 6 16,-3-2-11-16,0 2-8 0,-2 1-9 0,-3 0-1 16,-2-1-10-16,-2 4-1 0,0-2-32 0,0 5 19 15,-1-2-47-15,-1 5-36 0,0-1-44 0,1 1-68 16,-1 1-33-16,0 2-36 0,11 1-43 0,-20 0-55 16,10 4-33-16,0-1-33 0,1 0-106 0,0 1-156 15,2 1-333-15,-1 1-637 0</inkml:trace>
  <inkml:trace contextRef="#ctx0" brushRef="#br0" timeOffset="-115865.98">30056 12702 83 0,'0'0'424'0,"0"0"-63"0,0 0-64 0,0 0-3 0,0 0-25 15,0 0-24 1,0 0-3-16,11 1-21 0,-11-1-19 0,0 0-7 0,9 5 0 0,-9-5-5 15,0 0-10-15,8 1-13 0,-8-1-19 16,0 0-20-16,0 0-15 0,10 3-17 0,-10-3-14 16,0 0-13-16,0 0-16 0,11-3-9 0,-11 3-13 0,5-3-16 15,-5 3-53-15,7-5-42 0,-7 5-57 16,5-4-68-16,-5 4-61 0,5-6-88 0,-5 6-88 16,5-6-445-16,-5 6-447 0</inkml:trace>
  <inkml:trace contextRef="#ctx0" brushRef="#br0" timeOffset="-114796.88">30164 12746 61 0,'-5'-6'129'16,"5"6"-10"-16,0 0-35 0,0 0-15 0,0 0-23 15,-6-4 8-15,6 4-18 0,0 0 2 0,0 0-18 0,-7-3 10 16,7 3-8-16,0 0 15 0,0 0 1 16,-7-3-3-16,7 3-3 0,0 0 9 0,0 0 1 15,0 0 14-15,-10-2 13 0,10 2 6 0,0 0 7 0,0 0-4 16,0 0 9-16,0 0-7 0,0 0 11 0,-8-3-11 16,8 3 12-16,0 0-19 0,0 0 19 0,0 0-21 15,0 0 19-15,0 0-1 0,0 0-1 0,0 0-7 16,0 0-10-16,0 0 2 0,-11 2-5 0,11-2-6 15,0 0-1-15,0 0 4 0,0 0 1 0,0 0-10 16,0 0 15-16,-3 4 1 0,3-4 7 0,0 0 3 16,0 0 7-16,0 0 5 0,0 0 9 15,2 6 5-15,-2-6 2 0,0 0-4 0,0 0 7 16,0 0-9-16,9 2-12 0,-9-2-9 0,0 0-18 0,12-2-10 16,-12 2-9-16,10-3-11 0,-10 3-7 15,10-4-6-15,-5 1-6 0,-5 3-21 0,14-7-26 16,-7 3-24-16,-1 2-34 0,3-4-31 0,-1 1-36 0,-1 2-40 15,2-1-34-15,-2 1-41 0,3-1-74 0,-2 0-62 16,1 1-384-16,2-1-314 0</inkml:trace>
  <inkml:trace contextRef="#ctx0" brushRef="#br0" timeOffset="-113748.38">31588 12766 369 0,'0'0'301'0,"-3"6"-21"0,3-6-45 15,0 0 6 1,-5 6-44-16,5-6 26 0,0 0-49 0,-5 4 44 0,5-4-39 0,0 0 31 16,-8 5-19-16,8-5 27 0,0 0-18 15,-7 4 5-15,7-4-33 0,-10 3-3 0,10-3-27 0,-9 3 2 16,9-3-3-16,-13 0 10 0,13 0-8 0,-15 0-8 0,15 0-15 0,-18-1-7 16,6-2 0-16,12 3-12 15,-22-2-13-15,10 0-9 0,0-2-14 0,-2 0-3 0,-1-2 8 16,-1 0 3-16,4 1-9 0,-2-3-6 15,1 2-4-15,1-1-8 0,0-2 17 16,1 2-30-16,2-5-14 0,2 1-3 0,0 0-8 0,0-16-18 16,5 15-20-16,2-2-8 0,2-4-8 0,0 4 6 0,2-1-3 0,1 0 5 15,0 2 8-15,3 0-2 0,5-6-4 16,-7 12 19-16,2 0-1 16,-3 3 3-16,-5 4 8 15,9-3-2-15,-9 3 8 0,4 7-1 0,-4-7 0 16,0 13 3-16,-3-2 1 0,-1-1 3 0,-1 3-6 0,-3 2 8 15,0 3-4-15,-13 18 2 0,8-18-8 16,2 1 2-16,-3-1 0 0,2 0 1 0,3 1-5 16,-2-3 0-16,2-1 2 0,2-1-5 15,2 1 7-15,-1-1-6 0,3-4-6 0,2 1 8 0,1-2 3 16,3-1-4-16,3 0 3 0,-1-2 1 0,2 0 5 16,0-1-5-16,5-3 4 0,-1 0-4 0,1-1 2 15,2-1 12-15,1 0 14 0,2-3-12 0,-2 1 1 16,4-3-4-16,-5-2 1 0,3 1-3 0,-3-1 2 15,0-4-5-15,-4 1-1 0,2-2-7 0,-3-3-14 16,-2 5-6-16,-1-5-4 0,-1 2 0 0,-2 3-30 0,0-2-13 16,-2 1-13-16,-1 3-26 0,0-2-29 0,-1 3-60 15,0 1-40-15,-1-1-81 0,2 7-3 16,-1-10-74-16,1 10-65 0,-4-8-502 0,4 8-551 0</inkml:trace>
  <inkml:trace contextRef="#ctx0" brushRef="#br0" timeOffset="-113273.92">32136 12651 319 0,'10'-5'476'16,"-10"5"-85"-16,7-5-72 0,-7 5-38 15,0 0-9-15,0 0-12 0,0 0-26 0,0 0-10 0,0 0-16 16,0 0-7-16,-12 0-7 0,12 0-9 0,-10 5-18 16,10-5-21-16,-10 6-28 0,10-6-22 15,-10 7-20-15,3-5-15 0,7-2-10 0,-9 10-13 0,4-5-4 0,5-5-12 16,-4 8-2-16,2-2 6 0,2-6 9 0,-2 11 25 15,4-4-25-15,-2-7 1 16,2 12-4-16,2-5 4 0,-1-1 12 0,1 0-3 0,1 1-4 16,1 0-7-16,-1-2 0 0,0 2-5 15,0-3 1-15,-1 1 0 0,-4-5 1 0,8 9 10 0,-8-9 10 0,6 8-2 16,-6-8 27-16,3 10-24 0,-3-10 15 16,0 8-29-16,0-8 18 0,-8 10-28 0,3-7 20 0,-1 2-34 15,-2-3 23-15,0 2-32 0,-2 2 23 16,0-4-31-16,0 1 23 0,0-1-56 0,-1-1-22 0,2 0-40 15,-9 2-227 1,18-3 94-16,-14 2-24 0,14-2-83 0,-14 0 17 0,14 0-68 16,0 0-55-16,-9-1-62 0,9 1-309 0,0 0-350 15</inkml:trace>
  <inkml:trace contextRef="#ctx0" brushRef="#br0" timeOffset="-112938.83">32272 12698 584 0,'9'-3'656'0,"-9"3"-164"0,15-2-67 15,-15 2-36-15,0 0-27 0,14 1-16 0,-14-1-33 0,5 4-43 16,-5-4-9-16,5 10-15 16,-5-10-29-16,3 8-24 0,-3-8-40 15,0 12 21-15,-3-6-55 0,3-6 8 0,0 13-51 16,0-13 11-16,0 12-48 0,0-3 28 0,0-3-50 0,4 2 31 0,-3-3-38 0,3 1 29 16,1 1-37-16,0-1 7 15,1-1 21-15,0-1-36 0,1 1 39 16,1-2-45-16,0 1 43 0,-8-4-43 0,15 2 39 0,-15-2-31 0,18 0 29 0,-18 0-37 0,18-3 38 15,-12-1 0-15,3 0 0 0,0-3-6 16,0 3 12-16,-2-3 8 16,0-2-3-16,0 2-4 0,-5-2 7 0,3 0-7 15,-3 1-1-15,-2 0-12 0,-2 1-13 0,1 0 0 0,-3-1-3 16,0 0-4-16,-3 3-31 0,0-1-35 0,1 1-32 16,-2 1-28-16,1 0-35 0,-1 1-34 0,8 3-35 0,-13-4-36 15,13 4-46-15,-14-5-30 16,14 5-23-16,-9-2-25 0,9 2-52 0,0 0-89 0,0 0-305 0,0 0-376 0</inkml:trace>
  <inkml:trace contextRef="#ctx0" brushRef="#br0" timeOffset="-112217.84">33074 12652 435 0,'8'-3'463'0,"-8"3"-52"15,0 0-82-15,6-8 25 0,-6 8-75 16,0 0 30-16,0 0-61 0,2-5 45 0,-2 5-72 0,0 0 33 16,0 0-86-16,-12-1 27 0,12 1-75 0,-12 2 40 15,12-2-74-15,-13 4 38 0,5 1-68 0,1 0 61 16,-3 0-83-16,3-1 46 0,0 2-65 0,-1 0 47 15,0 0-64-15,1 1 50 0,1 1-55 0,1-3 48 16,-1 3-60-16,3 0 52 0,-2-3-54 0,2 3 55 16,2-2-65-16,1-6 61 0,-1 11-67 15,1-11 54-15,2 11-57 0,1-5 52 0,2-1-55 0,-5-5 54 16,9 8-48-16,-9-8 52 0,11 8-52 0,-11-8 55 16,12 2-48-16,-12-2 57 0,12 1-55 0,-12-1 60 15,13-2-62-15,-13 2 57 0,14-5-54 16,-14 5 58-16,11-9-56 0,-5 5 54 0,0-3-50 0,1 2 55 0,0-4-56 15,-1 1 55-15,2 0-51 0,-3 0 70 0,3 2-58 16,-1-4 59-16,-2 2-59 0,2 2 56 0,1-1-58 0,-2 2 81 0,2 0-80 16,0 2 77-16,-2-1-73 0,-6 4 58 15,12-4-70-15,-12 4 68 16,9 3-54-16,-9-3 72 0,10 5-55 0,-10-5 79 0,6 7-81 16,-6-7 103-16,5 9-89 0,-3-2 83 0,0-2-52 0,-2 3-8 0,2-2-10 15,-1 0-7-15,-1-6-3 0,0 13 5 0,0-13 0 16,0 12-4-16,0-12-1 0,0 10 8 15,0-10 15-15,-1 8 23 0,1-8 20 0,-2 7 13 0,2-7-17 16,0 0-16-16,0 0-11 0,0 0-15 0,0 0-3 0,0 0 16 31,0 0-36-31,0 0 18 0,7-4-34 0,-7 4 25 0,6-11-39 0,0 4 30 0,-2-2-33 0,4 0 28 16,1-3-32-16,0 2 30 0,1-2-33 16,1 1 29-16,-2 1-29 15,2-1 45-15,0 3-19 0,-1-2 28 0,-1 5-30 0,-1 0 18 0,1-1-30 0,-1 2 25 16,-8 4-9-16,12-2 27 15,-12 2-17-15,14 2 29 0,-14-2-11 0,8 7 8 16,-3-2-6-16,-5-5 2 0,7 10-11 0,-2 3 29 16,-3-6-48-16,-2 0 4 0,1 1-8 0,1 0-13 0,-2 0-39 0,-2-1-19 15,1 1-67-15,1-1-26 0,0 1-113 16,-2-2-4-16,2-6-145 16,-2 10-29-16,2-10-69 0,0 10-60 15,0-10-62-15,-3 6-113 0,3-6-301 0,0 0-663 0</inkml:trace>
  <inkml:trace contextRef="#ctx0" brushRef="#br0" timeOffset="-112031.45">33529 12739 590 0,'0'0'783'0,"0"0"-133"0,7-6-84 16,-7 6-58-16,0 0-93 0,7-3 62 0,-7 3-121 15,0 0 8-15,5-5-109 0,-5 5 2 0,0 0-99 16,9-5 24-16,-9 5-91 0,8-2 32 0,-8 2-79 15,9-3 23-15,-9 3-137 0,11-4-11 0,-11 4-155 0,13-3-25 16,-6-2-76-16,-7 5-75 0,17-3-68 0,-17 3-65 16,17-4-78-16,-7 3-270 0,-1-1-454 0</inkml:trace>
  <inkml:trace contextRef="#ctx0" brushRef="#br0" timeOffset="-111886.35">33774 12689 330 0,'0'0'701'0,"0"0"-138"16,10 2-83-16,-10-2-69 0,0 0-65 0,0 0-41 15,10 2-38-15,-10-2-34 0,0 0-39 0,11-2-36 0,-11 2-30 16,0 0-30-16,14-1-28 0,-14 1-78 0,13-4-77 16,-13 4-84-16,14-3-80 0,-5 1-63 15,1 0-52-15,-8 2-97 0,-2 0-371 0,0 0-371 16</inkml:trace>
  <inkml:trace contextRef="#ctx0" brushRef="#br0" timeOffset="-107823.94">27570 13433 242 0,'-4'-5'358'0,"4"5"-38"0,0 0-51 15,0 0-12-15,0 0-57 16,0 0 6-16,0 0-20 0,-4-6-17 0,4 6-26 15,0 0-11-15,0 0-8 0,0 0-12 0,0 0-11 0,0 0-12 16,0 0-11-16,0 0-20 0,0 0-4 16,0 0 2-16,0 0 15 0,0 0 9 0,0 0-4 0,0 0 3 0,-5 6 16 15,5-6 14-15,-1 8-10 16,1-8-7-16,-2 10 4 0,2-10 6 0,-1 12-12 0,1-12-1 0,0 13 8 16,0-6-8-16,-2 2-13 15,0 1-11-15,2-2-15 0,-3 2-4 0,1 0-6 0,1 0-3 0,0 0-12 16,0-1 0-16,-1 1-11 0,0-1 5 0,0 1-13 0,1-2 10 15,0 0-8-15,-2-1-1 0,3-1-23 0,-2 0-11 16,0 0-25-16,2-6-14 16,-2 11-21-16,2-11-18 0,-3 8-20 0,3-8-23 0,-2 7-6 0,2-7-7 15,-5 5 12-15,5-5-10 0,0 0 14 0,-5 5-6 16,5-5 25-16,0 0 12 0,0 0 16 0,0 0 10 0,-7-5 10 16,7 5 21-1,0-8 9-15,0 8-27 0,0-10 32 0,3-2 31 16,-2 3 5-16,2-1 10 0,-1 1 25 0,-1-1 11 15,3 0 19-15,1 1 14 0,-1-2-6 0,1 0 7 0,-1 1 20 0,3 1 0 32,-1 0-2-32,0 0 6 0,2 2 11 0,-2-1 10 0,2 3 4 0,1-1-1 0,-1 1-4 0,1 2-18 15,-9 3-8 1,15-3-1-16,-15 3-4 0,13 3-6 0,-7-1-13 0,2 4-11 16,-3-2-8-16,0 3-9 15,-1 1-12-15,-2-1 2 0,2 0-4 0,-2 0-4 16,0 0-2-16,-1-1-2 0,1 2-4 0,0-2-1 0,-1 1-8 15,-1-7 5-15,0 12 0 0,0-12 2 0,0 11-6 16,0-11 7-16,0 9-5 0,0-9-2 0,2 8 18 16,-2-8 8-16,0 0 8 0,0 8-14 0,0-8 4 15,0 0-14-15,0 0 4 0,0 0-9 0,0 0 7 16,7-5 7-16,-7 5-2 0,4-9-4 0,0 5 3 16,0-3-3-16,1-3 0 0,1 1-5 0,1-2 1 15,-1-2 5-15,3 1 8 0,1-1 2 0,-1 1 12 16,0-1 4-16,1 3 0 0,-1-2-6 0,2 3-2 0,-2-1 7 15,-1 3-5-15,0 1 0 0,1 1-7 0,-1 2-2 16,-8 3 1-16,13-3 14 0,-13 3-3 0,11 5 23 16,-5-1-31-16,-2 4 24 0,0-1-22 15,-1 2 23-15,-1 0-28 0,-1 1 21 0,1 0-28 0,-1 2 14 16,-1 0-29-16,-1-1 22 0,1 2-29 0,-3-2-16 16,2 1-53-16,-2-1-27 0,-1 1-51 0,1 0-39 15,-2-2-61-15,1 2-38 0,-1-2-35 0,1-1-34 16,-1 0-28-16,1 0-38 0,1-1-39 0,-2-1-26 15,5-7-362-15,-2 9-389 0</inkml:trace>
  <inkml:trace contextRef="#ctx0" brushRef="#br0" timeOffset="-107364.48">27999 13497 50 0,'7'-6'557'0,"0"2"-121"0,-7 4-58 16,9-1-46-16,-9 1-19 0,7 3-46 15,-3 1-48-15,-2 2-21 0,2 0-32 0,1 3-12 0,-4-1-9 16,2 2-18-16,-2-1-20 0,0 2-21 16,-1-1-19-16,2 1-13 0,-2 0-9 0,0 0-7 15,0 0-10-15,-2-1 1 0,2-1-10 0,0-1 0 0,0-1-4 16,0 0 15-16,0-7 22 0,-1 12 24 16,1-12 15-16,-1 10 18 0,1-10-21 0,0 0-14 0,0 8-17 0,0-8 1 15,0 0-10-15,0 0 2 16,0 0-21-16,-3-6 8 0,3 6-12 0,0-12-23 0,0 12 18 15,1-15 1-15,1 5-15 0,-2-2 6 16,2-2-6-16,0-1 2 0,0-2-1 0,1-1-4 0,1 0 3 0,1 1 1 0,0-1 10 16,2 0-6-16,1 2-3 0,4 0 9 15,-1 1 10-15,3 3-4 0,1 2-6 16,0 1-1-16,1 4 12 0,-2 1 10 16,0 2 6-16,-1 2 25 0,-1 2 5 0,0 0-1 15,-1 0 9-15,-2 3-4 0,-2 0 11 0,2 1-19 0,-4 0 19 0,-1 1-20 16,-4-1 15-16,2 1-37 0,-4-1 16 0,-2 3-38 0,-1-2 25 15,1 2-42-15,-3-3 32 16,-3 2-58-16,1 0 0 0,-2 0-36 0,0-1-19 0,1-3-24 0,-1 1-39 16,0 0-19-16,1 0-34 0,1-2-35 15,-1 1-38-15,2 0-30 0,-1-2-49 16,1 2-62-16,8-4-83 0,-10 3-96 0,10-3-269 16,-8 4-394-16</inkml:trace>
  <inkml:trace contextRef="#ctx0" brushRef="#br0" timeOffset="-107024.16">28376 13496 490 0,'0'0'594'0,"14"-5"-103"0,-14 5-54 0,9-2-50 15,-9 2-54-15,0 0-29 16,0 0-23-16,4 5-16 0,-4-5 0 0,-5 8-29 0,1-3-19 0,0 2-23 31,-1 0-25-31,-2 0-17 0,0 2-6 0,1 0-24 0,-1 0-19 0,2 1-22 16,-2 1-6-16,2-3-15 15,-2 2-19-15,5-1-8 0,-2 0-22 0,2 1 18 16,0-2-1-16,2-8-7 0,0 13-6 0,0-13-1 0,5 11 4 0,-1-7-5 16,1 0-1-16,0 0 0 15,5-2 1-15,-10-2 0 0,18 3 23 0,-18-3-6 0,23-2 25 16,-11-1-20-16,-1 2 25 0,1-3-22 0,-1-2 22 16,2 0-34-16,-3-2 28 0,0 1-30 0,-2-3 24 0,-3 0-11 0,0 1-5 15,-1-2-12-15,-4 0-3 16,0 0-3-16,0 1-6 0,-4 1-8 0,-1 0-6 0,1 1-30 0,-2 1-45 0,-3 1-31 15,1 1-35 1,1 1-30-16,-2-1-50 0,0 3-50 0,9 2-46 16,-16-3-39-16,16 3-61 0,-15 0-140 15,15 0-543-15,0 0-722 0</inkml:trace>
  <inkml:trace contextRef="#ctx0" brushRef="#br0" timeOffset="-106652.89">28991 13369 521 0,'0'0'415'0,"6"-4"-14"0,-6 4-51 0,7-4-51 0,-7 4 21 16,5-4-62-16,-5 4 6 0,0 0-25 0,6-4-2 15,-6 4-6-15,0 0-12 0,0 0 5 0,14 2 16 16,-14-2-19-16,4 9-17 0,0-5-21 16,-3 3 2-16,2 1-13 0,-2 2 12 0,-1-1-1 0,1 3-5 15,-2-1-17-15,1 1-64 0,-1 0 23 0,0 1-58 16,-1 2 30-16,-3-2-31 0,4 2 15 0,-2-2-40 16,1 1 19-16,-2-3-40 0,0 0 29 0,3-1-36 15,-2 2 28-15,3-2-40 0,-2-1 25 0,0 1-38 16,1-1-2-16,1-4-60 0,0 3 6 0,0-8-46 0,3 12-22 15,-3-12-12-15,4 8-40 16,-4-8-23-16,7 7-28 0,-7-7-35 0,10 4-40 0,-10-4-31 16,11 1-47-16,-11-1-51 0,11-1-35 0,-11 1-70 15,8-5-247-15,-8 5-324 0</inkml:trace>
  <inkml:trace contextRef="#ctx0" brushRef="#br0" timeOffset="-106281.88">29008 13553 212 0,'0'0'523'0,"-7"-8"-86"0,7 8-73 15,-6-6-48-15,6 6-24 0,-1-9-26 16,1 9-18-16,5-7 3 0,-5 7-2 0,7-7 0 16,0 5-9-16,0-1-8 0,5 0-1 0,-2 0-12 15,4 2-20-15,0-1-15 0,-2 2-19 0,2 0-20 0,-1 0-9 16,1 0-16-16,-3 2-10 0,2-1-11 0,-2 1-7 16,-2 0-9-16,-1 1 7 0,2 1 12 15,-3-1-8-15,-7-3-5 0,7 9-12 0,-3-4-12 0,-4-5-13 16,7 10-11-16,-7-10-8 0,5 9-8 15,-5-9-33-15,5 9 26 0,-5-9-30 0,5 8 33 0,-5-8-31 16,6 7 32-16,-6-7-36 0,9 7 42 0,-9-7-8 0,14 3-3 16,-14-3-2-16,13 3-5 15,-13-3 0-15,19-2 1 0,-19 2-1 0,19-4 3 16,-8 2 6-16,-2-2-4 0,1-1-1 0,-1 1 17 0,-3-3-2 16,3 0 8-16,-4-1-6 0,0-1-5 15,-1 0-7-15,-1 0-1 0,-3 2-4 0,-2-3-10 16,0 2-4-16,-6 0-2 0,2-1-11 0,-4 1-35 0,-3 3-43 0,-1-1-42 0,0 0-53 15,-2 1-45-15,2 2-46 16,-2 2-59-16,3-1-72 0,-2 2-23 0,2 2-102 0,-1-1-162 16,2 1-350-16,1 1-663 15</inkml:trace>
  <inkml:trace contextRef="#ctx0" brushRef="#br0" timeOffset="-105670.92">29863 13341 489 0,'3'-8'507'0,"-3"8"-110"0,4-8-4 15,-4 8-70-15,3-7-17 0,-3 7-61 0,4-4-17 16,-4 4-51-16,0 0-24 0,4-6-30 0,-4 6 7 0,0 0 16 16,0 0 33-16,0 0-1 0,2 6 0 15,-2-6 5-15,-1 10-24 0,0-4-2 0,-1 1-11 16,0 2-8-16,-1 0-1 0,2 1-15 0,-2 0-10 15,2 0-17-15,-2 0 24 0,1 2 5 0,1-1-2 16,-2-2 3-16,-1 3-7 0,4-4-7 0,-2 3-17 16,0-3-11-16,1 1-8 0,1-1-10 0,0-1 2 15,0 0 4-15,0-7 3 0,3 12-2 0,-3-12-2 16,5 10-5-16,-5-10-9 0,7 8-5 0,-1-5-10 16,-6-3-5-16,11 5-10 0,-11-5-2 0,18 2-4 15,-18-2-3-15,20-1-4 0,-11 0-5 0,4 0-35 16,-1 0-26-16,-1-2-40 0,-1 1-38 0,2 1-59 0,-3-1-34 15,0 0-53-15,0-2-69 0,-9 4-91 16,11-3-36-16,-11 3-57 0,9-4-103 0,-9 4-541 16,0 0-785-16</inkml:trace>
  <inkml:trace contextRef="#ctx0" brushRef="#br0" timeOffset="-105207.45">30103 13369 683 0,'0'0'522'16,"6"-7"-77"-16,-6 7-34 0,7-4-9 16,-7 4-33-16,0 0-4 0,0 0-53 0,11 4-15 0,-11-4-29 15,5 7-33-15,-5-7-26 0,4 11-47 0,-4-11-25 16,3 13-19-16,-2-8-17 0,-1 2-19 0,1 9 45 16,-1-9-81-16,0-1-9 15,0 3-10-15,-1-2-19 0,0 1-8 0,-1-2-32 0,2-6 0 16,-3 13 0-16,3-13 5 0,-2 10 9 0,2-10 5 15,-3 10 2-15,3-10 5 0,-2 5 0 0,2-5 4 16,0 0-4-16,0 0 4 0,0 0-1 0,0 0 1 0,0 0 4 16,-9-2-2-16,9 2-6 0,0-10 14 15,0 10-9-15,1-15 11 0,2 5-10 0,-2-2 11 16,3-1-7-16,0-1 8 0,2-3-13 0,1 2 7 16,-1-1-10-16,3 2 10 0,1-3-12 0,-1 6 2 15,2-1 7-15,1 2-3 0,0 1 8 16,1 1-6-16,1 4 3 0,-3 1-10 0,1 2 9 0,-12 1-9 0,20 0 29 15,-10 2 0-15,-1 3 32 0,-1-3 0 0,-3 5 3 16,1-1 4-16,-6-6 15 0,7 10-3 0,-7-10-6 16,0 12-5-16,-3-6-9 0,1 2-8 0,-3-2-8 15,0 1-10-15,-3-1-3 0,1 0-5 0,-3 2-23 16,1-3-39-16,-1 0-30 0,2-1-33 0,-2 0-24 16,1 1-36-16,0-3-25 0,0 1-39 0,2 1-28 15,7-4-62-15,-13 2-28 0,13-2-86 0,0 0-80 16,-13 0-492-16,13 0-605 0</inkml:trace>
  <inkml:trace contextRef="#ctx0" brushRef="#br0" timeOffset="-104848.83">30449 13293 489 0,'0'0'557'0,"12"3"-21"16,-12-3-31-16,6 7-39 15,-2-2-54-15,-4-5-25 0,1 14-37 0,-1-8-19 16,-1 3-12-16,-2 1-57 0,2 1-13 0,-3-1-30 15,2 0-16-15,-1 2-13 0,-1-1-18 0,0-2-30 16,2 2-25-16,1-1-12 0,-1 0-23 16,1 1-14-16,-1-4-8 0,2 2 5 0,2 0 4 0,-1-3-4 0,1 1-7 15,0 0-5-15,2-2 0 0,1 0 1 0,-5-5 6 16,9 7 4-16,-9-7-1 0,17 2-11 0,-17-2-5 0,15 0-2 16,-5 0-1-1,1-4 1-15,-1 0-2 0,1 0-5 0,1-3-2 0,-3-3 4 16,3 0 3-16,-4-2-9 0,1-1-2 0,0 0-4 0,-3-1-3 0,-2-1-5 15,-2 0-3-15,-1 3-4 0,-2-2-8 0,-1 2 1 16,-2 1-8-16,-1-2-1 0,-4 2-13 0,2 3-35 16,-2-1-39-16,0 1-40 15,-1 2-38-15,-1 2-46 0,2-3-32 0,-1 5-29 16,1 0-39-16,9 2-39 0,-16-1-73 0,16 1-1 16,-14 1-40-16,14-1-84 0,-9 3-1052 15,1 1 102-15</inkml:trace>
  <inkml:trace contextRef="#ctx0" brushRef="#br0" timeOffset="-103811.68">31396 13433 24 0,'0'0'560'15,"0"0"-133"-15,0 0-72 0,0 0-58 0,10 0-27 16,-10 0 12-16,0 0 17 0,3 6-7 0,-3-6-14 16,-3 6-12-16,3-6-5 0,-6 8-13 15,0-3-9-15,1 1-14 0,-2-4-13 0,-2 4-32 0,2 0 0 16,-2-1-32-16,0-1 20 0,-2 0-22 0,-1 2 27 0,1-3-44 15,-4-1 29-15,4 1-37 0,-5 0 19 16,2-2-42-16,1 0 27 0,-3 0-38 0,-1-1 29 16,1-2-11-16,-2 1 5 0,1 0-25 0,-1-2 27 0,1-1-42 15,2 1 20-15,0-3-27 0,0 1 6 0,2 0-41 16,0-1 30-16,1-1-47 0,2 0 29 16,3-2-37-16,0 1 15 0,3-3-43 0,1 1 19 15,1-1-29-15,2-4 1 0,2 0-34 0,1-2 23 0,3-1-35 16,0-1 10-16,3 0-16 0,0 3 39 0,0 0-19 15,0 3 32-15,0 1-17 0,-2 1 24 16,0 5-23-16,0 0 30 0,0 3-18 0,-7 3 31 16,0 0-22-16,13 4 37 0,-13-4-34 0,2 13 33 0,-2-2-28 15,0 0 31-15,-2 3-24 0,-2 2 25 0,0 1-26 16,-1 4 33-16,0-2-33 0,-3 1 21 0,3 1-58 16,-2-2-37-16,4-1 5 0,-1-1 12 0,1 0-8 0,1 0 13 15,0-1 12-15,2-3 3 16,0 0-1-16,2 0 24 0,0-2 5 0,3 0 6 0,-1-3 2 15,3 1 5-15,0-1 11 0,1-2-1 0,1-2-2 16,1 0 4-16,0-2 8 0,-1-1 23 0,-9-1-4 16,21-1-5-16,-10-1 2 0,-2-2 0 15,3-2 44-15,-3-1-50 0,1-3 23 0,-1-1-38 0,-2-1 27 16,0 0-36-16,-1-1 30 0,-3-1-36 16,1 0 30-16,-1 3-48 0,-1 0 12 0,-2 0-72 15,0 2-22-15,0 0-56 0,-2 2-46 0,-3 1-48 16,3-1-50-16,2 7-42 0,-7-9-32 0,7 9-49 0,-5-4-83 15,5 4-500-15,0 0-625 0</inkml:trace>
  <inkml:trace contextRef="#ctx0" brushRef="#br0" timeOffset="-103440.34">31750 13362 631 0,'7'-4'533'0,"-7"4"-96"0,5-6-50 0,-5 6-37 16,0 0-58-16,0 0-31 0,-3-8-20 0,3 8-20 15,0 0-23-15,-11-3-20 0,11 3-28 0,-12 3-26 0,12-3-24 0,-13 3-22 0,13-3-15 16,-11 6-12-16,3 0-10 0,3-1-12 0,0 0-6 16,0 1 10-16,0 1-21 15,2-2-4-15,1 2-2 0,0 0 2 0,-1-1-2 0,3 1 0 16,2-1 2-16,-1 1 0 0,2-1 22 15,1 2 3-15,0 0 9 0,-1-1 10 0,3-1 12 16,-1 0 16-16,2 1 0 0,-4-1-7 16,-1-1 3-16,2 0 11 0,-4-5 12 0,3 11-6 0,-3-11-32 0,-1 9 15 15,1-9-40-15,-6 10 17 0,1-6-34 16,-4 0 23-16,3 1-34 0,-2 1 11 0,-1-3-52 0,-1 0-14 0,1-1-48 16,0 1-33-16,-1-1-38 0,2 0-39 0,8-2-39 15,-15 4-13-15,15-4-73 0,-15 2 12 0,15-2-62 0,-11 1-54 16,11-1-53-16,0 0-299 0,-10-3-309 15</inkml:trace>
  <inkml:trace contextRef="#ctx0" brushRef="#br0" timeOffset="-103122.22">31803 13449 567 0,'10'-3'524'0,"-10"3"-60"0,15-3-40 0,-15 3-30 31,12-2-49-31,-12 2-8 0,0 0 0 0,13 2-34 16,-13-2-29-16,0 0-32 0,8 4-34 0,-8-4-37 15,4 9-25-15,-4-9-27 0,0 8-23 0,0-8-12 16,0 10-22-16,0-10-14 0,1 10-9 0,-1-10-9 16,3 12-5-16,-3-12 10 0,5 9-13 0,-2-3-10 15,2-2-1-15,0 0-1 0,-5-4 0 0,13 7 0 0,-13-7-2 16,14 6 3-16,-14-6-4 0,16 2 0 0,-16-2 2 16,16-1-2-16,-16 1 4 0,20-3 18 0,-12-1 6 15,2 1 24-15,-2-4-12 0,-2 3 3 0,2-3-5 16,-2 1-2-16,-1-2-1 0,0 0-6 0,-3 0-12 15,-1-1-7-15,-2 2 0 0,1 0-1 0,-3 0-10 16,-1 1-2-16,-3 0-8 0,0 0-20 0,0 0-38 16,-1 1-45-16,-1 3-41 0,0-2-40 0,0 2-39 0,9 2-4 15,-18-4-90-15,18 4-38 0,-14-1-33 16,14 1-56-16,-14 1-87 0,14-1-355 0,0 0-452 0</inkml:trace>
  <inkml:trace contextRef="#ctx0" brushRef="#br0" timeOffset="-102401.49">32430 13341 483 0,'7'-4'426'0,"-7"4"-51"0,12-4 1 0,-12 4-48 16,11-3 38-16,-11 3-87 0,7-5 33 15,-7 5-79-15,0 0 20 0,4-6-81 0,-4 6 32 0,0 0-68 16,0 0 46-16,0 0-76 0,-13 2 34 0,13-2-72 16,-11 6 38-16,3-3-69 15,0 0 45-15,-1 3-63 0,2-1 36 0,-1 0-54 0,-1 1 48 0,1 1-59 16,2 0 49-16,-1 0-55 0,1 1 55 0,1-1-61 16,0 2 48-16,1-2-61 0,-1 0 40 15,3 1-61-15,-1 0 50 0,3-1-49 0,0 0 58 16,1-1-52-16,1 2 55 0,0-4-49 0,3 0 55 0,-2 2-50 15,-3-6 54-15,9 9-47 0,-9-9 56 0,8 6-49 0,-8-6 50 16,10 4-49-16,-10-4 51 16,0 0-51-16,14 0 50 0,-14 0-50 0,9-4 50 0,-9 4-51 0,10-6 56 15,-5 2-55-15,1-2 57 0,-2-1-55 16,1 1 61-16,2-2-42 0,-2 1 48 0,1-3-47 16,-1 3 77-16,1 0-64 0,0-2 69 0,0 2-57 0,-1 0 64 15,2 2-69-15,-3-1 57 16,2 1-67-16,2 1 57 0,-8 4-62 0,11-5 49 0,-11 5-64 0,13-2 57 0,-13 2-63 15,13 2 64 1,-13-2-72-16,9 6 71 0,-5-1-66 0,-4-5 61 0,8 11-59 0,-5-4 60 0,-2 0-65 16,2 0 68-1,-1-1-66-15,-2 1 58 0,2 0-65 0,-2 0 67 0,1 1-64 0,-1-2 65 0,0-6-70 16,0 11 72-16,0-11-70 16,-3 11 66-16,3-11-63 0,0 9 73 0,0-9-70 15,-1 8 71-15,1-8-56 0,0 0 78 0,-3 8-69 0,3-8 69 16,0 0-74-16,0 0 84 0,0 0-53 15,0 0 0-15,2-8-8 0,-2 8 6 0,6-10 4 16,-2 4 62-16,1-1-49 0,0-2 45 0,5-1-33 0,-2-1 44 0,1 3-51 0,3-3 41 16,-1 3-24-16,-1-2 26 15,3 2-39-15,-1 1 27 0,-3 2-40 16,2 0 31-16,-1 2-33 0,2 2 28 0,-12 1-26 0,16-3 30 0,-7 7-19 16,0-2 12-16,0 3-27 15,-4-1 15-15,2 2-30 0,0 1 18 0,-3 0-27 16,0 0 19-16,0 0-26 0,-2 2 1 0,2-2-67 15,-2 1-2-15,0-1-63 0,-1 0 2 0,2 0-121 16,-2 1-21-16,1-2-124 0,-2-6-14 0,3 11-113 16,-1-5-1-16,-2-6-50 0,3 8-81 0,-3-8-379 15,6 7-639-15</inkml:trace>
  <inkml:trace contextRef="#ctx0" brushRef="#br0" timeOffset="-102221.89">33026 13480 104 0,'0'0'722'0,"9"-3"-156"0,-9 3-78 16,7-5-49-16,-7 5-53 0,7-3-21 16,-7 3-32-16,7-4-32 0,-7 4-98 0,12-4 13 0,-12 4-98 15,11-3 28-15,-11 3-80 0,18-6 28 0,-10 4-109 16,1-1-8-16,2 1-77 0,1 0-88 0,-1-1-59 16,3 2-85-16,-1-4-52 0,4 4-57 15,-2-2-34-15,4 0-270 0,-5-1-251 0</inkml:trace>
  <inkml:trace contextRef="#ctx0" brushRef="#br0" timeOffset="-102087.53">33490 13387 671 0,'0'0'527'0,"10"-1"-70"15,-10 1-32-15,7-2-15 0,-7 2-79 0,10-2-36 16,-10 2-49-16,11-5-42 0,-11 5-46 0,10-2-32 0,-10 2-26 16,13-3-21-16,-13 3-53 0,18-4-73 0,-7 4-57 15,1-2-128-15,-1 1-92 0,3 0-89 0,-2-1-508 16,-2 0-492-16</inkml:trace>
  <inkml:trace contextRef="#ctx0" brushRef="#br0" timeOffset="-101931.8">33856 13355 130 0,'0'0'898'16,"11"0"-247"-16,-11 0-84 0,0 0-68 0,0 0-38 0,0 0-37 16,0 0-24-16,0 0-35 0,0 0-126 15,0 0 18-15,0 0-116 0,0 0 36 0,0-8-101 0,0 8 47 16,0 0-109-16,0 0-7 0,0 0-91 0,0-6-92 15,0 6-104-15,0 0-115 0,0 0-136 0,0 0-720 0,0 0-860 16</inkml:trace>
  <inkml:trace contextRef="#ctx0" brushRef="#br0" timeOffset="-97665.13">27419 14339 20 0,'0'0'549'0,"0"0"-168"0,3-8-26 0,-3 8-103 15,0 0 5-15,2-6-70 16,-2 6 8-16,0 0-60 0,0 0 13 0,0 0-52 0,0-7 25 16,0 7-43-16,0 0 21 15,0 0-31-15,0 0 16 0,0-6-31 0,0 6 24 0,0 0-29 0,0 0 27 16,0 0-19-16,0 0 17 0,0 0-20 15,0 0 11-15,3-6-21 0,-3 6 10 16,0 0-13-16,0 0 9 0,0 0-15 0,0 0 16 0,0 0-13 16,0 0 11-16,0 0-12 0,0 0 9 0,0 0-11 15,0 0 7-15,0 0-13 0,0 0 6 0,-5-5-9 16,5 5 16-16,0 0 15 0,0 0-5 0,0 0-4 16,-4-6 11-16,4 6-5 0,0 0 1 0,0 0-3 15,-5-4-2-15,5 4-4 0,0 0 1 0,0 0-6 16,-4-5-2-16,4 5-3 0,0 0 0 0,-5-6-5 15,5 6-2-15,0 0 2 0,-4-4-2 0,4 4 0 16,0 0 1-16,-4-5-2 0,4 5 0 0,0 0 0 16,-6-3-1-16,6 3 0 0,0 0-9 0,0 0-1 15,0 0-5-15,0 0 10 0,-11 1 34 0,11-1-11 16,-3 5 23-16,3-5 25 0,-4 12-33 0,1-7 36 16,3 3-5-16,-2 1 28 0,0 1-36 0,-1-1 20 0,1 4-36 15,1-3 31-15,-1 2-39 0,0 2 44 0,1-3-52 16,-2 5 18-16,1-1-42 0,-1 0 23 0,1-1-37 15,-2 1 31-15,1 0-43 0,-2-1 30 0,3-3-4 16,-1 2-5-16,1-2 1 0,-1-2-10 0,0 1-1 16,2-2 0-16,-1-1-4 0,0-1 2 0,2-6-1 15,-2 13 6-15,2-13-4 0,-2 10 0 0,2-10-1 16,-2 4-3-16,2-4 1 0,0 0-5 0,0 0 10 16,0 0-40-16,0 0 34 0,0 0-33 0,0 0 34 15,5-4-30-15,-2-2 34 0,-1 0-32 0,3 0 32 16,0-1-29-16,4-3 30 0,-1 2-32 0,2-2 31 15,2 1-29-15,-1-2 32 0,1 3-33 0,2-3 32 0,-1 5-5 16,0-2-1-16,0 2-4 0,3 1 0 0,-5 1 7 16,0 0 10-16,1 2-24 0,-12 2 45 0,18 0-31 15,-8 2 35-15,-2 3-23 0,-2-2 24 0,1 2-30 16,-3 1 25-16,-1 2-30 0,0-2 23 0,-2 2-4 16,-1 1-8-16,0-2-1 0,-2 4-7 15,0-3-24-15,-4 1-35 0,4 0-18 0,-2 1-48 0,0-2-53 16,1-1-55-16,-1 0-41 0,2-2-33 0,-1 2-32 15,3-7-47-15,-5 10-7 0,5-10-48 16,-4 7-9-16,4-7-60 0,0 0-28 0,-1 8-410 16,1-8-511-16</inkml:trace>
  <inkml:trace contextRef="#ctx0" brushRef="#br0" timeOffset="-97351.41">27695 14508 579 0,'0'0'616'16,"10"-6"-100"-16,-10 6-54 15,7-3-52-15,-7 3-36 0,0 0-29 0,9-2-14 16,-9 2-17-16,0 0-18 0,4 5-26 0,-4-5-50 16,0 0-39-16,0 10-21 0,0-10-36 0,-2 9-11 15,2-9-26-15,-1 11-17 0,1-11-25 0,-3 8 6 0,3-8-25 16,-1 11 0-16,1-11-9 0,3 8-4 16,-3-8-6-16,4 7-3 0,-4-7-1 0,7 6 2 0,-7-6 8 15,13 4-14-15,-13-4-1 0,14 1-7 0,-14-1 2 16,19-3 0-16,-10 2 11 0,1-2-13 0,1-1 8 15,-1 0 1-15,1-3 4 0,-2 3-1 16,-2-4 0-16,0 1 0 0,2 0 1 0,-4 0-6 16,-1 0 5-16,-1-1 0 0,-1 0-3 0,-3 2-5 0,1 6-20 15,-4-10-21-15,0 4-19 0,-2 3-28 0,-2 0-51 16,8 3-19-16,-12-7-72 0,12 7-49 0,-17-2-42 16,17 2-49-16,-14-1-78 0,14 1-82 0,-12-2-381 15,12 2-485-15</inkml:trace>
  <inkml:trace contextRef="#ctx0" brushRef="#br0" timeOffset="-97035.98">28027 14416 101 0,'8'-2'629'0,"1"-4"-69"16,-9 6-107-16,8-5-28 0,-8 5-81 0,5-5-30 16,-5 5-32-16,0 0-17 0,0 0-48 0,0 0-19 15,0 0-31-15,-12-1-31 0,12 1-18 0,-10 5-20 0,10-5-24 16,-10 6-16-16,5 0-17 0,5-6-6 15,-9 7-6-15,9-7-4 0,-8 12-8 0,8-12-7 16,-2 8 0-16,0-2-1 0,2-6-4 0,0 11 3 0,0-11-4 16,4 11 2-16,-4-11-2 0,5 11-2 0,0-8-2 15,-1 4 3-15,1-4 0 0,2 3 22 16,-1-2-4-16,-1 2 3 0,0-3 14 0,2 1 8 16,-3 1 14-16,-4-5 11 0,7 9 9 0,-7-9 2 0,4 9-15 15,-4-9-11-15,0 8-2 0,0-8-18 0,-4 10-2 16,0-5-4-16,-1-1-11 0,-1 1-26 0,-2 0-30 15,1 0-51-15,-1-2-29 0,0 2-55 16,-1-1-60-16,0-2-30 0,2 2-81 0,-1-1-30 16,8-3-115-16,-14 3-533 0,14-3-631 0</inkml:trace>
  <inkml:trace contextRef="#ctx0" brushRef="#br0" timeOffset="-96706.97">28199 14349 30 0,'5'-6'653'0,"1"3"-190"16,-6 3-48-16,9-7-95 0,-9 7-16 0,5-5-73 0,-5 5-6 15,9-3-30-15,-9 3 48 0,0 0-14 16,0 0 6-16,12 3-41 0,-12-3 2 0,4 6 14 16,-4-6-9-16,2 10-28 0,-2-10-25 0,3 12 7 0,-3-4-9 15,-2-1-7-15,1 1-6 0,1 0-17 0,-2 2 7 16,0-2-20-16,0 5 2 0,-1-5-39 15,1 3 27-15,0-2-42 0,-2 3 23 0,2-4-17 16,1 3-14-16,-2-2-7 0,-1 1-7 0,4-3-9 0,-2 4-3 16,0-4-3-16,1 1-1 0,1-1 0 15,1 0 1-15,1-1-2 0,-2-6-2 0,5 13 2 0,-5-13-3 16,5 9-29-16,-5-9-35 0,8 8-39 16,-8-8-32-16,11 4-32 0,-11-4-37 0,15 4-47 15,-15-4-37-15,16 2-69 0,-16-2-26 0,16 0-88 0,-16 0-86 16,13-5-501-16,-13 5-668 0</inkml:trace>
  <inkml:trace contextRef="#ctx0" brushRef="#br0" timeOffset="-96491.95">28159 14491 471 0,'0'0'638'0,"-8"-1"-127"16,8 1-63-16,0 0-38 15,0 0-48-15,-2-7-25 0,2 7-27 16,8-2-10-16,-8 2-25 0,13-3-19 0,-2 2-32 15,0-2-34-15,3 1-23 0,2-1-19 16,2 0-28-16,-1 1-19 0,1-1-18 0,0 0-17 0,0 0-11 0,1 0-11 0,-3-2-4 16,2 1-9-16,-3 2-56 0,-2 0-50 15,-2-1-64-15,1 0-96 16,-3-1-108-16,-2 1-110 0,-7 3-160 0,12-5-550 16,-12 5-777-16</inkml:trace>
  <inkml:trace contextRef="#ctx0" brushRef="#br0" timeOffset="-95943.93">29024 14258 87 0,'0'0'614'0,"3"-6"-160"0,-3 6-16 0,0 0-63 16,2-8-11-16,-2 8-70 0,0 0-29 0,3-7-55 16,-3 7-37-16,0 0-49 0,0 0-2 0,0 0 37 15,0 0 25-15,0 0-10 0,1 7 2 0,-1-7 2 16,0 11-12-16,-1-5 25 0,0 2-40 0,-1 0-9 15,0 2-4-15,-1-2-3 0,-1 3-3 0,3-1-5 0,-3 1-16 16,0 1-13-16,2-2-8 0,-2 3-29 0,0 1 18 16,0-3-43-16,-2 4 26 0,2-3-38 0,0-2 20 15,-1 3-10-15,1-3-6 0,2 1-3 0,-1-1-6 16,-2 0-9-16,3-1-14 0,-1 0-35 0,1 0-26 16,0-3-21-16,2-6-14 0,0 13-22 15,0-13-23-15,2 9-33 0,-2-9-31 0,2 6-43 0,-2-6-22 16,10 4-67-16,-10-4-12 0,12 2-97 0,-12-2-90 15,13-2-441-15,-13 2-573 0</inkml:trace>
  <inkml:trace contextRef="#ctx0" brushRef="#br0" timeOffset="-95503.71">28925 14450 335 0,'0'0'475'0,"1"-9"-108"0,-1 9-21 15,5-7-69-15,-5 7 14 16,10-7-51-16,-10 7 0 0,14-6-24 0,-5 1 14 0,3 3-18 0,1-2-2 16,2-1-22-16,0 3-4 15,4-2-14-15,-3 2-12 0,2 0-15 0,-1 0-16 0,-4 0-23 0,1 1-14 16,0 1-10-16,-2 1-1 0,-1-1 24 16,0 2-20-16,-11-2 9 0,17 4-4 0,-17-4 4 0,11 6-6 15,-11-6 5-15,9 7-17 0,-9-7-13 16,5 10-9-16,-5-10-10 0,2 9-6 0,-2-9-8 15,4 10-20-15,-4-10 27 0,1 11-22 0,-1-11-3 0,3 11-2 16,-3-11-4-16,2 8 3 0,-2-8 6 16,6 8-4-16,-6-8-1 0,7 6 1 0,-7-6 0 15,14 4-1-15,-14-4-2 0,14 2 5 0,-14-2 0 16,18 0 5-16,-6-2 17 0,-2 1 25 16,0-2 1-16,2 0 15 0,-2 0 1 0,0-2-6 0,-1-1 11 15,0 2 3-15,1-3 2 0,-3 0-11 0,-1-1-11 0,-1 1-10 16,-3-2 17-16,-2 3-41 0,-2-2 16 0,0 0-34 15,-3 1 18-15,-1-1-29 0,-4 4 20 0,1-1-32 0,-2-1 21 16,-1 3-65-16,-1 0-9 0,1 3-73 0,-2-1-53 0,1 0-48 16,0 1-61-16,0 1-46 0,-1 0-70 0,4 1-35 15,-2 1-99-15,2 0-155 16,1 1-364-16,0-2-686 0</inkml:trace>
  <inkml:trace contextRef="#ctx0" brushRef="#br0" timeOffset="-94680.63">30056 14183 13 0,'0'0'638'0,"2"-8"-188"0,-2 8-86 16,5-5-16-16,-5 5 6 0,0 0-39 0,0 0-21 0,4 7-1 16,-4-7-29-16,0 12-24 0,0-4 10 0,0 1-21 15,0 1-20-15,-2 3-20 0,0-1-24 0,0 2-32 16,-1 2-11-16,1 0-33 0,-2-1-6 0,0-1-23 0,1 3-12 15,-3-3-9-15,1 1-8 0,0 1-6 0,0-3-3 16,1 1-2-16,-1-1-5 0,0-4-7 0,1 3 2 16,1-5 0-16,-1 3 3 0,2-2-4 0,-1-3 3 15,3-5 1-15,-4 11 3 0,4-11-6 16,-5 9 2-16,5-9-8 0,0 0-1 16,-2 7 0-16,2-7-1 0,0 0-3 0,0 0 0 0,5-5 4 0,-5 5-2 15,6-8 2-15,-1 2-3 0,2 0 2 16,3-4 18-16,0 1-23 0,-1-2 16 0,4 3-5 0,0-4 37 15,-2 2-20-15,3 1 22 0,-1 0-30 0,1 2 21 16,-1 0-38-16,0 0 23 0,-2 3-30 0,1 2 17 16,-1 0-20-16,-2 0 19 0,-9 2-18 15,19 2 23-15,-11 0-16 0,0 1 36 0,-2 4-1 0,0-3-3 0,-3 1 1 16,1 1 7-16,-2 1-9 0,0 0-5 0,-2-1 3 16,0 3-9-16,-2-3 1 0,2 2-56 0,-2-1-32 15,-1-1-39-15,1 0-35 0,0 0-58 0,-3-1-53 16,3 2-80-16,2-7-39 0,-7 9-104 0,7-9-96 15,-5 6-483-15,5-6-673 0</inkml:trace>
  <inkml:trace contextRef="#ctx0" brushRef="#br0" timeOffset="-94362.85">30348 14372 401 0,'0'0'635'0,"8"-6"-103"0,-8 6-76 0,0 0-46 0,0 0-51 16,0 0-30-1,0 0-29-15,0 0-42 0,5 6-38 0,-5-6-39 16,-4 8-39-16,4-8-24 0,-2 9-32 0,2-9-12 0,-5 9-18 0,5-9-11 16,-2 10-11-16,2-10-3 0,0 10-8 15,0-10 4-15,2 10-5 0,-2-10-3 16,7 9-5-16,0-6 2 0,-7-3-3 0,11 5-1 16,-1-3-1-16,-10-2 0 0,20 3-5 0,-8-5 2 0,-2 0-1 15,3-1-3-15,0 1 3 0,-1-2 1 0,2 0 2 16,-3-5 10-16,-1 3 23 0,0 2-9 0,-2-5 2 15,-1 2-13-15,-2-1-2 0,-3 1-4 0,2 0-2 0,-4 7-8 0,-4-12 0 16,1 7-4-16,-3-2 1 16,-1 4-3-16,0-2-12 0,-3 2-31 0,0 1-36 0,1-1-37 15,-3 0-36-15,2 1-38 0,10 2-60 0,-16 0-67 16,16 0-37-16,-16 0-53 0,16 0-49 16,-9 2-412-16,9-2-416 0</inkml:trace>
  <inkml:trace contextRef="#ctx0" brushRef="#br0" timeOffset="-94046.18">30729 14309 226 0,'0'0'722'0,"13"-4"-110"0,-13 4-79 0,6-4-77 16,-6 4-50-16,0 0-58 0,8-4-37 0,-8 4-52 0,0 0-44 0,0 0-41 16,0 0-36-16,0 0-24 15,0 0-18-15,-10 2-24 0,10-2-14 0,-5 7-13 0,5-7-7 0,-4 8-11 0,4-8-6 0,-4 10 11 16,4-10 1-1,-3 10-24-15,3-10-3 0,0 13 2 16,2-7-5-16,0 1 2 0,-2-1 14 0,4 0-15 16,-1 0 3-16,1 1 0 0,1-2 5 0,1 2-2 15,-2-1 13-15,1 0 0 0,-1-1 7 0,0-1-4 16,-2 1 17-16,-2-5 10 0,5 11 36 0,-5-11-9 16,4 9 0-16,-4-9-2 0,-4 9-13 0,4-9-14 0,-5 7-1 15,5-7-8-15,-9 7-14 0,3-2-4 0,6-5-14 16,-14 4-42-16,6-2-36 0,8-2-49 0,-15 3-51 15,15-3-59-15,-18 3-35 0,18-3-71 0,-14 1-30 16,14-1-105-16,-17 2-110 0,17-2-423 0,-13-3-602 16</inkml:trace>
  <inkml:trace contextRef="#ctx0" brushRef="#br0" timeOffset="-93712.86">30950 14197 233 0,'9'-6'648'0,"-2"2"-108"16,1 0-84-16,-8 4-58 0,8-6-79 16,-8 6-36-16,10-3-2 0,-10 3 2 0,0 0 41 15,13 3-54-15,-13-3-18 0,5 6-1 0,-5-6-27 0,3 10-11 16,-3-10-14-16,1 13-14 0,-1-5 11 16,-1-1-23-16,0 2-23 0,-1 1-4 0,1-1-7 15,0 0-20-15,-2 2-37 0,0-2 14 0,2 2-39 0,-1-3 21 16,-2 3-23-16,0-1 16 0,3 0-35 0,-2 1 14 15,1-3-32-15,-1 1 20 0,2 1-31 16,0-4 21-16,1 4-24 0,-2-3 20 0,2 0-24 0,3 7 26 16,-2-8 2-16,-1-6-30 15,7 10 25-15,-4-3-43 0,4-4-14 0,-2 1-59 0,3-1-11 0,-1 0-75 16,0-1-25-16,-7-2-31 0,16 4-40 16,-16-4-36-16,14 3-37 0,-14-3-45 0,14-2 4 0,-14 2-84 15,11-3-66-15,-11 3-523 16,7-7-679-16</inkml:trace>
  <inkml:trace contextRef="#ctx0" brushRef="#br0" timeOffset="-93515.25">30982 14350 202 0,'-8'-1'634'0,"8"1"-97"16,0 0-61-16,-11-2-32 16,11 2-41-16,0 0-19 0,0 0-9 0,0 0-20 15,6-6-23-15,-6 6-40 0,13-1-49 0,-1-2-10 0,0 0-18 16,1 2-38-16,5-2-24 0,-1 0-23 15,2-2-31-15,-1 1-15 0,0 0-16 0,-1 2-14 16,0-2-12-16,-2 1-12 0,-2-1-50 0,1 1-65 0,-3 0-75 16,-2 1-92-16,-9 2-114 0,12-4-81 0,-12 4-55 15,0 0-157-15,0 0-425 0,0 0-702 16</inkml:trace>
  <inkml:trace contextRef="#ctx0" brushRef="#br0" timeOffset="-56071.53">31198 12095 209 0,'0'0'271'0,"0"0"-51"0,0 0-15 0,-10 1-25 15,10-1-1 1,0 0-33-16,0 0 5 0,-10 2-29 0,10-2 17 0,0 0-33 0,0 0 31 0,-11 2-42 16,11-2 36-16,0 0-50 15,-7 2 35-15,7-2-40 0,0 0 41 0,0 0-33 0,-12 4 32 16,12-4-24-16,0 0 24 0,0 0-25 0,-7 2 15 0,7-2-24 16,0 0 7-16,0 0-23 0,0 0 7 15,-8 2-12-15,8-2 5 0,0 0-17 0,0 0 6 0,0 0-14 16,0 0 9-1,0 0 7-15,0 0 23 0,0 0 0 0,0 0 10 0,0 0-9 16,0 0 5-16,0 0 0 0,4 6 75 0,-4-6-83 0,13 0 0 31,-13 0-10-31,12 2-7 0,-12-2 0 0,17 1 1 0,-17-1-3 16,19-1-9-16,-6 1-5 0,1 0-10 0,-1 0-4 16,1-2-9-16,0 2-2 0,0 0-4 0,0 0-10 15,1-1 6-15,-2 1-2 0,2 1-7 0,-2-2 2 16,-1 1-1-16,0 0-2 0,0-1-14 0,-12 1-23 15,19 0-14-15,-19 0-13 0,16 0-15 0,-16 0-5 16,13-2 3-16,-13 2-11 0,11-2-40 0,-11 2-10 16,8-3-5-16,-8 3 8 0,3-5-19 0,-3 5 42 15,0-6-2-15,0 6 28 0,-1-9-18 0,1 9 46 16,-4-9-10-16,0 2 34 0,0 0-18 0,1 1 34 16,-1-2-14-16,0 1 42 0,-1 0-24 0,1-1 50 15,0 2-5-15,0 0 28 0,2 1 3 0,2 5-7 0,-5-10 0 16,5 10-14-16,-2-7 32 0,2 7 12 0,0 0 26 15,6-5-18-15,-6 5 8 0,9 5-12 0,-9-5 10 16,12 7 2-16,-4-2-12 0,0 3-7 0,-1-1-10 16,1 0-6-16,0 4-10 0,-1-3-6 0,-2 1-13 15,2 0-4-15,-2 0-8 0,-1 0 0 0,-3-1 0 16,0 3-3-16,2-4-3 0,-4 3-7 0,-1-1 4 0,0 0-11 16,-2 0-46-16,0 0-45 0,-2 0-59 0,-1-2-53 15,2 0-64-15,-3-1-26 0,2 1-49 16,-1-2-38-16,0-1-82 0,7-4-459 0,-13 8-486 15</inkml:trace>
  <inkml:trace contextRef="#ctx0" brushRef="#br0" timeOffset="-53767.49">31725 11979 238 0,'0'0'432'0,"0"0"-85"0,0 0-36 0,0 0-40 16,0 0-26-16,0 0-15 0,10 2 5 0,-10-2-26 15,0 0-8-15,6 5-14 0,-6-5-22 16,0 0 10-16,3 7 8 0,-3-7-9 16,2 7-5-16,-2-7-13 0,0 8-5 0,0-8-23 0,2 11-18 0,-2-11-22 15,0 11-12-15,0-11-17 0,0 11-11 16,0-11-2-16,0 12-16 0,0-12 3 0,-2 11-15 0,2-11-1 0,0 8-5 15,0-8-30-15,0 10-49 0,0-10-37 16,0 8-67-16,0-8-29 0,0 0-81 0,0 10-6 0,0-10-89 16,0 0-88-16,-4 7-411 15,4-7-425-15</inkml:trace>
  <inkml:trace contextRef="#ctx0" brushRef="#br0" timeOffset="-53335.92">31780 11878 87 0,'2'-6'578'0,"-2"6"-131"0,0-10-29 16,0 10-23-16,0-11-26 0,0 11-48 0,0-8-24 15,0 8-18-15,-2-7-19 0,2 7-18 0,-4-5-21 0,4 5-25 16,0 0-19-16,-13 0-10 0,13 0 3 15,-13 5-17-15,7-1-13 0,-2 2-7 0,1 1-28 16,-2 4 7-16,0-3-34 0,0 4 17 0,0 1-30 0,2 0-12 16,-2-1-9-16,2 3-1 0,0-1-10 0,2 1-5 15,-1 1-6-15,2-1 3 0,-1 0-9 0,1-1-2 16,3 1-5-16,0-3-1 0,1 1-1 0,0-1 4 16,1 0 3-16,1-1 1 0,3 0-7 0,-1-2 18 15,3-1-22-15,-2 2 2 0,3-4-3 0,0 1 19 16,1-3-18-16,2-1-3 0,0 2 7 0,1-3-1 15,-1 0 5-15,2-4 17 0,0 1-4 0,1 0 0 0,-2-4 5 16,4 1 27-16,-2-4-39 0,-1 0 32 0,1-2-39 16,-1-3 27-16,-1 0-4 0,1-3-10 0,-3 1 8 15,-1-4-16-15,-2 3 4 0,-2 0-7 0,-1-2-7 16,-2 1-1-16,-2 0-5 0,0 1-4 0,-4 0-36 16,-1 1-61-16,-1 2-67 0,-4-2-83 0,-1 4-113 15,-4 0-117-15,-2 1-68 0,1 6-197 0,-6-3-408 16,0 2-768-16</inkml:trace>
  <inkml:trace contextRef="#ctx0" brushRef="#br0" timeOffset="-52184.39">27238 12709 462 0,'0'0'516'15,"0"0"-63"-15,-3-7-70 0,3 7-23 0,0 0-48 16,0-6-40-16,0 6-28 0,0 0-24 0,6-7-24 16,-6 7-31-16,4-4-4 0,-4 4-19 15,0 0-14-15,12-2-21 0,-12 2-2 0,0 0-11 0,11 2-15 16,-11-2-11-16,9 6-1 0,-9-6-13 0,9 7-1 16,-6-2 7-16,-1 3 16 0,2-3-22 0,-4 2-3 15,0 1-9-15,0 0 3 0,0 0-14 0,0 1 8 16,-2 1-10-16,0-2 1 0,-3 3-12 0,3-3 3 15,-2 3-6-15,0-3 0 0,1 1 1 0,-3-1-6 16,4 0-1-16,-2-1-2 0,2-1-4 0,-2 0 0 16,4-6-21-16,-3 10 19 0,3-10 6 0,0 9-2 15,0-9 4-15,2 6-1 0,-2-6-1 0,8 2-1 0,-8-2-2 16,0 0 1-16,18 0-1 0,-18 0 2 16,15-3-4-16,-15 3 1 0,15-3-32 0,-15 3-42 0,15-6-35 15,-15 6-46-15,12-3-44 0,-12 3-43 0,12-4-47 16,-12 4-35-16,8-5-88 0,-8 5-7 0,7-4-46 15,-7 4-352-15,4-7-348 0</inkml:trace>
  <inkml:trace contextRef="#ctx0" brushRef="#br0" timeOffset="-51804.02">27365 12679 174 0,'0'-9'559'0,"0"0"-98"0,-3-8 291 15,0 10-427-15,2-2-42 16,-2 3-13-16,-1 0-14 0,-1-2-20 0,5 8-19 0,-10-6-21 15,10 6-8-15,-15-3-10 0,15 3-2 0,-18 3-20 16,6 0-8-16,-2 4-16 0,0 3 1 0,-1 2-5 16,-2 0 1-16,2 3-15 0,-2 3-19 0,1 0-16 15,-1 1-13-15,4-1-13 0,1 1-7 0,1 0-12 16,1 0-10-16,0 1 6 0,2-2-8 16,2 1-8-16,1-1 2 0,3-1-6 0,0-3-8 15,2 1-2-15,2 0 2 0,2-1 0 0,3-2 2 0,2-1 0 16,2 0 0-16,1-3-5 0,3-1 2 15,1-1 9-15,4-4 24 0,0 1 14 0,2-2 3 16,1-2 9-16,2-2 8 0,2 1 6 0,0-4-4 0,1-1 4 16,2-1 8-16,-7-2-6 0,2-2 2 0,1-1-7 15,-6-2-1-15,-2 2-8 0,-4-2-8 16,-1-2 12-16,-4-1-41 0,-1-1 22 0,-6 1-34 0,-1-1 20 0,-2-1-44 16,-3-1 5-16,-3 0-45 0,-4 4 6 15,-1-2-53-15,-4 4-2 0,0 0-60 0,-2 3-52 16,-3 3-74-16,2 3-78 0,0 2-70 15,0 3-51-15,-2 2-176 0,5 3-593 0,-3 1-862 0</inkml:trace>
  <inkml:trace contextRef="#ctx0" brushRef="#br0" timeOffset="-50951.88">27211 13614 241 0,'0'0'516'16,"0"0"-108"-16,1-6-38 0,-1 6-49 0,1-6-14 31,-1 6-37-31,5-7-25 0,-5 7-7 0,6-6-8 0,-6 6-7 16,7-6-18-16,-7 6-6 0,10-5-26 0,-10 5-21 16,13-3-27-16,-13 3-5 0,12-3-23 15,-12 3-6-15,12-1-18 0,-12 1-4 0,12 1-16 16,-12-1 5-16,9 4-13 0,-9-4 6 0,8 7-14 0,-8-7 13 15,3 7-11-15,-3-7 10 0,0 10-6 0,-2-4-3 16,2-6-8-16,-5 10-3 0,1-1-4 0,0-3-4 16,-1-1-2-16,0 2-6 0,0-3 1 0,0 3-4 15,0-2-4-15,1 0-2 0,-1-1-2 0,5-4-7 16,-7 6 5-16,7-6-8 0,-4 9 3 0,4-9-1 16,-5 4 4-16,5-4 0 0,0 0-1 0,5 7-4 15,-5-7 10-15,0 0-3 0,11 3 0 0,-11-3 0 16,11 2-2-16,-11-2 3 0,12 3-22 0,-12-3 21 15,11 2 1-15,-11-2 9 0,12 4 8 0,-12-4 10 16,9 6 12-16,-9-6 14 0,7 5 0 0,-7-5 4 16,4 7-4-16,-4-7-9 0,0 10-13 0,0-10 1 0,-6 10-9 15,2-6-6-15,-3 4 2 0,2-4-6 0,-5 2-17 16,4 0-24-16,-2-2-21 0,0 2-19 16,-2-1-12-16,1-1-21 0,1 0-48 0,0 0-26 15,8-4-36-15,-13 4-31 0,13-4-47 0,-12 4-83 16,12-4-48-16,-14 2-89 0,14-2-454 0,-9-3-551 0</inkml:trace>
  <inkml:trace contextRef="#ctx0" brushRef="#br0" timeOffset="-50571.77">27325 13478 43 0,'3'-9'705'0,"0"2"-144"0,-2 0-77 0,2 1-36 16,-3 6-45-16,-3-10-28 0,3 10-17 15,-6-9-47-15,6 9-16 0,-10-3-40 0,10 3-16 0,-17 3-29 16,7 0-8-16,-2 3-6 0,-2 1-14 0,1 5-9 16,-2 1-22-16,0 0-17 0,-2 5 3 0,3 1-16 15,-2 1-8-15,1 1-20 0,-1 3-11 0,4-1-18 16,1 2-14-16,1-4-8 16,3 0-12-16,1 1-7 0,2-1 0 0,1-1-8 0,2-3-7 0,2 1-6 15,-1-2 5-15,4-1 0 0,1 0-1 16,-1-2-5-16,5-3 2 0,1 0 1 0,1-2 3 0,0-4 9 15,4 1 27-15,-2-4 6 0,1-1 9 0,4-1 13 16,4-4-4-16,1-1 0 0,-1-1-1 0,3-4 3 16,2-1-6-16,-3-1 6 0,-1-2 17 0,-5-1-31 15,1-3-6-15,-1 2-10 0,-2-2-5 0,-5 0-2 16,2-6-9-16,-6 5-11 0,-3 1-14 0,-2-1-31 16,-4-4-12-16,-3 4-1 0,-1 1-61 0,-4-1 5 15,-2 3-76-15,-1 2-23 0,-3 2-57 0,0 3-105 0,-3 1-126 16,-2 1-99-16,1 4-206 0,1 1-581 0,-1 2-974 15</inkml:trace>
  <inkml:trace contextRef="#ctx0" brushRef="#br0" timeOffset="-48104.38">32067 11876 346 0,'0'0'353'0,"0"0"-47"15,0 0-36-15,0 0-39 0,0 0-17 0,0 0-23 16,0 0-24-16,0 0 11 0,0 0-3 0,0 0 7 16,0 0 5-16,0 0 12 0,0-6 3 0,0 6 0 15,0 0-7-15,0 0-5 0,0 0-9 0,0 0-8 16,0 0-20-16,0 0-27 0,0 0-18 0,0 0-10 16,0 0-9-16,0 0 9 0,0 0 26 0,0 0-21 15,0 8-10-15,0-8 8 0,0 11-1 0,0-11-42 16,0 14 10-16,0-5-29 0,-1-2 12 0,1 3-29 0,-1 0 18 15,1-1-29-15,0 3 17 0,-2-2-26 16,2 1 21-16,0-1-30 0,0 2 21 0,-1-3-54 0,0 1 3 16,1 1-55-16,-3-1-11 0,3-1-20 0,0-1-40 15,-2 0-35-15,0 0-50 0,0-2-3 0,-1 1-61 16,3-7 38-16,-2 9-31 0,2-9 22 0,-5 8-18 16,5-8-2-16,-5 4 7 0,5-4-18 0,0 0-21 15,0 0-198-15,-6-4-39 0</inkml:trace>
  <inkml:trace contextRef="#ctx0" brushRef="#br0" timeOffset="-47822.74">32011 12005 216 0,'-3'-12'255'16,"2"1"-49"-16,-1 0 25 0,2 2-31 16,-2-2 14-16,1 1-16 0,0 1-1 0,2 1-5 0,-1 0-11 15,1 1-7-15,-1-1-2 0,4 1 2 16,-1 0 11-16,3 1-14 0,0 1 6 0,-6 5-3 0,13-7 3 16,-13 7 2-16,17-3-13 0,-17 3 6 0,20 2-20 15,-8 2-14-15,-1-1-21 0,2 3-7 0,-1 2-9 16,-1-1-18-16,-1 2-11 0,-1 0-7 0,0 1-11 15,-1 0 0-15,-2-1 8 0,1-1-2 16,-4 3 12-16,1-1 11 0,-1 0 14 0,-2-1-29 0,-1 0 23 16,-1 0-27-16,-2 1 33 0,-2-1-45 15,-1 0 23-15,-1 1-47 0,-3-1 27 0,-1 0-44 0,-1-2 0 16,-1 2-1-16,1-3-3 0,-2 2 3 0,1-2-3 0,1-3-44 16,-2 3-27-16,4-1-44 0,-1-2-58 0,0 1-66 15,2 0-58-15,-1-1-96 0,1 1-14 0,1-1-122 16,8-3-115-16,-13 5-325 0,13-5-550 15</inkml:trace>
  <inkml:trace contextRef="#ctx0" brushRef="#br0" timeOffset="-47411.73">32295 11915 397 0,'5'-7'388'16,"-5"7"-61"-16,2-5-24 0,-2 5-38 0,0 0-13 0,5-7 1 15,-5 7-12-15,0 0-20 0,8-5-19 0,-8 5 0 16,0 0-10-16,0 0-6 0,8-2-2 0,-8 2 50 0,0 0-50 15,5 2 69-15,-5-2-71 0,0 0-22 0,6 8 1 16,-6-8-35-16,4 7-3 0,-4-7-4 0,3 10-7 0,-3-10-13 16,1 13-3-16,0-7-3 0,-1 2-4 0,0 0-8 15,0 0 1 1,0 1-2-16,0-1-62 0,0 2 28 0,0 0-37 0,0 0 29 0,0 0-31 0,0 0 25 16,0 1-35-16,-1-1 26 0,-2-1-93 0,3 1 9 15,0 0-41-15,0-2 1 0,2 1-19 0,-2-1-16 16,0 0-35-16,1-1-54 15,0 0-50-15,-1-7-25 0,0 13-65 0,0-13 7 0,2 11-54 16,-2-11-37-16,0 8-39 0,0-8-281 0,0 0-285 0</inkml:trace>
  <inkml:trace contextRef="#ctx0" brushRef="#br0" timeOffset="-47049.18">32320 12103 100 0,'0'0'521'16,"0"-10"-113"-16,0 10-56 0,4-9-43 0,-4 9-26 0,5-10-34 15,-1 5-36-15,0 1-36 0,0 1-26 16,2-3-24-16,-1 2-15 0,5-1-6 0,-5-1-22 16,3 5-18-16,1-3-8 0,-1-1-5 0,-2 2 33 0,3-1-57 0,-1 1 45 15,-1 0-56 1,0-1 47-16,-1 1-46 0,-6 3 51 0,13-6-46 16,-13 6 48-16,10-8-45 0,-10 8 47 0,9-8-43 0,-5 3 50 15,0-1-33-15,0 1 61 0,-4 5-49 0,5-11 67 0,-5 11-30 16,2-11 65-16,-2 11-52 15,4-10 72-15,-4 10-63 0,3-7 77 0,-3 7-72 16,2-8-18-16,-2 8-20 0,2-7-23 0,-2 7-12 0,0 0-10 16,0 0-15-16,0 0 3 0,0 0 3 15,0 0 14-15,5 6-4 0,-5-6 16 0,0 12-17 16,0-12-5-16,0 14-5 0,-2-6-5 0,2 1 1 16,-1 1-5-16,1 1-7 0,0 0 0 0,-2 1-9 0,0-2-46 15,2 2-61-15,-1 0-12 0,-2 0-25 16,2-2-25-16,-1 1-36 0,0-1-46 0,1-1-40 15,-3 2-53-15,4-4-34 0,-2 2-28 0,0-1-58 16,0-2-75-16,2-6-344 0</inkml:trace>
  <inkml:trace contextRef="#ctx0" brushRef="#br0" timeOffset="-46485.67">32582 12046 271 0,'1'-6'520'0,"2"-1"-43"0,-2-1-85 16,3 1 5-16,-2-3-63 0,1 3 43 0,1-1-62 16,-1-1 24-16,0 0-87 0,-1 0 43 15,2 1-64-15,-2 0 49 0,3-1-82 0,-1 2 49 0,-1 1-76 16,-1-1-13-16,2 1 0 0,-1 1 39 0,-3 5-61 16,3-11 27-16,-3 11-53 0,4-8 9 0,-4 8-51 15,4-7 15-15,-4 7-54 0,3-6 23 16,-3 6-54-16,0 0 41 0,0 0-33 0,6-3 35 15,-6 3-36-15,0 0 38 0,5 3-33 0,-5-3 58 0,3 9-15 16,-3-9 40-16,2 9-38 0,-2-9-7 0,0 13-12 16,1-7-8-16,-1 1 0 0,-1 2-6 0,1 0-7 15,0 1 3-15,0 0-7 0,-1 0-3 0,0 2 0 0,-2-1 0 16,3 1-3-16,-2-2 0 0,-1 1 0 16,3 2-15-16,-1-3-17 0,0 3-6 0,-1-3 0 0,2 0-11 15,-1-1-1-15,0 1 2 0,-1 1-8 16,2-4 9-16,-1 2 4 0,0-1 7 0,0-1 0 0,-1 0 6 15,2-1 6-15,-2 2 4 0,2-8 4 0,-3 8 4 16,3-8 4-16,-4 11 0 0,4-11 0 0,-9 8 5 16,9-8-6-16,-5 6 1 0,5-6 3 0,-9 6 4 0,9-6 12 15,-7 6 9-15,7-6 3 16,-9 5 5-16,9-5-2 0,-7 4-2 0,7-4-6 16,-7 4-8-16,7-4 4 0,-7 6-11 0,7-6-1 0,-7 4-3 15,7-4 0-15,-4 5-4 0,4-5-1 0,0 0-2 16,-4 6 3-16,4-6 3 0,0 0 2 15,0 0 0-15,4 4 0 0,-4-4-2 0,0 0 6 0,14 0-6 0,-14 0 0 16,14-2 1-16,-14 2 1 16,18-4-4-16,-7 3-17 0,-2-2-31 0,3 1-38 0,-2 1-47 15,0-2-57-15,0 1-69 0,-10 2-59 0,13-3-67 0,-13 3-73 16,13-1-17-16,-13 1-97 0,0 0-128 0,0 0-290 16,0 0-586-16</inkml:trace>
  <inkml:trace contextRef="#ctx0" brushRef="#br0" timeOffset="-40100.39">32952 11948 119 0,'0'0'395'0,"1"-8"-59"0,-1 8-26 0,0 0-25 15,0 0-12-15,6-3-18 0,-6 3-12 0,0 0-31 16,0 0-20-16,7-5-11 0,-7 5-5 0,0 0-9 0,0 0-6 16,0 0-12-16,0 0-7 0,7-4 118 15,-7 4-151-15,0 0-11 0,0 0-10 0,0 0-7 16,0 0-10-16,0 0-6 0,0 0-15 0,0 0-1 16,0 0 95-16,0 0-52 0,0 0-52 15,5 4 69-15,-5-4-65 16,0 0 58-16,0 0-48 0,-1 9 64 0,1-9-49 0,-1 7 46 15,1-7-62-15,-2 8 62 0,2-8-71 0,-1 8 63 0,1-8-56 16,-2 11 36-16,2-11-60 0,-3 11 56 0,1-7-64 16,-1 3 48-16,3-7-50 0,-2 12 50 15,0-5-49-15,1-1 33 0,0 3-47 0,-1-1 43 16,1-3-48-16,-1 4 2 0,0-2 10 0,2-1-4 0,-2 5 5 16,0-3 2-16,0 2 4 0,1-2 0 0,1 3 1 0,-2-4 0 15,1 3-3-15,0-2-3 16,-2-1-3-16,3 2-1 0,-1-2 2 0,0 0-4 0,1 1 1 0,0-2-4 15,-2 1 4-15,2-7 33 0,-1 13-46 16,1-13 38-16,0 9-37 0,0-9 32 0,0 10-40 0,0-10 40 16,3 9-37-16,-3-9 34 15,2 6-62-15,-2-6 15 0,7 6-91 0,-7-6-33 16,0 0-6-16,9 2-110 0,-9-2-11 0,0 0-107 0,11-2-14 0,-11 2-59 16,10-3-56-16,-10 3-68 15,5-5-430-15,-5 5-607 0</inkml:trace>
  <inkml:trace contextRef="#ctx0" brushRef="#br0" timeOffset="-39623.47">32799 12166 625 0,'0'0'549'0,"0"0"-122"0,-9-4-47 0,9 4-5 16,0 0-104-1,-3-4 12-15,3 4-79 0,0 0 25 0,6-5-79 16,-6 5 29-16,8-5-64 0,-8 5 44 0,13-3-56 0,-13 3 48 0,17-5-69 15,-6 4 50-15,1-2-62 16,1 0 39-16,0-1-68 0,-2 2 45 0,2 0-61 16,1-1 48-16,-2 1-67 0,1 1 51 0,-3-2-64 0,0 3 53 15,0-2-23-15,6 2-45 16,-16 0 56-16,14-2-56 0,-14 2 58 0,0 0-37 16,14 0 88-16,-14 0-42 0,6 4 72 0,-6-4-63 0,5 5 64 15,-5-5-63-15,0 8-3 0,0-8-2 0,-2 10-26 16,2-10 20-16,-3 11-6 0,2-5-3 0,1-6-6 0,-3 12-7 15,2-6-6-15,0 0 3 16,1-6 3-16,-2 11-16 0,2-11 8 0,2 12-4 16,-2-12 1-16,2 9 4 0,-2-9 5 0,4 9-10 0,-4-9 0 15,10 5 0-15,-10-5 4 0,11 2 1 16,-11-2-4-16,11 0 9 0,-11 0 0 0,17-2 2 16,-8-2-3-16,-2 3 1 0,2-4 5 0,-1 3 22 0,0-2 8 15,-2 0 4-15,0-2 25 0,-1-1-43 0,1 3 20 16,-4-2-42-16,-1-2 16 0,-1 8-29 0,2-11 26 15,-4 5-40-15,0 0 40 0,-1 0-41 0,-2-1 23 16,-1 4-34-16,-2-2 39 0,-1 0-64 0,1 1 2 16,-2 2-104-16,1 0-24 0,9 2-115 0,-20-3-21 15,20 3-107-15,-18 0-540 0,0 1 304 16,18-1-450-16,-17 4-716 0</inkml:trace>
  <inkml:trace contextRef="#ctx0" brushRef="#br0" timeOffset="-31891.09">33269 11925 72 0,'0'0'177'0,"0"0"-14"16,0 0-21-16,0 0-10 0,0 0-21 0,0 0-2 16,0 0-5-1,3-4-11-15,-3 4 8 0,0 0-8 0,0 0-5 0,0 0 2 0,0 0-1 0,0 0 1 16,0 0 2-16,0 0-4 0,0 0-4 0,0 0-4 16,0 0 0-16,0 0-5 0,0 0-5 0,0 0-2 15,0 0 9-15,0 0-24 16,0 0-1-16,-1-6-2 0,1 6-1 0,0 0 0 0,0 0 4 0,0 0 8 15,0 0 0-15,0 0-2 0,0 0-2 0,0 0-5 0,0 0 11 16,0 0-17-16,0 0-9 0,0 0-5 16,0 0-9-16,0 0-1 0,0 0-1 0,0 0 6 15,0 0 14-15,0 0-1 0,0 0 0 0,-5 3-4 16,5-3-3-16,0 0-3 0,0 0-1 0,0 0-3 16,0 0 4-1,1 6 2-15,-1-6 5 0,0 0 1 0,0 0-5 0,2 8 0 0,-2-8-5 0,0 0-3 0,0 7-6 16,0-7-2-16,0 0 3 0,1 9 17 0,-1-9-9 15,0 9-7 1,0-9-1-16,1 8-1 0,-1-8-4 0,0 10 0 0,0-10-4 0,0 9 1 0,0-9-4 31,0 10 3-31,0-10-3 0,0 11 1 0,0-11-5 0,-1 9 1 16,1-9-2-16,-1 10 5 0,1-10-2 0,-3 10-49 0,3-10 56 0,-3 9-49 0,3-9 52 16,-2 10-43-16,2-10 53 0,-3 7-49 0,3-7 56 15,-2 6-46-15,2-6 55 0,-2 8-53 0,2-8 55 0,0 0-51 16,0 9 48-16,0-9-48 0,0 0 55 0,-1 7-51 31,1-7 59-31,0 0-52 0,0 0 57 0,4 6-59 16,-4-6 52-16,0 0-51 0,10 2 56 15,-10-2-12-15,0 0-53 0,0 0 50 0,14 3-56 16,-14-3 55-16,0 0-63 0,17 0 54 0,-17 0-56 16,14 0 53-16,-14 0-57 0,13 1 57 0,-13-1-56 15,16 0 52-15,-16 0-13 0,13-1 7 0,-13 1-4 16,13 0-3-16,-13 0-6 0,0 0 2 0,17 0-27 15,-17 0-23-15,0 0-32 0,12 0-17 0,-12 0-29 16,0 0-27-16,0 0-36 0,14-1-41 0,-14 1-31 16,0 0-20-16,0 0-16 0,0 0-25 0,0 0-56 15,7-3-342-15,-7 3-216 0</inkml:trace>
  <inkml:trace contextRef="#ctx0" brushRef="#br0" timeOffset="-31416.85">33504 11925 165 0,'0'0'313'15,"0"0"-46"-15,0 0-27 0,0 0-5 0,0 0-38 16,0 0 13-16,0 0-39 0,0 0-12 0,0 0-18 0,0 0-15 15,0 0-17-15,0 0-10 0,0 0 9 16,0 0-2-16,0 0 13 0,0 0 13 0,-2 7-4 16,2-7-2-16,2 7-17 0,-2-7-14 0,0 9 0 15,0-9-12-15,2 11-12 0,-2-11 3 0,0 11-6 0,0-5-17 16,1 2-2-16,1-2-11 0,-2 2-8 0,1-1-7 16,-1 0-4-16,0 0 2 0,-1-1-10 0,1 2-7 15,0-8-9-15,0 11-19 0,0-2-26 0,0-9-14 16,-3 9-23-16,3-9-22 0,0 10-31 0,0-10-8 15,0 10-21-15,0-10-14 0,-2 7-17 0,2-7-14 16,0 0-29-16,0 8-68 0,0-8-51 0,0 0-165 16,-2 7-28-16</inkml:trace>
  <inkml:trace contextRef="#ctx0" brushRef="#br0" timeOffset="-31084.72">33455 11965 108 0,'3'-6'326'0,"-1"0"-42"0,-2 6-52 15,5-12-13-15,-2 8-30 0,-1-1 11 0,2-1-28 16,-4 6 15-16,7-8-34 0,-7 8-10 0,7-8-10 16,-2 4-16-16,-5 4-9 0,11-6 6 0,-11 6-1 0,11-6-13 15,-11 6 3-15,13-3-1 0,-13 3-13 16,13 0-12-16,-13 0 4 0,14 2-13 0,-14-2 4 15,13 6 7-15,-1 3 61 0,-5-5-89 0,-4 2-9 16,1-2-8-16,0 3-1 0,-3-2-7 0,2 2-7 16,-3-7 0-16,1 10-5 0,-1-2-2 0,0-8-1 15,-2 10-1-15,2-10 1 16,-3 10 1-16,3-10-12 0,-4 8-18 0,4-8-26 0,-7 7-37 0,7-7-33 16,-9 4-235-16,-1 1 105 0,10-5-31 15,-11 2-28-15,11-2-61 0,0 0-337 0,-18 0-208 16</inkml:trace>
  <inkml:trace contextRef="#ctx0" brushRef="#br0" timeOffset="-30485.44">33748 11944 364 0,'0'0'336'0,"0"0"-43"16,0 0 0-1,0 0-53-15,0 0 19 0,0 0-51 0,0 0-5 0,0 0-12 0,1-7 2 0,-1 7-11 0,0 0-10 16,0 0 6-16,0 0-27 0,0 0 1 16,0 0 5-16,0 0 3 0,-8 4 1 0,8-4-2 0,0 0-22 15,-6 7-21-15,6-7-16 0,-4 9 12 0,4-9-15 16,-6 8-8-16,6-8-9 0,-7 10-5 0,5-4 0 31,-1 0-65-31,-1 0 57 0,1-1-75 0,0 2 68 0,1 0-75 16,0-1 56-16,0 1-67 0,0-1 63 0,2 2-60 0,0-8 59 0,0 10-63 0,0-10 61 15,0 11-59 1,0-11 57-16,4 9-58 0,-4-9 67 0,5 9-70 0,-5-9 63 0,9 6-64 0,-9-6 66 0,9 3-66 16,-9-3 65-16,12 3-59 0,-12-3 59 0,12 0-66 15,-12 0 66-15,13-3-60 0,-13 3 70 0,14-3-67 16,-7 0 85-16,-7 3-65 0,9-7 85 0,-4 2-49 15,-3 0 75-15,3 0-82 0,-5 5 69 0,2-13-72 32,-4 7 61-32,0-1-75 0,-1 0 62 0,0 2-68 15,-3-2 50-15,1 1-76 0,-1 1 40 0,-2-1-86 16,1 2 10-16,-1 0-79 0,-1 1-79 0,0 0-71 16,0 1-114-16,9 2-90 0,-17-3-165 0,17 3-442 15,-17-2-714-15</inkml:trace>
  <inkml:trace contextRef="#ctx0" brushRef="#br0" timeOffset="-18791.13">27519 15049 108 0,'0'0'575'16,"0"0"-154"-16,2-6 2 0,-2 6-38 0,0 0-13 15,0 0-43-15,4-6-16 0,-4 6-23 0,0 0-26 0,0 0-23 16,0 0-25-16,0 0-21 0,0 0-17 16,0 0-17-16,0 0-12 0,0 0-13 0,0 0-6 15,0 0-3-15,-4 9-18 0,4-9-13 0,-5 9-15 16,5-9-14-16,-5 10-12 0,4-3-10 0,-2-2-6 0,1 1-14 16,-1 1 1-16,2 0-4 0,-2 0-5 0,1 0-6 15,0 0-1-15,1 1-20 0,-1-2-13 0,0-1-41 16,-1 3-19-16,1-2-39 0,0 1-33 0,-1-3-47 15,3-4-44-15,-4 10-24 0,4-10-31 0,-4 9-17 16,4-9-49-16,-3 6-66 0,3-6-54 16,0 0-315-16,-7 6-330 0</inkml:trace>
  <inkml:trace contextRef="#ctx0" brushRef="#br0" timeOffset="-18398.75">27503 14987 198 0,'-1'-7'570'0,"1"0"-72"16,-2-3-95-16,0 5 30 0,-2-4-42 0,1 3-25 16,-2 0-38-16,0 0-29 0,-1 2-4 0,6 4-35 15,-14-5-31-15,14 5-15 0,-19 0-8 0,9 2-22 0,-3 3-11 16,-1 1-23-16,-1 2-12 0,-1 3-31 16,-1 0 17-16,2 3-31 0,0 0 12 0,0 1-47 0,1 2 21 15,2-1-36-15,1 2 16 0,1 0-37 0,0-1 23 16,4 2-42-16,0-2 8 0,1 0 19 15,2-2-26-15,2 3 16 0,1-5-23 0,2 2 17 0,5-1-20 16,-2-1 23-16,4 0-33 0,1-2 29 0,4-2-22 0,0 2 22 16,5-4-31-16,-1-2 31 0,3-3-27 15,2 1 27-15,0-3-25 0,5-1 29 0,-1-3-27 16,3-1 31-16,2-2-31 0,-2-4 39 0,-1 3-39 16,-1-3 37-16,-4-1-26 0,1-2 27 0,-2-1-34 0,-5-2 38 15,-1-2-6-15,-4 3-2 0,-4-3-2 0,0 0-8 16,-5 0 0-16,-3 2-5 0,-3-2-1 0,-2 0-10 15,-6 0-3-15,-2 2-19 0,-1 0-7 0,-3 3-58 16,-6-2-43-16,0 2-67 16,-1 5-34-16,0 1-67 0,-1 3-103 0,2 2-15 0,2 0-142 0,-2 3-698 15,3 0-866-15</inkml:trace>
  <inkml:trace contextRef="#ctx0" brushRef="#br0" timeOffset="-10865.27">28031 15107 128 0,'0'0'302'0,"0"0"-60"0,0 0-22 0,2-6-22 16,-2 6 2-16,0 0-38 0,0 0 13 15,0 0-39-15,2-7 1 0,-2 7-24 0,0 0 23 0,0 0-52 16,0 0 23-16,0 0-60 0,0 0 29 0,0 0-47 16,0 0 37-16,0 0-33 0,0 0 44 0,0 0-51 15,0 0 39-15,0 0-15 0,0 8 26 16,0-8-45-16,0 7 33 0,0-7-22 0,-1 7 33 0,1-7-29 15,-1 10 27-15,1-10-39 0,-2 9 19 0,2-9 15 16,-2 12-8-16,2-12-11 0,-2 14-13 0,2-14-2 16,-2 11-5-16,1-3-6 0,-1-1-5 0,1-1-4 15,-2 0-3-15,3-6-3 0,-2 12-1 0,1-7-3 16,1-5 3-16,-3 11-5 0,3-11 3 0,-4 9-1 16,4-9 0-16,-2 8-1 0,2-8 4 15,-3 7 1-15,3-7-2 0,0 0 0 0,0 6 3 0,0-6-3 16,0 0 1-16,0 0-6 0,0 0 6 0,0 0 7 15,0 0-10-15,3-8 28 0,-3 8 2 16,2-8 7-16,-2 8-9 0,5-12-4 0,-3 6-2 16,-1-2-22-16,0-1 16 0,2 1-18 0,-2-3 15 15,0 1-17-15,1 1 10 0,0-3-14 16,-1 2 13-16,2-1-13 0,-2-1 13 0,2 2-8 0,-1 1 14 16,2-2-17-16,1 1 15 0,0-1-10 0,-1 1 22 0,3 0 9 15,0-2 7-15,2 3-17 0,0-1 11 16,1 0-6-16,3 1 13 0,-1 0-12 0,2 0-7 15,-3 1-4-15,2 0-6 0,1 2-2 0,-2 1-4 0,-1 0-2 16,-1 0 3-16,-1 4-4 0,0-2 1 0,-9 3-1 16,17-2-4-16,-17 2-3 0,13 0 2 0,-13 0-16 15,11 3-31-15,-11-3-54 0,5 5-29 0,-5-5-81 16,5 8-4-16,-5-8-67 0,2 9-32 0,-2-9-75 0,-3 13-459 0,-1-9-392 16</inkml:trace>
  <inkml:trace contextRef="#ctx0" brushRef="#br0" timeOffset="-10643.75">28038 15179 442 0,'0'0'440'0,"0"0"-21"0,0 0-61 0,0 0-15 0,0 0-29 0,0 0-43 0,10 1-18 15,-10-1-30 1,11-1-42-16,-11 1-6 0,18-5-27 0,-8 3-12 0,3 0-33 0,1 0-11 0,-1 0-30 15,0 0-3-15,4 0-40 0,-5-1-21 0,16-1-151 16,-15 3-1-16,-3-1-2 0,4 1-63 16,-14 1-19-16,18-2-65 0,-18 2-49 0,18 0-85 15,-18 0-200-15,0 0-149 0</inkml:trace>
  <inkml:trace contextRef="#ctx0" brushRef="#br0" timeOffset="-8880.8">28597 14986 401 0,'4'-6'340'0,"-4"6"-45"0,0 0-48 0,0 0-16 16,5-6-23-16,-5 6-27 0,0 0-19 0,0 0 28 16,4-4-63-16,-4 4 34 0,0 0-35 0,0 0 26 15,0 0-28-15,0 0 19 0,4-4-20 0,-4 4-6 16,0 0 2-16,0 0 1 0,0 0-9 0,0 0-8 15,0 0-1-15,0 0-14 0,0 0-6 0,0 0-10 16,0 0-8-16,0 0-9 0,0 0-11 0,0 0-8 16,0 0-8-16,0 0-10 0,5-4-4 0,-5 4-3 15,0 0 4-15,0 0-7 0,0 0 10 0,0 0 17 16,0 0 4-16,0 0-10 0,0 8 1 0,0-8 25 16,0 7 16-16,0-7-2 0,-2 9-13 0,2-9-10 0,-2 11-5 15,0-4 9-15,2-7-11 16,-3 11 1-16,1-5 0 0,0 3 9 0,1-2-14 0,0-1 6 0,-2 3-18 15,1 0 15-15,0-2-16 0,-1 2-4 16,0 0-3-16,1-1-1 0,0 2 2 0,0-3 4 0,-1 2-5 16,0 0-4-16,2-1-4 0,0-2 9 15,-2 2 0-15,2-1-15 16,-2 0 2-16,2-1-1 0,1-6-2 16,-1 12 2-16,1-12 1 0,-3 10-2 0,3-10-2 0,-3 9 5 0,3-9 0 15,-3 9 2-15,3-9 0 0,-4 7 3 0,4-7-4 0,-5 6-1 0,5-6-1 16,-4 5 3-16,4-5-1 15,-7 3-5-15,7-3 1 0,-9 4-1 16,9-4 1-16,-9 2-1 0,9-2-2 0,-11 2 3 0,11-2-2 16,-10 1 0-16,10-1-1 0,-10 2 1 0,10-2 0 15,0 0 5-15,-13 3-10 0,13-3 1 16,0 0 5-16,-11 1-4 0,11-1 0 0,0 0-1 0,0 0-3 0,-9 2 1 0,9-2-7 16,0 0 9-1,0 0-1-15,0 0 3 0,0 0 5 0,0 0-2 16,0 0 5-16,0 0-6 0,9 3 4 0,-9-3 2 15,14-3-7-15,-14 3 4 0,17-1 0 0,-6-1-8 16,2-1-16-16,1 1-31 0,-1-2-10 0,-1 2-25 16,2-1-32-16,-1 1-54 0,-1-1-45 0,-1 1-77 15,-2 1-25-15,-9 1-83 0,15-3-81 0,-15 3-513 16,13-2-595-16</inkml:trace>
  <inkml:trace contextRef="#ctx0" brushRef="#br0" timeOffset="-8127.17">29190 14980 53 0,'0'0'344'0,"0"0"-60"15,0 0-32-15,0 0-21 0,0 0-21 0,0 0-20 16,0 0-12-16,0-7-16 0,0 7-14 0,0 0-8 16,0 0-16-16,0 0 4 0,0 0 3 0,0 0 14 15,0 0 9-15,0 0-15 0,0 0-6 0,-2 7 18 16,2-7 13-16,-2 7 20 0,2-7-12 0,-1 11-14 16,1-11 1-16,0 13-18 0,0-13 9 0,-1 12-14 0,0-2-13 15,1-3-13-15,-2 0-17 16,0 4-22-16,1-3 0 0,-2 3-25 0,2-1 1 0,0 0-17 0,-1 1 4 15,0-1-21-15,-1 1-20 16,2-3-26-16,0 2-28 0,-1-1-33 0,0-1-30 16,0 0-29-16,0 0-46 0,-1-1-13 0,2 0-83 15,-3 1 22-15,2-2-58 0,2-6-8 16,-5 8-39-16,5-8-47 0,-4 8-299 0,4-8-226 0</inkml:trace>
  <inkml:trace contextRef="#ctx0" brushRef="#br0" timeOffset="-7755.25">29135 15183 191 0,'0'0'439'0,"7"-9"-94"0,-7 9-39 16,6-8-7-16,1 4-71 0,-7 4 4 0,10-7-64 15,-4 3 12 1,2-1-61-16,1 0 14 0,0 1-38 0,0 0 20 0,1 0-44 0,0-2 14 0,-1 1-35 16,1 2 17-16,-1-1-36 0,-1 1 18 0,0-1-36 15,-1-3 20-15,2 4-31 0,-4-1 12 0,-5 4 5 16,14-8 5-16,-10 3-4 0,1 0-1 0,-1 1 12 15,1-2 11-15,-5 6 9 0,7-8 4 0,-7 8 1 16,7-10 2-16,-7 10-1 0,4-7-4 16,-4 7 9-16,4-8 5 0,-4 8 5 0,3-8 8 0,-3 8 1 15,2-6-10-15,-2 6-11 0,0 0-13 0,3-4 5 16,-3 4 26-16,0 0 9 0,0 0-3 0,2 7 19 16,-2-7 8-16,0 9-24 0,0-3 10 0,-1 1-15 15,0 2 5-15,-1 0-25 0,1 1 13 0,1-1-29 16,-1 4 10-16,-2-2-34 0,2 0-3 0,-3 1-4 15,2 1-15-15,0-3-34 0,-3 1-36 0,1 2-21 16,2-1-41-16,-1-2-55 16,-2 1-48-16,4-2-69 0,-2 1-21 15,-1-3-78-15,3 1-44 0,0 0-60 0,1-8-350 0,-1 9-403 0</inkml:trace>
  <inkml:trace contextRef="#ctx0" brushRef="#br0" timeOffset="-6893.54">29518 15166 230 0,'6'-8'547'0,"-2"2"-59"15,0 0 369-15,-1-5-497 0,-3 11-50 16,4-9-33-16,-4 9-29 0,0-10-27 0,0 10-28 0,-2-5-26 16,2 5-20-16,0 0-23 0,-8-2-20 0,8 2-16 15,-9 3-22-15,9-3-8 0,-11 6-14 0,4 0-3 16,1 0-12-16,1 1-3 0,-3-1-11 0,4 0 3 15,-1 3-18-15,1-3-25 0,0 1-18 0,-1 1-2 16,3-1-19-16,-1 0 9 0,3-1-14 0,-1 1-6 16,1-7-9-16,1 12 15 0,2-6-17 0,-3-6 14 15,3 9-11-15,-3-9 22 0,8 8-21 0,-8-8 28 0,9 5-17 16,-9-5 32-16,10 3-23 0,-10-3 46 16,0 0-14-16,13 0 20 0,-13 0-23 0,7-3 30 15,-7 3-22-15,5-6 25 0,-5 6-22 0,4-10 22 16,-4 10-22-16,5-12 31 0,-4 6-24 0,0-1 29 15,2 0-30-15,-1-1 40 0,0 2-26 0,0-1 24 0,1-2-24 16,1 3 28-16,-2-1-23 0,3 0 23 0,0 0-23 16,0 1 3-16,2 0 14 0,-1 0 11 0,1 1 12 15,0 2 1-15,1-1-1 0,-8 4 0 16,13-3 1-16,-13 3 5 0,14-1 35 16,-3 4-39-16,-11-3-1 0,13 6-5 0,-8 0 15 0,0-1-21 15,-1 2 5-15,0-1-15 0,-1 1 6 0,-1 1-11 16,-2-1 2-16,0-1-9 0,0 3 0 0,0-2-7 0,0 0 10 15,0 1-13-15,0-8 14 16,-2 13-11-16,2-13 8 0,-2 11-14 0,2-11 14 0,-2 10-8 0,2-10 11 16,-3 8-10-16,3-8 5 0,0 0-13 0,-1 7 4 0,1-7-5 15,0 0 9-15,0 0-10 0,0 0 11 16,0 0-6-16,2-10 5 0,-2 10-1 0,4-9 6 0,-1 2-14 0,-2-2 8 16,4 1-3-16,0-1 9 0,-1 0-13 0,1-1 8 15,0 1 12-15,1-1 9 16,0 1-6-16,0 1-6 0,1 0-8 0,0 1 2 0,0-1-3 0,2 2 0 15,-2 2 1-15,0 0-1 0,-7 4 14 0,14-3-5 16,-14 3 11 0,13 1-4-16,-13-1-5 0,11 5 0 0,-11-5 7 0,11 6 0 0,-7-1 0 15,0 0-5-15,0 1 0 16,-1 0-11-16,-1 2 8 0,1-3 13 0,-2 3-21 0,0-2-7 0,-1-6 6 0,0 12 1 16,2-5-1-16,-2-7-2 0,0 10-1 15,0-10 5-15,-2 9-2 0,2-9 9 16,0 8-1-16,0-8 4 0,0 0 0 0,0 0 0 0,0 7-7 15,0-7-5-15,0 0 6 16,0 0-8-16,5-7-1 0,-5 7 5 0,4-8-1 16,1 2-4-16,-1-1 0 0,-1 0-2 0,2-2-1 0,1 0 0 15,1-1 2-15,0-1-4 0,0 2 2 16,-1 1-1-16,3 0 7 0,-3 1 0 0,2 0 9 16,-1 2 1-16,1-1 2 0,-8 6 5 0,13-4 12 15,-13 4 16-15,13 0-8 0,-13 0-6 0,13 3-4 0,-13-3-13 16,9 7 7-16,-7-2-19 0,2 2 19 0,-1-1-24 15,2 1 9-15,-3 0-13 0,-2 1-28 0,3-2-35 16,-1 2-46-16,-2-1-32 0,0 1-43 0,0 0-44 16,0-1-98-16,-1-1-26 0,0 3-100 0,-2-3-106 15,2 0-334-15,1-6-454 0</inkml:trace>
  <inkml:trace contextRef="#ctx0" brushRef="#br0" timeOffset="-6541.44">30050 15212 466 0,'8'-6'509'0,"-8"6"-39"0,9-6-97 0,-1 2-17 0,-8 4-51 16,11-6-28-16,-6 3-23 0,3-1-30 0,1 1-28 15,-1-2-24-15,-1 1-17 0,2 1-18 0,1-1-22 16,1 1-19-16,-2-2-15 0,2 0-16 0,-2 0-6 16,0 0-7-16,1 1-7 0,1-1-2 0,-4-1-8 15,3 0 5-15,-2-1 16 0,-2 2 16 16,2-1 6-16,-3 1 8 0,0-1 13 0,-1 1-7 0,-1 1-15 0,-3 4-8 15,4-10-9-15,-4 10 4 0,0 0-17 0,-3-9-4 16,3 9 0-16,-10-1 5 0,10 1-13 0,-14 4 20 16,5-1-24-16,-3 0 46 0,3 4-45 0,-4 1 33 15,2-1-24-15,0 3-6 0,0-2-4 0,-1 1-3 16,3 0-9-16,0 1-5 0,0-1-4 16,4 0-1-16,-1-1-5 0,4 1 3 0,1-1 3 0,-1-2-3 15,4 2-3-15,0-1-8 0,3-2-15 0,1 1-18 16,2-2-40-16,1 0-30 0,0 0-6 15,4-4-59-15,-1 2-26 0,0-2-46 0,2-2-94 0,-1 2-28 16,1-2-110-16,-2 0-131 0,-1-2-397 0,-1 1-606 16</inkml:trace>
  <inkml:trace contextRef="#ctx0" brushRef="#br0" timeOffset="-6069.72">30812 14912 572 0,'0'0'450'15,"0"-8"-62"-15,0 8-10 0,3-7-26 0,-3 7-18 0,1-7-32 16,-1 7-32-16,0 0-38 0,1-7-32 0,-1 7-9 0,0 0 31 0,0 0 6 16,0 0-3-1,0 0-1-15,5 6 14 0,-5-6-16 0,0 10-20 16,0-3-11-16,0 0-6 0,-1 2-16 0,0 0-18 0,-2 1 0 15,3 1-8-15,-1 0-24 0,-3 2-16 0,3-2-7 16,-2 3-39-16,2-1 23 0,-3 0-39 0,2 1 17 0,-2 0-36 0,1 0 20 0,1-1-31 16,-1-2 24-16,1 1-28 0,-1-1 14 0,-1 2-32 15,4-5 19-15,-1 2-39 16,0-1-5-16,1-1-16 16,1-1-28-16,0 1-33 0,-1-8-30 0,3 11-21 0,-3-11-26 15,7 9-35-15,-7-9-37 0,8 7-52 0,-8-7-40 0,12 3-81 0,0-1-593 16,-12-2-60-16,12-3-705 0</inkml:trace>
  <inkml:trace contextRef="#ctx0" brushRef="#br0" timeOffset="-5657.64">30697 15134 366 0,'-9'-5'456'0,"9"5"-80"0,-2-6-72 0,2 6-32 16,2-7-22-16,-2 7-29 0,8-7-16 0,-2 3-18 15,2 0 7-15,3 0-6 0,0-2-17 0,2 2 6 16,3 0-10-16,-1 1 0 0,3 0 10 0,0-2 7 16,1 4 6-16,-2-2-31 0,0 1-14 0,-2 1-3 15,-2 1-6-15,1 0-4 0,-3 1-17 0,-2-1 1 0,1 3-7 16,-10-3-13-16,13 6-4 0,-13-6 12 16,7 8-15-16,-5-3-4 0,-2-5-22 0,3 9-11 15,-3-9-42-15,0 13 24 0,0-13-34 0,0 11 32 16,0-11-40-16,0 12 28 0,0-12-32 0,4 10 34 0,-4-10-34 15,6 12 36-15,-1-9-37 0,0 1 22 0,2 0-31 16,0-2 29-16,2 2-34 0,0-2 20 0,0-1-23 16,-9-1 40-16,22 2-43 0,-11-4 39 0,1 1-28 15,-1-2 31-15,1 0 4 0,-1 0-1 0,-2-3-4 16,0 1-12-16,0-3 6 0,-3-1-5 0,1 2 10 16,-2-2-18-16,-2 0-6 0,-1 1 1 0,-4 1 0 0,-1-2 0 15,-1 1-12-15,-4 0-6 0,-2 1-7 0,0 0-25 16,-3 1-17-16,2-2-16 0,-3 4-31 0,2 1-44 15,0-1-48-15,0 4-62 0,0-2-60 16,12 2-28-16,-23 0-48 0,13 2-90 0,10-2-441 0,-16 3-533 16</inkml:trace>
  <inkml:trace contextRef="#ctx0" brushRef="#br0" timeOffset="-5222.3">31483 14993 568 0,'0'0'430'0,"9"-4"-83"16,-9 4-61-16,0 0-68 0,8-4 18 0,-8 4 8 16,0 0-5-16,5 6 22 0,-5-6-38 0,2 10 33 15,-2-10-71-15,2 11 54 0,-2-3-86 0,0 2 38 16,-3-1-82-16,2 2-22 0,0 0-18 0,-2 0-10 15,0 2-16-15,0-2-5 0,-1 1-7 0,0-2-9 16,0 1-3-16,2-1-3 0,0-1-6 0,-2-1-1 16,3 0-2-16,-1-1 3 0,0-1 0 0,2-6 5 15,-4 10 19-15,4-10 11 0,-1 7 12 0,1-7-2 0,0 0-4 0,-4 6 2 16,4-6-1-16,0 0 13 0,0 0 7 16,-3-6-18-16,3 6-5 0,0-10-10 0,0 10-5 0,0-14-3 15,0 6 5-15,3-3-13 0,-3-1-2 0,2-1-6 16,0-3-6-16,-1 0 2 0,3-1 5 15,0 1-11-15,1-2-3 0,-1-2-1 16,4 1 1-16,-1 1 6 0,1 0 56 0,1 7-79 16,2-6 64-16,1 2-78 0,-2 3 72 0,2 1-75 0,-1 2 66 0,3-1-75 15,-2 3 45-15,1 1-87 0,1 1 30 16,-3 2-77-16,1-1 26 0,-1 1-93 16,-11 3 8-16,16 0-89 0,-16 0-12 0,16 2-54 0,-16-2-36 15,8 5-38-15,-8-5-88 0,2 6-308 0,-2-6-346 0</inkml:trace>
  <inkml:trace contextRef="#ctx0" brushRef="#br0" timeOffset="-5024.93">31438 15091 423 0,'0'0'545'16,"2"6"-35"-16,-2-6-48 0,6 4-14 15,-6-4-45-15,10 3-47 0,-10-3-45 0,14 0-53 16,-14 0 22-16,22-3-104 0,-10 1 19 15,0 0-94-15,2 2 28 0,3-3-79 0,0 0 19 16,-1 2-117-16,0-2-13 0,0 1-131 0,-3 0-37 0,1-1-100 0,1 0-83 0,-2 0-87 16,1 0-426-16,-4 0-495 0</inkml:trace>
  <inkml:trace contextRef="#ctx0" brushRef="#br0" timeOffset="-4682.78">31850 14952 502 0,'8'-5'460'0,"0"1"-32"0,0-1-75 0,1 2 26 15,-2-1-60-15,1 2-35 0,1 0 0 0,0-1-1 0,-9 3-68 0,18 0 54 0,-18 0-95 0,19 3 52 32,-19-3-59-32,13 6 32 0,-8-1-79 0,1 1 60 15,-3 1-62-15,2 1 66 0,-5-1-79 16,0 3 67-16,-3-1-71 0,-1 2-3 0,-1 1-11 0,-2 0-5 15,-2 1-9-15,-1-2-15 0,2 1-7 0,-3 0-7 16,-2 2-4-16,2-5-11 0,0 4-4 0,1-4-6 16,-1 1-5-16,3 0 0 0,0-3-9 0,2 0-3 15,0 1 2-15,2-2-1 0,0-1 4 0,4-5 0 16,-3 9-1-16,3-9 0 0,5 8-2 0,-5-8-2 0,9 1-5 16,-9-1-11-16,18 2-27 0,-9-4-13 0,3 1-16 15,0-2-20-15,4-2-37 0,-1 1 26 0,-1 1-108 16,3-3-2-16,-3 2-94 0,1 0-8 0,-1-2-74 15,0 1-81-15,-3-1-110 0,0 3-430 16,-1-2-614-16</inkml:trace>
  <inkml:trace contextRef="#ctx0" brushRef="#br0" timeOffset="-4196.17">32491 14888 442 0,'3'-9'651'16,"0"-2"-86"-16,-1 5-51 0,-2-2-71 0,3 2-56 15,-3 6-57-15,4-11-57 0,-4 11-25 0,0 0-12 16,5-5-91-16,-5 5 88 0,0 0-82 0,1 6 76 16,-1-6-68-16,-1 14 49 0,-1-4-90 0,1 1 57 15,-3 2-66-15,2 1 23 0,-1 1-76 0,-1 0 39 0,-1 2-72 16,0 1 48-16,-1 1-65 0,-1-1 43 0,2-2-53 15,-1-1 48-15,1-1-65 0,-1 1 8 0,3-3 3 16,-2 0-9-16,2-1 1 0,-1-1 17 0,2-2-23 16,0 0 5-16,-1-2 3 0,1 0 8 15,0 0 5-15,2-6 6 0,-2 8 8 0,2-8-6 16,0 0-8-16,-2 7-1 0,2-7-4 0,0 0 8 0,0 0 35 0,4-5-66 16,0 0 63-16,-1-1-77 0,1 0 63 0,1-2-68 15,3-2 71-15,-2 3-74 16,2-1 75-16,0-2-56 0,2 2 53 0,-2 2-51 0,3-2 56 0,-1 1-68 15,-1 3 71-15,0 1-53 0,0 0 59 16,-9 3-51-16,19-2 71 0,-19 2-55 0,18 2 52 0,-10 2-49 16,0-1 45-16,-2 1-62 0,0 2 60 15,-1 0-67-15,1-1 61 0,-4 2-64 0,2 0 52 0,-3 0-71 16,2 0 29-16,-2-2-78 0,-1 3 47 0,0 0-80 16,0-8 33-16,0 12-104 0,0-12 3 15,-2 13-96-15,2-13-3 0,-2 10-75 0,2-10-17 0,-2 8-35 0,2-8-45 16,0 9-63-16,0-9-249 15,0 0-298-15</inkml:trace>
  <inkml:trace contextRef="#ctx0" brushRef="#br0" timeOffset="-3332.77">32860 15093 345 0,'9'-7'590'0,"-3"1"-57"0,0 1-30 0,-1-1-22 15,-1 2-40-15,-4 4-7 0,5-9-13 0,-5 9-34 16,4-9-104-16,-4 9 2 0,0-8-101 0,0 8 41 0,-5-3-94 0,5 3 151 15,-14 0-147-15,14 0-69 16,-15 4 44-16,7 0-72 0,0 1 40 0,-2 0-52 0,4 0 30 0,-2 2-42 16,0-1 30-1,-2 1-59-15,4 2 49 0,-1-1-70 0,1 0 55 0,0-1-83 0,1 0 40 16,2 1-72-16,0-2 58 0,1-1-84 0,1 3 54 16,-1-1-56-16,2-7 69 0,4 10-52 0,-4-10 65 0,5 8-57 0,-5-8 71 15,5 5-51-15,-5-5 64 0,9 5-50 16,-9-5 73-16,0 0-59 0,14 0 68 15,-14 0-58-15,11-5 62 0,-11 5-59 0,12-7 61 16,-8 3-3-16,1-2 0 0,-1 0-8 16,0-3 3-16,2 1-5 0,-2 2-1 0,1-3-1 15,-1 0-3-15,0 2 23 0,0-1 0 0,3 2-7 0,-3-1 10 0,1-1-11 16,0 2 4-16,1-1 5 0,1 3-3 0,0-2-4 16,0 1 5-16,0 1-6 15,-1-2-2-15,4 3-7 0,-10 3-1 0,14-3 2 0,-14 3 19 0,16 0-50 0,-16 0 63 16,14 2-66-16,-14-2 74 0,13 6-63 15,-13-6 69-15,12 10-74 0,-8-4 81 16,1 1-73-16,-1 2 63 0,-1-3-74 0,-1 3 68 16,2-1-61-16,-3-1 50 0,-1 0-64 0,0 1 67 15,0-1-79-15,0 0 74 0,0 0-63 0,-1 1 61 16,0-2-64-16,1-6 61 0,-3 11-67 0,3-11 79 16,-2 10-67-16,2-10 74 0,-3 8-58 0,3-8 64 15,0 0-60-15,0 0 60 0,0 0-73 0,0 0 68 16,0 0-65-16,0 0 57 0,0 0-53 0,4-6 52 0,0 0-54 15,-2 0 44-15,1-1-59 0,1-2 68 16,1-2-70-16,1 0 61 0,1-1-60 0,0-1 57 0,1 1-43 16,0 2 37-16,1-2-57 0,-1 2 66 0,0-1-67 15,1 3 62-15,-1 1-43 0,-1-1 33 0,1 3-59 16,-1 1 66-16,-7 4-60 0,15-4 61 0,-15 4-47 16,13 3 51-16,-7 0-40 0,0 1 43 0,-2 0-55 15,1 3 53-15,4 7-21 0,-5-5-15 0,-1-2 29 16,-1 3-41-16,0-2 42 0,1 2-49 0,-3-3 52 15,2 1-48-15,-2 1 48 0,3-2-64 0,-3 1 64 16,0-8-56-16,0 11 54 0,0-11-32 0,0 10 47 16,0-10-26-16,0 8 44 0,0-8-43 15,0 0 34-15,0 0-38 0,3 4 24 0,-3-4-41 0,0 0 39 16,3-4-38-16,-3 4 30 0,5-9-39 0,-1 0 40 16,-1 4-46-16,5-5 41 0,-2-1-32 0,3-1 27 0,-1 1 1 15,5-2-5-15,-2 1-9 0,-2 1 0 0,3 0 4 16,-3 3-10-16,2-2-1 0,-1 2 10 15,-2 2-12-15,1 1 2 0,-1 2 14 0,-8 3 3 16,13-3-7-16,-13 3 11 0,12 4 0 0,-12-4 8 0,9 6-2 0,-9-6-12 16,4 10-17-16,-1-5 21 0,-1 3-30 15,-2-2 26-15,0 3-24 0,0-1 23 0,0-1-81 16,-1 1 13-16,0 2-74 0,-1-3 5 0,1 0-142 16,-2 1-9-16,2-1-61 0,0 0-39 0,1-7-42 15,-3 12-46-15,0-6-29 0,3-6-19 0,-2 10-34 16,2-10-249-16,2 5-320 0</inkml:trace>
  <inkml:trace contextRef="#ctx0" brushRef="#br0" timeOffset="-3010.43">33507 15082 555 0,'6'-5'512'0,"-1"0"-91"16,-5 5-1-16,10-9-53 0,-4 5-45 16,-6 4-27-16,11-7 28 0,-4 1-44 0,0 1 0 0,0 1-62 0,1-2-2 15,-2 2-52-15,3-3 1 0,0 3-32 0,0-1-14 16,1-1-11-16,-1 2-16 0,0-1 27 0,0 0-9 15,-1-1-10-15,1 1 2 0,-1-1 4 0,-1 2-1 16,-1-1-11-16,1 0 8 0,-7 5-28 16,8-8-1-16,-8 8 9 0,5-9 4 15,-5 9-5-15,4-6-23 0,-4 6-9 0,0 0-5 0,-3-6 17 16,3 6 7-16,0 0-6 0,-13 4 32 0,4-1-24 16,2 0 33-16,-2 3-23 0,0 1 17 0,-3 0-21 15,2 2 11-15,1 0-17 0,0-1 1 0,0 3-4 16,0-1-6-16,4-2-2 0,-1 3-9 0,1-1 4 0,2-1-17 15,2 0 8-15,1 1 13 0,2 0-28 16,7 2-32-16,-1-2 4 0,4 0-43 0,1-2-73 16,4-1-34-16,2 1-107 0,2-1-24 0,1-4-202 15,-2 0-149-15,-1-1-173 0,-1-1-769 0,-4-4-1220 16</inkml:trace>
  <inkml:trace contextRef="#ctx0" brushRef="#br0" timeOffset="56895.5">27225 11608 228 0,'0'0'555'0,"0"0"-129"0,0 0-77 16,0 0-48-16,0 0-26 0,0 0-45 0,0 0-29 15,0 0-26-15,0 0-28 0,0 0-17 16,0 0-20-16,0 0-13 0,0 0-23 0,0 0-9 0,0 0-16 0,0 0-6 16,0 0-15-16,0 0 1 0,0 0 4 15,0 0 22-15,0 0-10 0,4 6 2 16,-4-6-23-16,6 4 14 0,-6-4-5 0,13 4 10 0,-13-4-3 15,14 4-3-15,-3-2-9 0,-2 1 0 0,4-2 0 0,1 0 13 16,0 0-5-16,7-1 0 0,0 0-10 16,1 0-2-16,4-1-8 0,2 0 10 0,1 0-7 15,2-2 3-15,5 3-8 0,0-2 6 0,-1 0-26 0,2 0 21 0,0 2-8 16,-1-1 4-16,1 1-3 0,0-2 3 16,-5 1-12-16,5 1 11 0,0-2-7 15,-1 1 4-15,1 0-5 0,0-2 4 0,3 1-6 16,-2 1 6-16,1-2-1 0,1-1 0 0,0 0-6 0,0 1 23 15,7-1-4-15,-2 0 4 16,-7 1-9-16,4-2 1 0,-3 0-8 0,-1 2 6 0,0 1-7 16,-1-2 3-16,0 1-10 0,-1 0 12 0,-1-1-9 15,-1 1 5-15,-2 2-5 0,-2-2 3 0,0 1-5 16,2 1 9-16,0-3-8 0,5 3 6 16,-2-3-12-16,0 1 13 0,1-1-8 0,1 1 6 0,-1-2-6 0,5 1 6 15,-3 0-5-15,3 0 4 0,4-1-4 16,0-1 5-16,-6 3-7 0,7-1 9 0,-5-1-5 0,5 1 10 0,-1 1-9 15,1-1 13-15,1 1-13 0,-1-2 7 16,0 1-3-16,3 1 10 16,-2 0-10-16,3 0 4 0,0-3-6 0,-2 3 6 0,3-1-10 0,-2 1 7 0,1-1-9 0,0 1 4 15,-2-1-3-15,1 0 8 0,-2 2-12 0,-5 1 10 16,6-1-11-16,-6-1 14 16,6 0-7-16,-2-1-1 15,-2 3 4-15,4-1 7 0,2 1-2 0,0-1-1 16,1 1 4-16,-2-2-3 0,3 1-1 0,-2 1 2 15,2-1 1-15,-1 0 3 0,-1-1-6 0,1 0 0 16,-1 1-4-16,0-2-1 0,1 2 2 0,-1-2-3 16,-3 1-4-16,-6 2 4 0,3-1-5 0,-3 1 6 15,1 0-3-15,-1 2 1 0,0-4-2 0,-1 3 1 0,-1 0-3 16,-1-2 3-16,1 1-4 0,-1 1 3 16,0-2-3-16,-1 2-1 0,0 0 3 0,0-1 1 0,0 1-1 15,-3-2 1-15,-1 2-2 0,-1 0 6 0,5 0-5 16,1 0-2-16,-2 0 4 0,2 2-2 0,-1-4 3 0,-1 4-5 15,3-1 4-15,-2-1-1 0,1 0-3 16,0 0 6-16,1 0-4 0,37 2 6 0,-37-2 6 16,-2 1 57-16,0 1-65 0,0-2 56 0,0 3-60 15,-1-2 53-15,-2 1-34 0,3-1-22 0,-2 1 0 16,2-1 3-16,-5 0 2 0,5 2 59 0,0-3-65 0,1 2 61 16,3-1-67-16,-1 1 62 0,-1-1-66 0,5-1 69 15,-3 2-60-15,0-1 66 0,1 1-73 0,-3-4 78 16,0 4-84-16,0 1 66 0,-2 0-76 0,0-1 73 15,-1 0-77-15,-5-1 81 0,-2 1-85 0,1-1 72 16,-2-1-82-16,-1 2 51 0,-2-1-77 0,-2-1 57 16,0 0-64-16,0 2 53 0,3-2-58 0,-22 0 60 15,-4 0-73-15,0 0 40 0,0 0-71 16,0 0 2-16,0 0-91 0,0 0-51 0,0 0-17 16,0 0-19-16,0 0-80 0,0 0-55 0,0 0-410 0,0-9-395 0</inkml:trace>
  <inkml:trace contextRef="#ctx0" brushRef="#br0" timeOffset="60201.75">27473 11611 54 0,'0'0'386'0,"0"0"-86"0,0 0-56 16,0 0-31-16,0 0-35 15,-9-2-27-15,9 2-17 0,0 0-14 0,0 0-11 0,-12 2-9 0,12-2-4 16,0 0-7-16,-10 4-5 16,10-4-5-16,-10 3-12 0,10-3 21 0,-13 4-20 15,13-4 4-15,-11 3-11 0,3 0 5 0,8-3-6 16,-17 4-3-16,10-2-13 0,-4 1 9 15,1 0-15-15,0 0 11 0,-3-2-10 0,2 2 7 0,-1 0-13 0,-2-2 3 0,0 4 1 16,-2-2 3-16,1 0 7 0,-1 0-5 16,0 1 1-16,-1-1-7 0,1 1 1 15,-2-1-5-15,3 1 0 0,-3 0-13 0,3-2 2 16,-2 3-3-16,-1-2-2 0,3 1-6 0,-3 0 1 0,4-1-6 0,-4 1 2 16,3-1-8-16,-2 2 4 15,2-3 3-15,-2 2-6 0,2 1 2 0,-2-2 0 0,3 2 4 0,-2-1-7 16,0 0 4-16,2 0-2 15,1-2 0-15,-1 3 3 0,3-4-2 0,-1 2 0 16,-2 0 1-16,3 0 4 0,-1 0 14 0,2-2 10 0,0 2 2 16,0 0 2-16,1-2-17 0,9-1 10 0,-15 3-5 15,15-3-2-15,-12 2-5 0,12-2 3 16,-10 3-5-16,10-3 1 0,-9 3-13 0,9-3 10 0,0 0-9 0,-12 2 5 0,12-2-4 16,0 0 1-16,-9 2-1 15,9-2 1-15,-6 4-3 0,6-4 4 0,0 0-1 0,-7 5 1 16,7-5 0-16,-7 5 2 0,7-5-1 0,-4 4 15 15,4-4 10-15,-7 8 10 0,7-8-2 0,-5 9-1 0,5-9-10 16,-5 10-2-16,3-5-6 0,-2 1 7 0,0-1-1 16,2 4 1-16,0-3-7 15,-3 2-1-15,4 0-11 0,-2 0 9 0,1 1 18 0,0 0 6 16,0 3 15-16,-1-2 11 16,1 2-12-16,-1 0 4 0,1-1-9 0,-1 2-18 15,2-1 0-15,0-1-7 0,-1 2 1 0,1-1-2 0,0-1-8 16,1 1 1-16,-2 0-5 0,2 1-2 15,0 0 7-15,2-1 6 0,-1 1-1 0,0 0-2 16,-1 1-6-16,2-1-4 0,0 3-1 0,-1-2 2 16,3 2-5-16,-1-2 0 0,-1 2 3 0,1-1-2 15,-1 2 0-15,2-4-13 0,-1 1 15 0,1 1-17 16,-2 1 18-16,2-1-14 0,-1-2 10 0,2 2-10 16,-3-1 18-16,3 2-23 0,-1-2 22 0,-1 0-23 15,3 16 14-15,-3-17 1 0,1 2-12 0,-1 0 19 16,0-1-20-16,1-1 17 0,-2-1-18 0,2 0 19 15,-3 0-22-15,3 0 21 0,-2 0-17 0,0 1 1 16,-2-1 1-16,4-1 16 0,0 3-15 16,-2-3 15-16,0 3 1 0,-1-1-4 0,0 0 1 15,0 0-10-15,1 1 8 0,0 2 0 0,-2-4-5 0,0 2 1 16,0-1-1-16,0 2 0 0,0-5 1 16,0 7-9-16,0-4 10 0,0 1 2 0,0-1-4 0,0 3 0 15,0-2 0-15,0-3-2 0,0 3 2 0,0-1-8 16,0 2-4-16,-1-5 14 0,1 5-1 0,0-3-2 15,-1-1 3-15,1 3-2 0,-2-4-4 0,4 2-5 16,-2 1 12-16,0-2-3 0,0 0-1 0,0 1 1 16,0-2-20-16,0 3 18 0,0-2-15 0,0 2 16 15,1-1-11-15,-1 1 21 0,0 0-19 0,0 1 16 16,0 0-17-16,0 0 17 0,0 0-21 16,-1 1 22-16,1 1-9 0,0-2 9 0,-2-1-19 0,1 4 18 0,1-1-17 15,0-2 18-15,-1 0-19 0,1 0 10 0,-1-1-9 16,1 0 20-16,0 0-20 0,0-2 16 0,0 1-15 15,0 0 17-15,1 0-21 0,0-1 16 0,-1 1 6 16,3-1-3-16,-1-1-1 0,2 2-1 0,-1 0-4 16,2 0 3-16,-1 2-9 0,3-2 9 0,-2 1-2 15,-1 1 3-15,1 0-1 0,1 0-1 0,-1 0-5 16,1 1 6-16,-1 0-7 0,0-2 6 16,0 1-1-16,-1 0 0 0,1 0-3 0,0-1 3 0,-1 1-2 15,1-1-21-15,-1 1 18 0,0-1-9 0,-1-1 19 16,-1-1-21-16,2 3 24 0,0-1-21 0,-2-1 22 0,-2 1-21 15,3 2 12-15,-2-3-11 0,0 1 17 0,-1 0-16 16,2 1 17-16,-2 1-19 0,1-3 19 16,0 3-17-16,-1-2 19 0,0 0-21 0,0 1 21 15,2 0-20-15,-2-2 17 0,1 1-14 0,-1 2 8 0,1-3-8 16,-1 1 15-16,1 0-17 16,1 1 16-16,-2-2-14 0,1 2 17 0,-1 0-23 0,1 0 19 0,-1-1-16 15,0 2 19-15,0-1-19 0,0 0 20 0,0-1-18 16,0 1 16-16,0 0-20 0,0-1 21 15,0-1-2-15,0 3-4 0,0-3 2 0,0 0 0 0,0 0-6 16,-1 0 7-16,2 0-4 0,-1-1-1 0,0 0-1 16,0 1-3-16,0 0 2 0,0-2-24 0,0 2 23 0,0 0 9 15,2 0-1-15,-2 0-3 0,0 0-2 0,1 1 3 16,-1 0-26-16,1-2 26 0,-1 3-18 16,0-1 16-16,1-1-16 0,1 1 20 0,-2-1-18 15,1 0 17-15,1 0-17 0,-2 0 1 0,2-2 4 0,-1 2 18 16,0-3-19-16,-1 2 16 15,0-3-20-15,1 2 20 0,1-1-18 0,-2-1 20 0,1 0-22 0,0 1 19 0,-1-2-15 16,2 2 16-16,-2-3-18 16,2 2 14-16,-2 0-13 0,3-1 20 0,-1 1-21 0,0-1 19 0,0-1-19 15,0 3 19 1,1-3-19-16,-1 0 19 0,1 2-19 0,-1-3 18 0,0 3-14 0,-1-2 14 16,2 2-18-16,-2 0 9 0,1-3-6 0,-1 2 18 0,0 1-21 15,0-1 19-15,1 0-21 16,0-1 19-16,-2 1-16 0,2 0 14 15,0-2-16-15,-2-5 18 0,3 10-17 0,-3-10 17 0,6 10-18 0,-6-10 10 0,6 7-8 16,-3-1 17-16,-3-6-17 0,6 9 18 16,-2-5-21-16,0 0 21 0,2 2-12 0,-2-1 11 0,1-2-20 15,-1 3 18-15,1-1-12 0,-1 3 12 0,0-3-16 0,2 1 12 16,-3 0-10-16,-1-1 16 16,2 1-13-16,0 0 12 0,-4-6-21 15,5 10 24-15,-5-10-15 0,4 9 12 0,-4-9-17 16,8 10 17-16,-8-10-16 0,5 6 15 0,-5-6-16 15,5 9 18-15,-5-9-15 0,4 9 15 0,-4-9-19 0,5 7 17 0,-5-7-20 0,5 9 15 16,-5-9-10-16,3 9 21 0,-3-9-19 0,5 10 20 16,-5-10-20-16,2 9 17 0,-2-9-21 15,4 11 20-15,-4-11-19 0,3 10 22 0,-1-4-24 0,-2-6 24 16,3 9-24 0,-3-9 17-16,2 11-20 0,-2-11 29 0,4 10-19 0,-2-2 41 0,-1-2-1 0,0 1-2 15,0-1-12-15,1 1 4 0,1 1-7 0,-1-1-3 0,-1 0-2 31,0 2-8-31,0-3 2 0,1 2-13 0,0 0 15 16,0 0-1-16,-1 0-4 0,0-1 0 0,0 0-5 16,1 0-9-16,0 0 13 0,0-1-13 0,0 2 15 15,-2-3-15-15,3 4 16 0,-2-3-18 0,0 0 14 16,3 1 6-16,-3 1-4 0,1-1-15 0,-1 0 18 16,0-1-15-16,2 3 9 0,-1-2-11 0,-2 0 16 15,3 1-9-15,-2 0 8 0,2 1-5 0,-2-1 17 16,0 1-7-16,2-1 3 0,-2 2-1 0,-1-2 3 0,3 1-7 15,-2-1 6-15,0 0-8 0,-1 1 1 0,3-2 2 16,-2 1-3-16,0 0-9 0,-1 0 9 0,3-1-5 16,-3 0 6-16,2 2-12 0,-2-2 1 0,2 0 4 15,-1 0 5-15,0 1-9 0,-1 0 6 0,2-1-3 16,-1 1 4-16,-1 1 0 0,1 1-2 0,0-1 3 16,1 1-2-16,-1 0 1 0,0-1-2 0,1 3 15 15,-2-1 0-15,1 0-3 0,0 0-2 0,-1-1 8 0,1 2-16 16,1-2 19-16,-2 0-17 0,1 3 4 15,1-3-5-15,-2 1 3 0,0-1-7 0,0 0 5 0,2-1-11 16,-2 3 15-16,0-1-9 0,1-2 11 0,-1 4-14 16,-1-2 8-16,1 0-8 0,0 3 2 0,0-3 0 15,0 2-1-15,0 0 3 0,-2 0-1 0,2 0-3 16,0 2 6-16,0-1-2 0,-2-1 9 0,1 0-12 0,1 0 13 16,0 0-13-16,-2 1 10 0,1 2-15 0,1-2 13 15,-1 2-9-15,0-1 10 0,-1 0-10 16,0 0 9-16,-1 1-6 0,2-1 6 0,-2-1-10 0,1 3 13 15,0-3-14-15,-2 3 18 0,3-2-25 0,-4 0 29 16,3 0-9-16,-1-1-2 0,1 2 2 16,-1-2-3-16,-1 2 2 0,2 0 4 0,-2-1-1 15,0 1-11-15,0 1 1 0,-1-2 2 0,1 2-5 16,0-1 0-16,-1 0 5 0,1 2 8 0,-1-2-10 16,1 0 2-16,-2 3-14 0,1 4 20 0,0-4-22 0,-2 0 29 15,2 0-17-15,-2 0 18 0,2 0-19 0,-2 1 26 0,1-1-31 16,1 1 37-16,-2-1-42 15,1 0 39-15,-2 0-9 0,-2 20 19 0,4-19-25 0,1-2-4 16,-1 2 5-16,1 1-2 0,-1 0 2 0,1 0-5 16,-2 1 18-16,2-1-6 0,0 2 1 15,1 1 24-15,0-2-35 0,-1 3 32 0,0 0-33 16,1-1 28-16,1 1-32 0,-1-1 24 0,1 0-39 0,-1 0 33 16,2-1-34-16,-2 2 10 0,1-2 26 0,0 0-34 0,-1-1 4 15,1 2 1-15,-1-2 6 0,2 1-4 0,-1 0 1 16,-1-1 2-16,2 2 4 0,-1-2 3 0,-1 0 34 15,-2 3-42-15,4-1 35 16,-2 1-29-16,1-1 27 0,-1 1 4 0,0 0-11 0,0 0-3 16,3 0-3-16,-4 0-7 0,0 0 1 0,3 0-5 15,-2 0 0-15,0-2-1 0,0 4-3 16,-1-2 1-16,2 0-4 0,-2 0 0 0,0 0 0 16,3 1-1-16,-2 0 6 0,0-1-6 0,0 0 0 0,0 0 3 0,2 0-6 15,0 2 2-15,-3-4-2 0,4 2 2 16,-1 0-26-16,0-1 32 0,0 0-2 0,0 1-4 15,1-2 0-15,0-1 0 0,-2 2-4 0,3 0-2 0,-1-2-1 0,0 0 31 16,1-2-40-16,-2 4 36 0,0 2-41 16,0-1 37-16,1-2-41 0,1 3 38 0,0-1-41 15,-1-2 42-15,0 3-46 0,-2-4 36 0,3 3-37 0,-1-5 42 16,0 3-39-16,1-1 39 0,-3-1-39 0,3 1 41 16,-1 0-43-16,0 0 44 0,1-1-30 0,-2 1 25 0,2-2-40 15,0 1 40-15,0-2-40 16,0 1 42-16,0 1-48 0,0 0 46 0,-2 21-73 0,2-20 42 0,2-3-12 15,-2-19 0 1,0 0 13-16,0 0-7 0,0 0-1 0,0 0-8 0,0 0 1 16,0 0 8-16,0 0-4 0,0 0 59 15,13 0-74-15,-13 0 66 0,0 0-65 0,0 0 63 16,0 0-75-16,0 0 78 0,0 0-74 0,0 0 70 16,0 0-85-16,0 0 79 0,0 0-92 0,0 0 88 0,0 0-118 0,0 0 102 0,0 0-127 15,0 0 55-15,0 0-98 0,0 0 30 0,0 0-51 16,-13 0-70-16,13 0-71 0,0 0-48 0,0 0-34 0,0 0-46 31,-13 0-85-31,13 0-242 0,0 0-323 0</inkml:trace>
  <inkml:trace contextRef="#ctx0" brushRef="#br0" timeOffset="65587.11">27254 18119 128 0,'0'0'217'0,"0"0"-36"0,0 0-17 15,0 0-22-15,0 0-13 0,0 0-16 0,0 0-11 0,0 0-10 16,0 0-14-16,0 0-2 16,0 0-3-16,0 0-4 0,0 0-4 0,0 0 7 0,0 0-7 15,0 0-2-15,0 0 2 0,0 0-5 0,-5-3 1 16,5 3-4-16,0 0 2 0,0 0 4 0,0 0-7 16,0 0-2-16,0 0-5 0,0 0-1 15,0 0-10-15,0 0-3 0,0 0-1 0,0 0-14 0,0 0 8 16,0 0-3-16,0 0 1 0,0 0-5 0,0 0-2 15,0 0 6-15,0 0-15 0,0 0-3 0,0 0 1 16,0 0-4-16,0 0 2 0,0 0-6 0,0 0-3 16,0 0-1-16,0 0 0 0,0 0-2 0,0 0 4 15,0 0 2-15,0 0-2 0,0 0 1 0,1 6 5 16,-1-6-3-16,0 0 17 0,0 8 6 0,0-8 5 16,2 7 0-16,-2-7 1 0,0 8-12 0,0-8-1 0,0 9-2 15,0-9-3-15,0 10-1 0,0-10 0 16,0 9 8-16,0-9-10 0,0 11 2 0,0-11 0 0,-2 12-8 15,2-12 4-15,0 10-3 0,0-10 5 0,-2 12-8 16,2-12 8-16,-3 8-4 0,3-8-5 0,0 7 4 16,0-7 10-16,0 8-7 0,0-8-4 0,0 0 4 15,-1 6 2-15,1-6 3 0,0 0-2 0,0 0 2 16,0 0 0-16,0 0-12 0,0 0 4 0,0 0-2 16,0 0 3-16,0 0 3 0,0 0-1 0,1-8 3 15,-1 8-7-15,0-9 0 0,0 9 0 0,3-11 2 16,-1 4 2-16,-2 7-4 0,2-11 0 0,0 5-3 0,-2-2-3 15,4 2 5-15,-1-1 0 0,-1 1-4 0,2 0 8 16,-1 0-2-16,2 1 7 0,0-1 7 0,0-1 2 16,-1 4-5-16,1-2 3 0,-5 5-5 0,11-7-3 15,-11 7 1-15,9-5-7 0,-9 5-1 0,9-5-2 16,-9 5 2-16,12-2 2 0,-12 2-2 16,0 0 2-16,12 1-1 0,-12-1-5 0,10 2 1 15,-10-2 3-15,10 5 5 0,-10-5 3 0,7 10 5 0,-3-6-6 0,-4-4-2 16,5 10 8-16,-1-1-3 15,-4-3-12-15,3 0 15 0,-1 1-11 0,1-1-1 0,-3-6-1 0,1 12-3 16,-1-12 4-16,1 11 2 0,-1-11 5 0,2 9 4 16,-2-9 9-16,0 8 15 0,0-8 11 0,0 0 13 15,1 9 12-15,-1-9 8 0,0 0-22 16,0 0-13-16,0 0-10 0,0 0-9 0,0 0-5 0,0 0-5 16,5-4 1-16,-5 4-6 0,3-10 0 0,-2 3 1 15,3 0-6-15,-2-4-2 0,2 4 0 16,4-5 0-16,-2 2-5 0,1-2 1 0,2 1 7 0,1 0 3 15,-1 0 8-15,0 3-3 0,2-2-1 16,-3 4-5-16,1-2-3 0,0 3-3 0,-2 2-6 0,2-1 3 0,-9 4 11 16,13-4 0-16,-13 4-5 0,15 0-1 15,-15 0 1-15,12 5-3 0,-12-5-2 16,10 7 0-16,-6-3 0 0,-2 2 4 0,2 0-5 0,-1 1 2 16,-2 1-2-16,0-2-1 0,1 2 0 0,-2 0-1 15,1-1 6-15,-1 2-5 0,0-1 1 16,0 0-1-16,-1 0-37 0,1-1-42 0,0 0-41 15,0-7-49-15,-3 12-37 0,3-12-41 0,0 10-34 0,0-10-35 0,0 10-51 0,0-10-61 16,0 0-233-16,0 8-168 0</inkml:trace>
  <inkml:trace contextRef="#ctx0" brushRef="#br0" timeOffset="66029.9">27824 18049 242 0,'0'0'419'0,"5"-9"-51"0,-5 9-54 16,5-9-30-16,-5 9-36 0,2-5-25 0,-2 5-23 15,0 0-27-15,0-9-16 0,0 9-9 0,0 0-23 0,-7-3-7 16,7 3-8-16,0 0-12 15,-10 3-13-15,10-3-5 0,-10 4-3 0,10-4-4 16,-9 8-13-16,3-4-7 0,2 0-13 0,0 1-7 0,0 1-7 16,0-2 9-1,2 2-18-15,0 0-6 0,2-6 0 0,-4 11-5 0,4-11 3 16,0 11 0-16,0-11-4 0,4 11 1 0,-4-11-3 16,5 9 1-16,-1-3-3 0,0-1 4 0,1 1 4 0,0 0-5 0,-1-2-4 0,1 1 7 0,-1 0-9 31,-1 1 2-31,1-1 4 0,-4-5 1 0,2 11-1 0,-2-11 0 0,3 12 1 15,-6-6-2-15,3-6 2 16,-4 10-2-16,-1-2 1 0,1-3 15 0,-1 3-22 16,-4 0 6-16,2-3-5 0,-1-1 2 0,0 3 1 15,-3-2 4-15,2 0-5 0,0-2 1 0,0 1-31 16,1 1-12-16,-1-3-26 0,2 2-38 0,7-4-40 16,-13 5-48-16,13-5-55 0,-12 3-42 0,12-3-56 15,-9 5-74-15,9-5-230 0,0 0-158 0</inkml:trace>
  <inkml:trace contextRef="#ctx0" brushRef="#br0" timeOffset="66620.23">28075 18101 122 0,'5'-7'496'0,"-1"1"-66"0,-2 1-82 0,-2 5-26 15,5-10-29-15,-5 10-35 0,0-9-34 0,0 9-35 16,0-9-20-16,-5 3 138 0,5 6-171 16,-5-6-1-16,5 6-8 0,0 0-4 0,-14 0-12 15,14 0-7-15,-10 5-20 0,10-5-20 0,-12 4-9 16,7 0-1-16,-1 2 9 0,-1 0-32 0,2 0-8 16,-1 1 4-16,1 0-12 0,-3 2 0 0,4-2-4 15,-1 1-4-15,1 0-39 0,0 1-30 0,2-3-1 16,1 1 2-16,1-7 12 0,-2 12 8 0,2-12 16 0,2 8-8 15,-2-8 3-15,5 3 1 0,-5-3 14 16,0 0-8-16,13 2 0 0,-13-2 4 0,11-5 0 0,-11 5 8 16,12-4 1-16,-5 0 4 0,0-1-3 15,0 2 1-15,0-1 2 0,-1-2 0 0,-1 1 1 0,0 1 1 16,-5 4-2-16,10-7-4 0,-10 7-8 0,8-4 5 16,-8 4 5-16,0 0 2 0,0 0 3 0,14 2 23 15,-14-2-1-15,7 11 13 0,-6-4 5 0,0 3 12 16,3 2-4-16,-1 1-5 0,-2 3 12 0,0 1-4 15,2 1 1-15,-3 1-5 0,1 0-13 0,0 1-5 16,-1 2-5-16,-1-1-2 0,0 1-7 0,-2 2-1 0,2-2 27 16,-2 0-37-16,-2-2 29 15,3 1-34-15,-1-4 33 0,-3-1-37 0,2 2 31 16,-1-4-26-16,-2 0 25 0,2 0-31 0,-2-3 30 0,0 0-30 0,1-3 29 16,-1-2-29-16,2 3 32 0,-4-5-33 0,3 1 33 15,6-5-21-15,-13 5 32 0,13-5-16 16,-13 0 25-16,13 0-28 0,-10-5 23 0,10 5-36 15,-8-9-1-15,5 0 2 0,1 0-4 0,-1-1-27 0,5 0-1 0,-1 0-15 16,2-3-31-16,1-1-41 0,2 1-34 16,1-4-68-16,3 3-43 0,0-4-19 15,0 5-29-15,-1-5-30 0,3 5-57 0,-1-1-346 0,-1 3-248 0</inkml:trace>
  <inkml:trace contextRef="#ctx0" brushRef="#br0" timeOffset="66791.09">28243 18192 191 0,'4'-5'506'0,"-4"5"-73"0,8-7-82 0,-8 7-45 15,7-7-47-15,-7 7-47 16,7-8-41-16,-7 8-46 0,6-4-24 0,-6 4-21 0,4-6-16 16,-4 6-11-16,0 0-24 0,10-3-52 0,-10 3-73 15,0 0-69-15,0 0-91 0,0 0-149 16,0 0-202-16,0 0-121 0</inkml:trace>
  <inkml:trace contextRef="#ctx0" brushRef="#br0" timeOffset="68577.7">28686 18161 32 0,'-4'6'362'0,"4"-6"-74"0,0 0-42 0,-3 6-28 15,3-6-3-15,0 0-54 0,-2 8 4 0,2-8-17 16,0 0 22-16,0 0-12 0,1 6 3 0,-1-6-8 0,0 0-12 16,0 0-2-16,0 0 0 0,0 0 1 0,13 0 0 15,-13 0 0-15,7-4-10 0,-7 4-21 0,7-6-4 16,-1 2-11-16,-1-1-2 0,3 1-11 0,0-4-1 16,-1 1-7-16,2 0-14 0,3-4-3 0,-3 2 1 15,1-1-2-15,1-2 17 0,-2 1-10 0,0 1 8 16,0-1-18-16,-1-1-8 0,-2 2-1 0,-1 1-2 15,2 1 5-15,-3-1-3 0,-1 1-7 0,-1 2-17 0,-2 6-3 16,2-8-7-16,-2 8-4 0,0 0-3 0,0-9 1 16,0 9-6-16,0 0-3 0,0 0 2 15,0 0-1-15,-7 4-1 0,7-4 0 0,0 0 0 0,-3 8-3 16,3-8 15-16,1 7-22 0,-1-7 8 0,2 7 1 16,-2-7 2-16,6 8 1 0,-6-8 1 0,8 8 8 15,-8-8-10-15,9 9-1 0,-2-3 2 0,-2-1 0 16,-1 0 0-16,3 3 1 0,-2-2 8 0,2 1-8 15,-3 0 4-15,1 1-2 0,-1-1 3 0,-1 0 0 16,-1 1 6-16,2 0-16 0,-3 0 9 0,3-2-1 16,-4 1-1-16,4-1 1 0,-4-6-1 0,4 13-3 0,-4-13 5 15,2 9-4-15,-2-9-1 0,4 9 6 0,-4-9 2 16,4 6 1-16,-4-6 2 0,7 4 3 0,-7-4-6 16,0 0-3-16,13 0 1 0,-13 0 0 0,13-3 0 15,-13 3 1-15,16-6 5 0,-9 2-5 0,2 0 1 16,0-2 1-16,3-3 0 0,-1 0 0 0,-2-1 1 15,3 1 1-15,-1-3 0 0,-1 2-1 0,-1-4 1 16,0 1 0-16,-1 1 3 0,0-1-3 16,-2 2 5-16,-1-1 20 0,0 2-1 0,0-9 18 15,-2 11-25-15,-2 0-3 0,-1 1-9 16,3 2 2-16,-3 5-7 0,-3-12-6 0,3 12-2 0,-5-6 2 16,5 6-5-16,0 0 2 0,-9-3 0 15,9 3-2-15,-9 4 1 0,9-4-2 0,-11 7 1 0,6-1-1 0,-1 1 5 16,1 0 1-16,0 2-7 0,-1 0 3 0,1 1-3 15,0-1 1-15,1 1-1 16,1-1-11-16,-1 1-2 0,3 0-5 0,-2-2 5 16,2 2 2-16,1-3-4 0,0 0-6 0,0 0 8 0,1 1 5 0,2-3-1 0,-3-5 1 15,5 10 7-15,-5-10-1 16,7 7 2-16,-7-7 0 0,10 5 4 16,-10-5-5-16,14 1 0 0,-14-1 3 0,13-1-2 15,-13 1 2-15,18-3-8 0,-9-1-9 0,3-2-7 16,-1 0 4-16,0-2 0 0,4-1 3 0,-2 1 0 0,0-3-13 15,0 0 3-15,-2 2 3 0,3-2 25 16,-3 1-20-16,0 1 5 0,-1 1 5 0,-2 2-1 16,0-2 5-16,-1 3-3 0,2-1-3 0,-4 1 2 15,2 1 1-15,0 1 3 0,-7 3-2 0,11-3 3 0,-11 3 25 16,11-3-29-16,-11 3 1 0,0 0 24 0,15-1-23 16,-15 1 24-16,0 0-28 0,12 1 30 0,-12-1-29 15,0 0 24-15,11 1-21 0,-11-1 25 16,0 0-24-16,0 0 32 0,11 2-23 0,-11-2 28 0,0 0-33 15,0 0 0-15,0 0 1 0,7-3-1 0,-7 3 4 16,0 0 5-16,0 0-3 0,0 0 11 0,0-10 19 16,0 10 9-16,0 0-4 0,-2-6-1 15,2 6-4-15,0 0-7 0,-5-5-5 0,5 5-5 0,0 0 0 16,-11-3-3-16,11 3 2 0,0 0 4 0,-14 2-3 16,14-2 11-16,-9 3 3 0,9-3-3 0,-11 6 4 15,5-1-4-15,-1 0-8 0,-1-1 14 0,3 2-14 16,-4 2 2-16,4-2-2 0,-2 1-16 0,0 2 13 15,1-3-2-15,1 2 5 0,0 0-14 0,1 1 1 16,0-2-2-16,1 0 3 0,1 1-2 0,-1-1-1 0,3 3 4 16,-1-3-2-16,1-7 0 0,1 14 1 15,2-9 3-15,-1 1-4 0,2-1 4 0,0 0 9 16,1-1-6-16,0 0-2 0,4 1-4 0,-9-5 5 16,16 6 1-16,-16-6 0 0,21 1-2 0,-21-1-6 15,23-1 1-15,-10 1 1 0,0-3 4 0,1 0-6 16,1-2 1-16,-1 1 7 0,0 0-3 0,2-2-3 15,-2-1 1-15,0 1 7 0,0-3 10 0,-1 1 4 0,-2-1-3 16,1 0-8-16,-1-1-3 0,-2 1 3 0,0-2-6 16,-1 2 2-16,-3-1 13 0,1 1-3 15,-3 1 10-15,1 1-1 0,-2 1 3 0,-2 6 0 0,3-12-8 16,-4 5-36-16,1 7 25 0,0 0-1 16,-6-5 9-16,6 5-9 0,0 0 0 0,-11 5 11 15,11-5-53-15,-9 8 65 0,5-2-55 0,-1 1 70 16,0-1-15-16,1 2-61 0,-1 3 69 0,1-3-76 15,-1 1 73-15,1 2-56 0,2-1 41 0,0-1-62 16,0 0 67-16,2-1-39 0,-2 0 35 0,4-1-65 16,-2 1 71-16,2-2-49 0,1 0 46 0,1 1-58 15,1-3 60-15,-5-4-63 0,11 5 67 0,-2-1-49 0,-9-4 43 16,18 1-68-16,-18-1 71 0,19-1-46 16,-5-2 34-16,-3 0-98 0,1 0 58 0,1-1-63 15,0-3 53-15,1-1-9 0,-4 2-4 0,3-2-24 0,-3 0-11 16,-1-3-2-16,1 3-1 0,-3-3 12 0,-2 3 6 15,0-3 14-15,-1 5 10 0,-2-2 15 0,2 0-3 16,-1 2 11-16,-3 6 22 0,2-11 8 16,-2 11 8-16,1-8 3 0,-1 8 76 15,0 0-36-15,0 0 12 0,0 0-49 0,0 0 61 0,-2 6-65 16,2-6 64-16,-4 10-70 0,4-10 74 0,-1 12-78 16,1-5 57-16,1-1-58 0,-1-6 36 0,0 14-67 15,0-7 65-15,3 0-54 0,-2 1 5 0,-1-8-117 16,2 11 1-16,-2-11-78 0,4 11-63 0,-4-11-61 15,3 10-58-15,-3-10-42 0,1 7-55 0,-1-7-71 16,0 0-409-16,5 6-537 0</inkml:trace>
  <inkml:trace contextRef="#ctx0" brushRef="#br0" timeOffset="68739.19">29809 17811 61 0,'1'-13'634'0,"-1"2"-123"0,0 1-74 0,1 3-43 15,1-1-63-15,0 2-80 0,-2 6-50 0,0-13-43 16,0 13-35-16,3-10-21 0,-3 10-32 16,3-7-58-16,-3 7-67 0,0 0-71 0,7-5-68 0,-7 5-53 0,0 0-88 15,5 6-405-15,-5-6-247 16</inkml:trace>
  <inkml:trace contextRef="#ctx0" brushRef="#br0" timeOffset="68987.63">29892 17931 419 0,'1'7'545'0,"0"2"-73"0,1-2 0 16,0 0-73-16,0 1-40 15,-1 2-33-15,2-3-9 0,-2 2-64 0,1 0 4 0,0-1-27 16,0 0-20-16,0-1-18 0,0 2-32 0,1-3-16 16,0 1-25-16,0 0-9 0,-1-1-22 0,2-1 7 15,-4-5-5-15,4 9-5 0,-4-9 4 0,8 7-3 16,-8-7 0-16,9 4-6 0,-9-4 6 0,0 0-15 15,13-1-11-15,-13 1-20 0,7-5-7 0,-7 5-26 16,9-7-48-16,-4 1-97 0,-1-3-63 0,0 1-78 0,-1-1-24 0,0 0-93 16,-1-1-29-16,0 1-53 0,1-1-47 0,-2 2-473 15,0-1-597-15</inkml:trace>
  <inkml:trace contextRef="#ctx0" brushRef="#br0" timeOffset="69722.45">30125 17974 411 0,'14'5'415'16,"-14"-5"-7"-16,11 1-76 0,-11-1 7 0,13 1-61 15,-13-1-11-15,15 0-58 0,-4-1 10 0,-11 1-40 0,20-3 0 16,-10 0-40-16,2-1-7 0,-1 2-43 0,-2 0 15 0,3-2-39 0,-2 0 20 16,0 0-42-1,0-1 4-15,-1 0-24 0,0-1 25 0,-2-1-32 16,0 2 22-16,-2-1-21 0,-1-2 22 0,1 2-27 0,-3 1 36 15,-2 5-27-15,2-12 26 0,-2 12-28 0,-1-10 2 16,1 10 12-16,-5-9 3 0,5 9 1 0,-9-6 9 16,9 6 7-16,-14-3 13 0,14 3 19 0,-13 4 4 15,5-2 4-15,-2 4-3 0,1 0 15 16,0-1 3-16,-1 3-4 0,-3 1-11 0,5 1-16 0,0-1-5 16,1 1-16-16,0 1-15 0,1-2-1 0,1 1-10 15,3 0-3-15,-2 0-9 0,1 1 3 0,2-1-10 16,1-1 1-16,3-1 7 0,-1 3-6 0,3-3-17 0,0 0 11 15,6 1-29-15,-4-4-6 0,5 1-21 0,-1-1-2 16,5 0-4-16,-1-3-9 0,3 1-1 16,0-2-14-16,2-1 18 0,1 0-5 0,-1 0 5 15,3-2 8-15,1-1 13 0,1-1 8 0,-2-1 2 16,0-1 1-16,0-1 26 0,-2-1-19 0,0 1 26 16,-2-1-19-16,-5 1 26 0,3 1-2 0,-6 0 23 15,1 0 30-15,-3 2 15 0,-2 0 11 0,0-3-1 0,-3 3-4 16,-4 4 7-16,6-8-22 0,-6 8-4 0,-1-7 3 15,1 7-3-15,0 0 10 0,-9-4 9 0,9 4 0 16,-12 2 4-16,12-2-7 0,-13 7-8 16,3-3-3-16,3 2-15 0,-4 2 6 0,-1 1-15 0,3-3-4 15,0 2-15-15,-2 3-4 0,1-3-7 0,5-2-9 16,0 3-5-16,-1-2-1 0,2 1-4 0,0 0 6 16,1-2-5-16,3-6-14 0,0 11-15 0,0-11-12 15,3 8-11-15,-3-8 1 0,6 6-6 0,-6-6 1 16,12 3-9-16,-12-3-20 0,14-1-27 0,-4-3-7 15,-2 0-11-15,1-2-23 0,2-1 16 0,1-3-27 16,-2 0 32-16,1-3-23 0,0-4 36 0,-2 0-16 16,0-4 28-16,-1 1-8 0,0-3 45 0,-1 0-8 15,-2 1 56-15,2 1 19 0,-4 4 46 0,1-1 31 16,-2 4 29-16,2 2-3 0,-1 0-19 0,-1 4-8 0,-2 8 20 16,2-10-8-16,-2 10 12 0,0 0-8 15,0 0-11-15,1 11 14 0,-1-3-9 0,0 3-9 16,0 1-11-16,1 1-10 0,-1 3-9 0,0 1-2 0,1 1-11 15,1 0-16-15,1 1-70 0,-1-1-93 0,0 1-72 16,-2 0-112-16,1 0-63 0,1 0-134 16,-2-1-121-16,-2-2-373 0,1 1-635 0</inkml:trace>
  <inkml:trace contextRef="#ctx0" brushRef="#br0" timeOffset="70610.31">31284 17781 290 0,'0'0'485'0,"0"-8"-72"16,0 8-22-16,2-11-58 0,-2 11-11 0,2-6-74 0,-2 6-33 0,2-7-45 0,-2 7 47 15,0 0 7-15,0 0 33 0,0 0-36 0,5 7 33 16,-5-7-8-16,0 14-11 0,-1-5-33 15,0 1-3-15,-2 2-17 0,3 1-23 0,-2 2-22 16,-1 1-6-16,0-1-24 0,1 2-35 0,-1-2-11 0,-2 2-12 16,3 0-14-1,-1-1 8-15,1 1-35 0,0-3-53 0,2-1-1 0,0 0-35 0,2 0-9 0,0-2 16 16,1-1-13-16,1-1 19 16,2-1-27-16,0-2 17 0,-1 0-30 0,3-3 30 15,0 0-17-15,-8-3 23 0,15 2-29 0,-15-2 25 16,15-2-9-16,-15 2 26 0,13-6-30 0,-8 2 11 0,1 0-38 15,-3-2 21-15,1 0-21 0,-4 6 31 16,3-13-4-16,-3 7 25 0,-2 0-26 0,2-2 29 0,-5 3-13 0,3-1 21 16,-1-1-38-16,-1 1 20 0,-1 1-33 15,5 5 8-15,-6-10-34 0,6 10-10 16,-7-7-29-16,7 7-5 0,-6-5 18 0,6 5 9 16,0 0 21-16,0-9 24 0,0 9 20 0,6-6 15 0,-6 6 15 0,9-6 13 0,-9 6 14 15,15-6 33-15,-15 6 19 0,16-4 31 0,-7 1 18 16,0 2 49-16,1-2 8 0,0 0 47 0,-2 3-13 15,-8 0 0-15,18-3-26 0,-18 3 19 0,15-2-35 16,-15 2 15-16,14 0-33 0,-14 0 27 16,11 2-13-16,-11-2 30 0,10 3-34 0,-10-3 7 0,7 6-39 0,-7-6 16 31,6 6-45-31,-6-6 9 0,5 7-33 0,-5-7 15 0,5 7-29 16,-5-7 16-16,5 7-26 0,-5-7 15 0,6 9-25 15,-6-9 15-15,9 7-35 0,-9-7 13 0,9 4-30 0,-9-4 18 0,12 3-27 0,-12-3 19 31,12 0-18-31,-12 0 27 0,13-4-14 0,-13 4 26 0,16-6-15 16,-9 2 28-16,0-3-31 0,0 0 29 16,0 0-25-16,-1 0 27 0,-1 0-21 0,0 0 53 15,2 2 11-15,-7 5 28 0,7-10-36 0,-7 10 22 16,4-4 5-16,-4 4 41 0,0 0 5 0,1 7 26 16,-2 0-5-16,0 0 22 0,-2 4-7 0,-2 2 3 15,3 2-22-15,-3 1-17 0,0 2-14 0,-1 2-17 0,-1 1-30 16,0 1-9-16,-3 3-8 0,1-4-12 0,3 1 2 15,-1 1-11-15,0-2-14 0,0-2-30 0,2-3-31 16,1 0-66-16,-1-3-73 0,-1 1-30 0,1-3-59 16,2-1-7-16,-2-2-74 0,1-1-41 0,0-2-68 15,4-5-74-15,-5 6-395 0,5-6-531 0</inkml:trace>
  <inkml:trace contextRef="#ctx0" brushRef="#br0" timeOffset="71052.23">32259 17827 91 0,'6'-11'816'0,"1"-4"282"16,-5 11-694-16,-2 4-61 0,4-8 3 15,-4 8-67-15,0 0 26 0,0 0-40 0,0 0-25 16,3 10-14-16,-3-10-24 0,0 14-26 15,-2-4-28-15,2 1-22 0,-2 1-35 0,-1 1-15 0,3 1-10 0,-4 0-12 16,2 3-3-16,-1-4 14 0,1 3-50 16,0-2 5-16,-1 0-8 0,0-2 9 0,2-1-20 15,0 0-6-15,-1-2-29 0,0 1-10 0,0-3 5 0,2 1 11 16,-2-3 18-16,2-5-8 0,-3 9 15 16,3-9-10-16,-2 8 13 0,2-8-38 0,0 0 43 15,0 0-9-15,0 0 9 0,-9-5-10 0,9 5 9 0,-3-9 10 16,1 1-12-16,2-1-6 0,-2-2 19 0,2-2-24 15,-1 0 16-15,4-4 10 0,-3 0 7 0,2-1 19 16,1 1-30-16,-1-1 32 0,2 1-32 0,0-1-1 16,1 3 0-16,0 0-11 0,2 1-1 0,3 1 8 15,-1 1-6-15,1 1 20 0,3 2-18 0,-2-1 15 16,3 3-23-16,0 0 36 0,-1 1-68 0,1 1-39 16,-2 2-66-16,-1-1-32 0,1 3-59 0,-2-1-11 15,1 1-42-15,-11 1-14 0,13 1-45 0,-13-1-52 0,9 3-43 16,-9-3-50-16,5 7-287 15,-5-7-293-15</inkml:trace>
  <inkml:trace contextRef="#ctx0" brushRef="#br0" timeOffset="71223.5">32334 17870 466 0,'0'0'470'0,"-4"6"-13"0,4-6-34 16,0 0-31-16,0 5-44 0,0-5-53 15,0 0-6-15,9 5-28 0,-9-5-46 0,0 0-5 0,18 0-64 16,-18 0 3-16,16-2-42 0,-5 1-18 0,-1-2-12 15,2 2-69-15,-1-1-42 0,1-1-63 0,-2 2-72 0,3-2-59 16,-3 0-77-16,0 1-85 0,0 1-83 0,1-3-380 16,-11 4-399-16</inkml:trace>
  <inkml:trace contextRef="#ctx0" brushRef="#br0" timeOffset="72375.73">32752 17822 124 0,'0'0'214'0,"0"0"27"0,0 0-102 16,0 0 37-16,0 0-62 0,0 0 46 0,0 0-66 15,0 0-4-15,0 0-4 0,0 0 2 0,0 0 11 16,0 0-19-16,0 0-5 0,0 0 6 0,0 0 3 16,0 0-7-16,0 0-5 0,0 0 6 0,-5-4-14 15,5 4-5-15,0 0-4 0,0 0-1 16,0 0 6-16,0 0 4 0,0 0 5 0,0 0 0 0,0 0 1 16,0 0-1-16,0 0 0 0,0 0 6 0,0 0-10 15,0 0-7-15,0 0 5 0,0 0-9 0,0 0-1 16,0 0-2-16,0 0-3 0,0 0-6 0,0 0-9 15,0 0 2-15,0 0-11 0,0 0 1 0,0 0-8 16,0 0 10-16,0 0-17 0,0 0-2 0,0 0 16 0,0 0-14 16,0 0 8-16,0 0-8 0,0 0 7 0,0 0 3 31,0 0-2-31,0 0-1 0,0 0 3 0,0 0 2 0,0 0-12 16,0 0 5-16,0 0-5 0,0 0-5 15,0 0 5-15,0 0-8 0,0 0 1 0,0 0 7 0,0 0-13 0,0 0 10 0,0 0-10 16,0 0 6-16,0 0 5 0,0 0-8 0,0 0 6 0,0 0-8 15,0 0 11 1,0 0 6-16,0 0-4 0,0 0 15 0,0 0 2 0,0 0 0 0,0 0 9 16,0 0-3-16,0 0 5 0,0 0 0 15,0 0 11-15,0 0-2 0,0 0 6 0,3-6-9 0,-3 6-2 0,0 0-5 16,0 0 1-16,0 0-7 16,0 0-4-16,0 0 4 0,0-7-5 0,0 7 17 0,0 0-10 0,0 0 8 0,0-8 3 31,0 8-39-31,0 0 43 0,0-10 5 0,0 10 7 15,2-6-10-15,-2 6 2 0,0 0-20 0,0-9 2 16,0 9-11-16,3-8 18 0,-3 8 12 0,2-8-22 16,-2 8-16-16,1-8 18 0,-1 8-22 0,4-9-5 15,-4 9-2-15,6-8 10 0,-6 8-9 0,6-7 34 16,-6 7-4-16,8-4-7 0,-8 4 10 0,10-5-4 16,-10 5-12-16,11-2 4 0,-11 2-9 0,14 0 8 15,-14 0 20-15,12 4-24 0,-6 2 14 0,1-3-36 16,0 0 21-16,-2 2-7 0,-1 1 51 0,1 0-42 15,1 0 8-15,-3 1 2 0,2 1 20 0,-3 0-10 16,0 0 13-16,-2 2 10 0,0-1-6 0,-2 1 0 16,-2 1-16-16,0-1 8 0,0-1-8 0,-3 3 3 15,0-1-9-15,-2 0 7 0,0 0-7 0,2 0-2 0,-2-1-22 16,-2 1 19-16,1-1 13 0,2-1-38 0,-2 1 38 16,3 0-42-16,0-2 30 0,-2-1-23 0,3 1 15 15,0-2-24-15,0 2-6 0,1-4 2 0,1 2-3 16,2-1 1-16,2-5 31 0,-3 10-38 0,3-10 38 15,2 7-20-15,-2-7 18 0,7 4-23 0,-7-4 19 16,13 5-22-16,-13-5 9 0,24 1-11 0,-8-2 1 16,0-1-9-16,3-1-39 0,-2 1-54 0,5-4-46 15,1 0-133-15,-1-1-169 0,-1-1-126 0,-2-2-221 16,-6 1-601-16,2-4-1002 0</inkml:trace>
  <inkml:trace contextRef="#ctx0" brushRef="#br0" timeOffset="79697.45">28845 5759 47 0,'0'0'127'0,"0"0"-14"0,0 0-41 16,0 0-7-16,0 0-18 16,0 0-5-16,0 0-20 0,0 0 11 0,0 0-16 0,0 0 8 0,0 0-17 15,0 0 6-15,0 0-13 0,0 0 10 0,0 0-11 16,0 0 11-16,0 0-16 0,0 0 7 0,0 0-15 0,0 0 2 15,0 0-32-15,4-5-12 0,-4 5-111 0,0 0 43 16</inkml:trace>
  <inkml:trace contextRef="#ctx0" brushRef="#br0" timeOffset="80447.42">28856 5743 102 0,'5'-3'165'15,"-5"3"-30"-15,0 0-13 0,0 0-10 16,0 0-6-16,0 0 2 0,0 0-13 0,0 0 3 0,4-5 0 0,-4 5-4 0,0 0-10 16,0 0 4-16,0 0-5 15,0 0-1-15,0 0 11 0,2-5-7 0,-2 5 0 16,0 0-1-16,0 0-4 0,0 0 4 0,0 0-11 0,0 0 3 0,0 0-4 16,0 0-5-16,0 0-4 0,0 0-3 0,0 0-2 15,0 0-14-15,0 0-7 0,0 0 18 0,0 0-4 16,0 0 1-16,0 0 3 0,0 0-4 0,0 0-3 15,0 0 4-15,0 0-4 0,0 0 8 0,0 0-4 16,0-7-2-16,0 7 3 16,0 0-7-16,0 0-1 0,0 0-1 0,0 0-9 0,0 0-6 0,0 0 1 15,0 0-7-15,0 0 4 0,0 0 1 0,-9-2-1 16,9 2 0 0,0 0-3-16,0 0-7 0,0 0-5 0,0 0-1 0,0 0 16 0,0 0 3 0,0 0 10 15,-13 0 9-15,13 0-11 16,0 0-3-16,-10 2-2 0,10-2 5 0,0 0 0 15,-9 4 5-15,9-4-3 0,-9 2 0 0,9-2-5 0,-7 3-4 0,7-3 1 16,-7 4 5-16,7-4 13 0,-9 4-7 0,9-4-1 16,-9 5-9-16,9-5-3 15,-11 6 6-15,6-3-1 0,5-3-2 16,-9 10 4-16,2-5 2 0,2 2 20 0,0-2 11 0,1 2-23 16,-1 0 8-16,1 1-24 0,-1 0 10 15,1 0-16-15,-1 2 17 0,0-3-21 0,4 2 20 16,-2 0-24-16,1 0 8 0,0-1-9 0,1-1 16 15,1 1-5-15,0 1-1 0,1-1-9 0,1-1-4 16,0 2-1-16,1 0 2 0,-1-1-11 0,5 0 5 16,-2 1 0-16,-1-3 1 0,3-1-5 0,0 1 1 15,-1-1-1-15,2 1 4 0,1-2-4 0,-1-1-5 16,2 1 3-16,1-3-4 0,0 1 7 0,-11-2-1 16,24 1-1-16,-10-2-3 0,-1-1-1 0,4-2 4 15,-3 1-1-15,3-1-6 0,-3 3-10 0,0-5 12 16,0 1 4-16,-1-1 4 0,1 1-7 0,-2-1 29 15,-3 0-2-15,1 0 19 0,-3-1-10 0,1 1 0 16,-3-2 3-16,2-1-14 0,-2 2 6 0,-3-2-6 16,1 0 2-16,-2 0-5 0,-1-1 3 0,0-1-19 15,-1 2 11-15,-2-2-10 0,1 2 33 0,-1-1-21 0,-1 0 4 16,-1 1-17-16,1 2 22 0,-1-2-32 0,0 2 34 16,0-2-36-16,-1 2 23 0,-2 1-43 0,4 0 17 15,-2 0-40-15,-1 1-31 0,1 1-16 16,-3 0-40-16,9 4-23 0,-9-7-57 0,9 7-50 15,-10-3-48-15,10 3-68 0,-13 2-79 0,13-2-92 0,-9 2-461 16,9-2-618-16</inkml:trace>
  <inkml:trace contextRef="#ctx0" brushRef="#br0" timeOffset="81069.02">28875 6046 153 0,'0'0'418'0,"0"0"-119"15,0 0 19-15,0 0-69 0,0 0 9 0,-2-6-21 16,2 6 9-16,0 0-30 0,0 0-8 0,0 0-15 16,0 0-13-16,0 0-2 0,0 0-15 0,0 0-5 15,0 0-17-15,0 0 6 0,0 0-13 0,0 0 2 16,0 0-10-16,0 0 7 0,0 0-14 0,0 0-8 15,0 0-6-15,0 0-10 0,3 8-2 0,-3-8-1 16,1 11 7-16,-1-11-4 0,0 10-4 0,0-3-14 16,0 1-8-16,0 0-6 0,0 3-6 0,0 0-9 15,0 0 9-15,0 2-11 0,0 1-5 0,0 2 2 16,0 0-4-16,0 1 12 0,0-1-9 0,0 3-8 16,-1 1-2-16,0-1-7 0,1 0-2 15,0 2 0-15,0-2 8 0,-2 0 10 16,4 0-1-16,-1 19 63 0,0-19-50 0,-1-1-10 0,3 1 3 15,-2-1-8-15,0 1 5 0,1-2-8 0,0-1 5 16,-1 2-4-16,2-1 9 0,-2 0-26 16,2-2 13-16,-2 1-25 0,2-1 20 0,-2-2-20 0,2 0 12 15,-1-3-20-15,-1 2 16 0,1-2-17 0,0-3 17 16,-2 1-20-16,1 1 4 0,1-2-45 16,-1 0 10-16,-1-7-38 0,1 11 8 0,-1-11-51 15,0 12 3-15,0-12-51 0,-2 7-42 0,2-7-57 16,-4 5-35-16,4-5-37 0,0 0-38 0,-9 3-40 15,9-3-33-15,0 0-104 0,-8-5-442 0,8 5-590 16</inkml:trace>
  <inkml:trace contextRef="#ctx0" brushRef="#br0" timeOffset="81658.88">28902 6280 97 0,'0'0'285'0,"0"0"-64"16,0 0-24 0,0 0-9-16,0 0-4 0,0 0-2 0,0 0-11 0,0 0-9 0,0 0-4 15,5-5-30-15,-5 5 8 0,0 0-26 0,0 0 7 0,0 0-27 16,0 0-16-16,0 0 3 0,0 0 4 0,0 0-23 16,0 0-5-16,0 0-21 0,0 0 7 0,0 0-14 15,0 0 4-15,0 0-1 0,0 0 11 0,0 0-6 16,0 0 16-16,0 0-10 0,0 0 13 0,0 0 7 15,0 0 6-15,0 0 16 0,0 0-2 0,0 0 9 16,0 0-2-16,0 0 3 0,0 0-8 0,0 0 8 16,0 0-14-16,0 0 7 0,0 0 1 0,0 0 11 15,0 0-4-15,0 0-5 0,0 0-18 0,-2 9 15 16,2-9-5-16,-6 7 29 0,2-2-12 16,-1 1 4-16,0 1 3 0,-3-2 3 0,1 2-27 15,-2 0 9-15,-2 3 4 0,1-1 3 0,-3 0 28 0,2-2-36 16,-2 2 15-1,-1 0-19-15,-1 1 13 0,2-4-46 0,-2 3 19 16,2-1-38-16,0 0 18 0,0-1-34 0,2-1 23 0,1 0-37 0,1-1 28 16,2-1-33-16,-2 0 25 0,3 1-64 0,6-5-24 0,-10 5-35 0,10-5-58 15,-9 5-21-15,9-5-40 0,-7 4-28 16,7-4-40-16,0 0-28 16,0 0-27-16,0 0-70 0,0 0-20 0,0 0-83 0,0 0-371 15,12-2-450-15</inkml:trace>
  <inkml:trace contextRef="#ctx0" brushRef="#br0" timeOffset="81994.98">28916 6335 387 0,'3'-7'436'0,"-3"7"-71"0,4-5-20 0,-4 5-31 16,0 0-8-16,4-7-21 0,-4 7-26 0,5-5-9 16,-5 5-14-16,0 0-14 0,5-4-21 0,-5 4-11 15,0 0-28-15,0 0-14 0,0 0-13 0,0 0 40 16,0 0-2-16,0 0-4 0,12 2-15 0,-12-2-7 16,8 7-26-16,-8-7 9 0,12 8-24 0,-5-1 29 15,0-2-28-15,1 1 6 0,5 2-23 0,-2-1 16 16,3-1-43-16,-1 1 30 0,1-1-59 0,2 0 21 0,-2 0-38 15,2 0 26-15,-2-2-32 0,0 2 23 0,-1-1-37 16,-1-3 5-16,-2 3-78 0,-1-3-27 0,1 2-29 16,-10-4-55-16,11 3-46 0,-11-3-79 0,7 4-76 15,-7-4-59-15,0 0-111 0,0 0-124 0,0 0-318 16,-12 3-597-16</inkml:trace>
  <inkml:trace contextRef="#ctx0" brushRef="#br0" timeOffset="82692.88">28918 6706 193 0,'0'0'315'15,"0"0"-90"-15,0 0 35 0,0 0-45 0,0 0 36 16,0 0-31-16,0 0 19 0,0 0-11 0,9-2 5 15,-9 2-14-15,0 0-3 0,0 0 7 0,0 0-11 16,0 0 6-16,0 0-6 0,0 0 6 0,0 0 2 16,0 0-5-16,0 0-16 0,0 0-4 0,0 0-15 15,0 0 4-15,0 0-4 0,0 0-8 0,0 0 21 16,0 0-42-16,0 0 10 0,-4 9-9 0,4-9 10 16,-5 5-28-16,5-5-8 0,-9 11-32 0,5-6 8 15,-3 1-30-15,0 1 16 0,1 0-25 0,-2 0 9 16,1 1-27-16,0 1 13 0,1-1-20 15,-1 0 6-15,0-1-20 0,-1 2 13 0,0-2-25 0,3 1 17 16,-2-1-24-16,0 2 15 0,2-3-20 0,-1 1 1 16,1-1 0-16,-1-1 1 15,3-1 1-15,3-4-3 0,-10 9 2 0,6-3-1 0,4-6 0 0,-7 6-7 16,7-6-22-16,-9 8-23 0,9-8-23 0,-6 6-25 0,6-6-32 16,-6 5-23-16,6-5-22 0,-7 4-25 0,7-4-32 15,0 0-45-15,-5 6-54 0,5-6-35 0,0 0-40 16,0 0-32-16,0 0-19 0,0 0-59 0,0 0 18 15,0 0-407 1,0 0-472-16</inkml:trace>
  <inkml:trace contextRef="#ctx0" brushRef="#br0" timeOffset="83113.38">28877 6766 20 0,'0'0'545'0,"0"0"-74"0,3-7-64 15,-3 7-48-15,0 0-27 0,4-5-27 0,-4 5-26 16,0 0-17-16,0 0-14 0,0 0-21 0,5-5-11 16,-5 5-24-16,0 0-10 0,0 0-7 0,0 0 0 0,0 0 3 15,0 0 14-15,0 0 2 0,11 0 13 0,-11 0-62 16,0 0 41-16,12 5-5 0,-12-5 1 0,9 6-44 15,-4-1 38-15,1-1-27 0,2 2 0 16,0-2-23-16,-1 3 17 0,5-1-28 0,-1 0 17 0,0 2-29 16,2-3 8-16,0 3-27 0,1 0 0 0,-1-3-25 15,1 1 9-15,2 2-13 0,-2-2 3 0,0-1-3 16,0 1-5-16,1-2-2 0,-1 2-9 0,1-1 3 16,-4-3-10-16,1 2 5 0,-1-3-17 15,0 2 4-15,-1-1-7 0,-10-2 2 0,14 4-4 0,-14-4 11 16,13 3-13-16,-1-1 15 0,-12-2-27 15,0 0-42-15,0 0-43 0,13 2-40 0,-13-2-42 16,0 0-67-16,0 0-71 0,0 0-27 0,0 0-42 16,0 0-80-16,0 0-56 0,-9-3-26 15,9 3-115-15,0 0-133 0,-12-2-308 0,12 2-707 0</inkml:trace>
  <inkml:trace contextRef="#ctx0" brushRef="#br0" timeOffset="83744.23">28914 6789 270 0,'0'0'439'0,"0"0"-33"15,0-10-65-15,0 10-32 0,0 0-20 0,0-7-10 16,0 7-25-16,0 0-10 0,0 0-4 0,2-6-9 16,-2 6 2-16,0 0-9 0,0 0-11 15,0 0-6-15,0 0-15 0,0 0-23 0,0 0 3 0,-8 2-19 16,8-2 23-16,-8 7-36 0,8-7 18 0,-5 7-43 15,1-3 25-15,-1 2-38 0,1-1 21 16,-1 2-18-16,-1 0 30 0,1-1-24 0,-3 4 21 0,4-3-25 16,-2 1-1-16,-2 0-5 0,3 1-2 15,-1-1-19-15,-1 0-6 0,1 1-9 0,-2 0 0 0,3 1-8 16,-3-2-7-16,3 3-10 0,0-4 0 16,-2 3-16-16,2-2-2 0,-1-1-5 0,1 2-3 15,-1 0-5-15,2-1 2 0,-2-2-2 0,1 4-3 0,1-4-1 16,0 1-1-16,1-1-2 0,3-6 1 0,-6 9-2 15,6-9 4-15,-5 10-2 0,5-10-2 0,-7 4 1 16,7-4-15-16,-3 6-32 0,3-6-35 16,-4 6-50-16,4-6-56 0,0 0-48 0,-5 3-61 15,5-3-106-15,0 0-96 0,0 0-65 0,0 0-178 16,-7-2-572-16,7 2-916 0</inkml:trace>
  <inkml:trace contextRef="#ctx0" brushRef="#br0" timeOffset="85402.63">29461 6292 455 0,'-1'-6'395'0,"1"6"-46"16,0 0-46-16,0 0-21 0,0 0-12 0,-4-5-25 0,4 5-7 16,0 0-16-16,0 0-8 0,0 0-14 15,0 0-15-15,-1-7-22 0,1 7-25 0,0 0-28 16,0 0-14-16,0 0-15 0,0 0 8 0,0 0 1 0,1 7-8 15,-1-7 16-15,0 9 2 0,0-9-10 16,0 13-6-16,0-5-6 0,0 2-9 0,3 0-6 0,-3-1-12 0,1 2-6 16,0 1-9-16,-1-2-1 15,0 2-2-15,1-2-16 0,1 1 6 0,-2-1-11 0,0 1 6 0,0-3-10 0,1 0 7 16,-1 1-16-16,1-2 14 0,-1 0-16 0,0-7 15 16,0 12-10-16,0-12 9 0,2 11-7 0,-2-11 12 15,0 8-12-15,0-8 14 0,1 6-17 0,-1-6 16 16,0 0-20-16,0 0 15 0,0 0-14 0,0 0 10 15,0 0-11-15,0 0 9 0,0-6-8 0,0 6 12 16,-1-12-18-16,-1 5 3 0,2-2 0 0,-2-1 6 16,-1-2 12-16,3-1-18 0,-2-2 14 0,-1 0-17 15,1-3 16-15,-1 2-16 0,3 0 20 0,-2 1-12 16,0-2 9 0,2 4 10-16,-1-2 15 0,1 3-10 0,1-3 14 0,-1 5-20 0,2 0 11 0,0-1-21 15,1 1 13-15,-1 1-20 0,3 1 8 0,2-1-12 16,-1 2 9-16,3 2-7 0,0 1 12 0,-1-2-19 15,1 1 17-15,0 3-11 16,3-1 12-16,-3 0-10 0,3 1 12 0,-2-1-24 0,-10 3 21 0,17-3-15 16,-17 3 12-16,16 0-13 0,-16 0 14 15,13-1-42-15,-13 1-10 0,14 0-49 0,-14 0-39 0,10 1-40 16,-10-1-42-16,0 0-45 16,9 6-55-16,-9-6-45 0,0 0-84 0,5 5-95 0,-5-5-352 0,-2 6-451 15</inkml:trace>
  <inkml:trace contextRef="#ctx0" brushRef="#br0" timeOffset="85617.92">29505 6334 515 0,'-3'5'656'16,"3"-5"-106"-16,0 0-52 0,-4 5-70 0,4-5-46 0,0 0-27 15,0 0-27-15,0 0-37 0,0 0-26 16,13-2-27-16,-13 2-51 0,13-2-20 0,-13 2-44 15,13-4-11-15,-13 4-29 0,16-2-21 0,-16 2-9 16,18-5-3-16,-9 4-24 0,-9 1-24 0,17-5-67 16,-17 5-47-16,14-2-71 0,-14 2-32 0,14-3-54 15,-14 3-55-15,10-3-70 0,-10 3-91 0,14-4-551 16,-14 4-651-16</inkml:trace>
  <inkml:trace contextRef="#ctx0" brushRef="#br0" timeOffset="86097.31">29777 6247 105 0,'0'0'634'0,"0"0"-125"0,3-9-90 0,-3 9-29 16,3-6-30-16,-3 6-50 0,4-4-20 0,-4 4-28 16,4-6-20-16,-4 6-24 0,9-5-12 0,-9 5-19 15,9-6 5-15,-9 6-52 0,10-1-7 0,-10 1-26 0,13 0 19 16,-13 0-25-16,10 3 4 0,-10-3-7 0,14 6 11 16,-7 0 1-16,-2-2-23 0,0 3 22 15,-1 1-37-15,-2-2 9 0,1 1-32 0,-2 2 18 0,-1-1-26 16,-2 3 16-16,-1 0-29 0,-2 2 17 15,0-1-33-15,-2 1 24 0,-2-2-32 0,2 3 25 0,-2-1-26 16,-1-1 21-16,-1-1-27 0,2 1 23 16,0 0-28-16,-1 0 22 0,1-2-33 0,1-1 32 0,2 0-28 0,0-1 24 15,1-2-25-15,0 2 27 16,2-1-30-16,-1-3 24 0,4-4-24 0,-1 9 25 0,1-9-26 0,1 8 37 16,-1-8-28-16,7 2 19 0,4-2 4 15,-11 0-22-15,19-2 19 0,-10 2-19 0,5-3 21 16,-4 0-20-16,3-2-10 15,1 2-57-15,-2-1-23 0,1 2-14 0,-2-2-59 16,-1 0-29-16,2 1-64 0,-4 0-64 0,-1-1-58 16,-7 4-113-16,13-4-143 0,-13 4-377 0,6-3-628 0</inkml:trace>
  <inkml:trace contextRef="#ctx0" brushRef="#br0" timeOffset="87010.79">29746 6635 148 0,'0'0'359'0,"0"0"-54"0,0 0-18 16,-6-3-20-16,6 3-16 0,0 0-15 0,0 0-20 15,0 0 0-15,0 0-27 0,0 0-4 0,0 0-8 16,0 0-4-16,0 0 2 0,0 0-11 0,0 0 3 16,0 0-9-16,0 0-28 0,0 0 10 0,0 0-3 15,0 0 0-15,0 0 9 0,0 0-13 0,1 7 22 16,-1-7-10-16,0 0 7 0,3 9-10 0,-3-9-9 16,1 11-11-16,-1-11 2 0,1 11-16 0,1-3-14 15,-1-1-11-15,0 2-12 0,2 0-14 0,-2 1 23 16,0-1-38-16,1 1 17 0,0 0-41 0,-2 1 4 15,3-1-5-15,-2-1-5 0,0 1-4 0,2 0-2 16,-1-2-4-16,-2 2 2 0,3-3 0 0,-1-1-2 0,-2 1-1 16,2-1-2-16,0 0 1 0,-2-6 2 0,4 11 3 15,-4-11 4-15,7 7-7 0,-7-7-2 16,8 3 8-16,-8-3 4 0,11 2-5 0,-11-2-3 0,11-2 11 16,-11 2 24-16,14-6 8 0,-6 3 15 0,-2-2-7 15,1 0 12-15,0-1 4 0,-2-1-11 16,1 1-10-16,-1-2 0 0,-3 2 10 0,2 2-16 0,-4-3-8 15,0 7-4-15,1-11-9 0,-1 11-8 0,-1-11-4 16,1 11-4-16,-6-9-12 0,1 6-36 16,-1-2-47-16,6 5-26 0,-12-7-19 0,5 6-23 15,0-3-32-15,0 1-60 0,-2-1-56 0,9 4-40 0,-13-4-39 16,13 4-50-16,-10-4-48 0,10 4-96 0,-11-3-502 16,11 3-697-16</inkml:trace>
  <inkml:trace contextRef="#ctx0" brushRef="#br0" timeOffset="87529.48">29902 6664 382 0,'0'0'534'0,"12"2"-67"0,-12-2-86 16,15 3-26-16,-15-3-46 0,13 7-51 0,-7-4-35 16,2 2-23-16,-2-1-24 0,-1 3-8 0,1-2-31 0,-1 1-18 15,0 3-20-15,-3-3 1 0,1 1-8 16,-1-1 3-16,0 1-17 0,-1 0-11 0,-1-7-13 0,1 11-1 15,-1-4-7-15,0-7 13 0,0 10-1 0,0-10 28 0,0 9 0 16,0-9 28-16,-1 7-2 16,1-7-18-16,0 0-2 0,-3 6-14 0,3-6-11 15,0 0-16-15,0 0-9 0,0 0-10 0,0 0-5 16,2-7-3-16,0 0-10 0,0 1-11 0,1 0 7 0,1-5-9 16,1 0 12-16,4-1-15 0,0-1 5 15,0 1-9-15,1 1 10 0,1 0-11 0,0 0 14 16,-1 0-11-16,2 2 5 0,-2 2 0 0,0-1 7 15,-1 3-14-15,0 0 15 0,1 2-12 0,-10 3 11 16,13-4-6-16,-13 4 9 0,12 1-10 0,-12-1 17 0,10 6-8 0,-10-6 2 16,8 7-9-16,-6-2 11 0,-2-5-14 0,5 12 11 15,-5-12-13-15,4 10-1 16,-1-4 2-16,-3-6 7 0,6 10-8 0,-6-10 2 16,5 9 6-16,-5-9 0 0,5 6-6 15,-5-6 15-15,8 6-10 0,-8-6 5 0,8 4-6 0,-8-4 3 16,0 0 14-16,15 0 11 0,-15 0 36 0,8-3-16 0,-8 3 14 15,7-3-28-15,-7 3 19 0,7-7-34 0,-7 7 27 16,3-11-39-16,-3 11 27 0,-2-8-35 16,1 0 16-16,1 8-21 0,-7-10 13 0,2 4-22 15,1 0 17-15,-1 2-42 0,-1 0-21 0,-1-1-25 0,0 1-40 0,0-1-19 16,7 5-48-16,-11-5-37 0,11 5-45 0,-13-7-44 0,13 7-45 16,-8-4-80-16,8 4-83 0,-5-4-513 0,5 4-649 15</inkml:trace>
  <inkml:trace contextRef="#ctx0" brushRef="#br0" timeOffset="87884.78">30353 6466 394 0,'0'0'609'15,"8"-7"-125"-15,-8 7-67 0,5-6-55 0,-5 6-55 16,7-4-34-16,-7 4-23 0,0 0-7 0,0 0-11 16,12-1-8-16,-12 1-6 0,0 0-7 0,8 6-13 15,-8-6-12-15,4 7 10 0,-2-1 4 0,0 0 5 16,-1 2-21-16,0-1 17 0,-1 2-21 0,2 0 22 16,-2 1-36-16,1 0 6 0,-1 0-49 0,0 2 26 15,-1 0-49-15,1-1 7 0,0 0-44 0,0 0 16 16,0 2-42-16,0-2 18 0,1 0-37 0,-1-1-8 0,1-1-1 15,-1 3-2-15,3-4-2 0,-2 1 2 16,1-1-2-16,0 0-2 0,0-2-8 0,1 0-29 16,-1 0-30-16,2-1-34 0,-4-5-33 0,5 7-27 15,-5-7-38-15,9 5-56 0,-9-5-80 0,10 2-61 16,-10-2-53-16,0 0-64 0,15-4-79 0,-15 4-636 16,7-7-832-16</inkml:trace>
  <inkml:trace contextRef="#ctx0" brushRef="#br0" timeOffset="88401.4">30356 6625 637 0,'0'0'627'0,"-11"-4"-117"0,11 4-38 0,-8-4-78 15,8 4-52-15,-7-4-54 0,7 4-44 0,0 0-43 16,-2-7-29-16,2 7-28 0,5-6-21 0,-5 6-24 16,10-7-11-16,-3 4-20 0,0-1-13 0,2 2-9 15,1-2-8-15,2-1-10 0,-1 2-5 0,0-2 0 0,0 1-9 16,10-5 9-16,-9 5-10 0,-3-1-2 15,0 1-2-15,0-2 3 16,-1-1-10-16,-2 1 2 0,-1 0 2 0,2-1-3 16,-4-1-2-16,1 1 0 0,-1 1-5 0,-2 0 7 0,1-1 14 15,-2 7 23-15,1-11 16 0,-1 11 1 0,2-8-7 0,-2 8-19 16,3-7-15-16,-3 7-9 0,0 0 6 0,0 0 14 16,0 0-1-16,0 0-3 0,6 7 13 0,-6-7 1 15,5 12-3-15,-3-2-5 0,0-3-4 0,-2 3 6 16,3 2-14-16,-1-2 4 0,0 4-9 0,0 0 9 15,-2-2-16-15,0 0 11 0,1 0-16 0,1-1 18 16,-2 3-22-16,0-5 21 0,1-1-28 0,-1 1 27 16,1-2-20-16,-1-7 19 15,0 14-15-15,0-14 19 0,0 8-18 0,0-8 15 16,0 6-18-16,0-6 11 0,0 0-14 0,0 0 10 0,0 0-7 16,0 0 4-16,7-4-5 0,-7 4 11 15,5-10-15-15,-3 4 19 0,2 1 7 0,-1-1 20 16,1 1 6-16,-1-1-2 0,3 0 18 0,-1 1-17 0,-5 5 7 0,10-8-17 0,-10 8 15 15,11-6-16-15,-11 6 19 16,11-2-34-16,-11 2 35 0,12 0-38 0,-12 0 36 16,12 2-45-16,-12-2 22 0,11 7-24 0,-6-4 22 0,-1 2-27 15,0-1 23-15,-4-4-57 0,7 10-37 16,-5-5-34-16,-2-5-72 0,5 10-54 0,-5-10-83 0,5 9-57 16,-5-9-54-16,0 8-118 0,0-8-154 0,0 0-296 15,0 8-592-15</inkml:trace>
  <inkml:trace contextRef="#ctx0" brushRef="#br0" timeOffset="88716.68">30778 6588 448 0,'6'-4'521'0,"-6"4"-99"0,8-10-61 16,-3 5-35-16,-5 5-44 0,10-8-46 0,-5 2-10 15,3 0-14-15,-2 1-15 0,-1-1-14 0,-1 0-10 0,1 2-6 0,0-1-7 0,-1-1-2 16,0 2-7-1,-4 4-1-15,5-7-2 0,-5 7-1 0,1-9-15 0,-1 9-19 0,0 0-8 16,-1-7-19-16,1 7 10 0,0 0 13 16,-9-1-7-16,9 1 4 0,-11 2-26 15,11-2 25-15,-10 6-34 0,4-2 28 0,-1 2-31 0,-1 0 30 0,2 1-34 0,1 1 33 16,-1-1-52-16,1 2 23 16,0-1-38-16,0 1 20 0,3-1-43 0,0 1 30 15,0-1-39-15,2 0 33 0,0 0-37 0,0-1 31 16,2 1-30-16,1-2 19 0,-1 0-73 15,2 0-19-15,3-1-66 0,-7-5-59 0,10 7-36 0,-10-7-52 0,13 3-42 16,-13-3-55-16,16 3-58 0,-16-3-134 0,14-2-593 16,-14 2-785-16</inkml:trace>
  <inkml:trace contextRef="#ctx0" brushRef="#br0" timeOffset="89066.73">30955 6517 430 0,'3'-6'549'0,"-3"6"-75"0,0 0-139 15,3-5-18-15,-3 5-63 0,0 0-3 0,0 0-38 16,0 0 0-16,0 0-38 0,5 5-9 0,-5-5-32 16,0 9-1-16,0-9-15 0,-2 11-15 15,2-11-10-15,-1 13-16 0,0-7-11 0,0 0-19 0,-1 2-2 16,2-1-10-16,-2-1-4 0,2-6-6 0,-2 11 0 15,2-11-9-15,-1 10 2 0,1-10 6 0,-3 8 32 16,3-8 24-16,0 0 3 0,-1 8 1 16,1-8-3-16,0 0-12 0,0 0-2 0,0 0 2 0,0 0 13 15,-4-7 55-15,4 7-85 0,0-10 0 16,0 3-6-16,0-1-7 0,3-1-15 0,-2-1-5 16,4 1-3-16,-1-3-4 0,1 4-6 0,2-1 0 15,0-2-2-15,0 4-9 0,2-3-21 0,-2 3-51 16,2 1-46-16,0 0-71 0,-1 1-59 0,1 1-89 15,-3 1-29-15,3 0-122 0,-9 3-624 0,12-3-732 0</inkml:trace>
  <inkml:trace contextRef="#ctx0" brushRef="#br0" timeOffset="89864.77">30903 6452 69 0,'0'-8'493'15,"0"8"-127"-15,0 0-1 0,0 0-83 0,0 0 24 0,1-6-51 0,-1 6 17 0,0 0-44 0,0 0 10 16,0 0-23-16,0 0 6 15,0 0-27-15,0 0 1 0,0 0-15 0,0-8-18 16,0 8-18-16,0 0-13 16,0 0-17-16,0 0-1 0,0 0 6 0,0 0 9 0,0 0 7 15,10 4-2-15,-10-4 18 0,6 6 26 16,-6-6-11-16,6 9 40 0,-3-4-10 0,-1 1-22 16,4 2-12-16,-2 0-12 0,-1 0-19 0,1 2-7 15,-2-1-12-15,3 1-8 0,-1 0-19 0,-1-1-12 16,1 1-12-16,1 0-14 0,-2-1-8 0,1 1-37 15,-1-1 32-15,-2 0-32 0,3-1 30 0,-3-2-33 16,1 1 35-16,0-1-34 0,-2-6 41 0,1 12-31 16,-1-12 79-16,2 8-47 0,-2-8 64 0,0 0-84 15,-2 9 52-15,2-9-61 0,0 0 49 0,-3 5-60 0,3-5 55 16,0 0-50-16,0 0 60 0,-9-3-77 0,9 3 62 16,-3-9-48-16,0 3 35 0,3-1-69 0,0-2 62 15,0-1-65-15,3-3 58 0,0 0-67 0,0-1 71 16,4 0-16-16,2 0 2 0,-2 1-17 0,2-3 4 15,0 2-20-15,1 1-18 0,1 2-16 16,-2-1-30-16,2 2-38 0,-2 0-44 0,0 1-42 0,-1 0-67 16,-1 1-58-16,-1 2-54 0,-1 1-92 0,0 0-54 15,-1 0-64-15,-4 5-113 0,7-6-565 0,-7 6-880 16</inkml:trace>
  <inkml:trace contextRef="#ctx0" brushRef="#br0" timeOffset="113894.31">7606 6247 215 0,'0'0'298'16,"0"0"-102"-16,0 0 35 0,3-5-63 0,-3 5 27 15,0 0-56-15,0 0 32 0,0 0-49 0,0 0 31 0,0 0-45 16,2-6 23-16,-2 6-30 0,0 0 8 16,0 0-22-16,0 0 9 0,0 0-30 0,0 0 22 15,0 0-19-15,0 0 13 0,0 0-17 0,0 0 6 0,-1-7-15 16,1 7 4-16,0 0 3 0,0 0 7 0,0 0 17 15,0 0-4-15,-6-3 0 0,6 3-17 0,0 0-6 16,0 0-6-16,-9-3 10 0,9 3-8 16,0 0-1-16,-10-3-15 0,10 3 4 0,0 0-11 0,0 0 6 15,-13-1-6-15,13 1 8 0,0 0 0 0,0 0 11 16,-17 0-1 0,17 0 4-16,0 0-4 0,-10 1 6 0,10-1-8 0,0 0-11 0,-14 2-3 0,14-2 14 0,0 0 1 15,-14 3 1-15,14-3-9 0,-9 3 0 0,9-3-7 16,-13 6 9-16,13-6 0 0,-10 8 1 0,5-3 2 31,1 0-6-31,-1 2-2 0,-3 0-3 0,3 1 12 0,1 2-4 0,-1-2-2 0,1 2 1 0,-1-1-7 31,0 2 0-31,2 1-24 0,1-2 14 0,-2 2 5 0,3-2-7 0,-2 0-1 0,3 0 11 0,-2 1 9 16,2-1-11-16,0 0 0 0,0 2-9 0,1-3 0 16,0 0-5-1,0 0-5-15,2-2-7 0,-2-1 8 0,3 1-7 0,-1 1 13 0,2-3-12 0,0-2 11 16,1 2 6-16,1 1-2 0,-7-6 27 0,14 6-32 15,-14-6 34-15,16 0-40 0,-16 0 35 0,22 0-27 32,-10-5 1-32,2 2 3 0,-3-1 7 0,2-1 1 0,2 1-5 0,-2-2-6 0,4 0-3 0,-6-2 8 15,3 1-6-15,-1 0 7 0,0 0 1 0,-2-1 8 16,0 0 12 0,0 0 8-16,-3 1 10 0,-1-3-2 0,0 2-3 15,-1 1-7-15,-1-3 2 0,-1 2 13 0,-1-1-7 16,-1 1-2-16,-2-3-11 0,0 2-3 0,0 1-6 15,-2-3-11-15,-1 3-3 0,-1-2 14 0,0 1-25 16,-2 0 12-16,1 1-26 0,0-1 17 0,-3 2-24 16,2 0-9-16,-3-1-39 0,1 2 5 0,0-1-41 15,1 3-21-15,-3-2-66 0,2 1-8 0,-1 0-61 16,-1 3-54-16,2-2-45 0,0 2-52 0,8 2-32 16,-15-3-77-16,15 3-68 0,-11 0-574 0,11 0-763 0</inkml:trace>
  <inkml:trace contextRef="#ctx0" brushRef="#br0" timeOffset="114572.38">7600 6488 290 0,'0'0'366'0,"0"0"-17"15,0 0-74-15,0 0-2 0,0 0-58 0,0 0 14 16,0 0-36-16,-3-6-4 0,3 6-39 0,0 0 1 16,0 0-6-16,0 0-2 0,0 0 4 0,0 0-12 15,0 0 11-15,0 0-1 0,0 0 10 0,0 0-1 16,0 0 14-16,0 0 3 0,5 4-3 16,-5-4-15-16,0 0-9 0,5 6-13 15,-5-6 7-15,3 6-6 0,-3-6-4 0,5 9 13 0,-5-9-56 0,5 9 22 0,-5-9-47 16,7 10 22-16,-5-5-38 0,2 0 25 15,0 4-33-15,-2-1 11 0,1 0-25 0,2 0 36 0,-2 1-44 16,-1 1 32-16,3 0-45 16,-1 1 38-16,-1-2-35 0,1 2 29 0,-2 0-34 0,2 2 37 0,-1-2-24 15,-1 3 22-15,2-1-14 16,2 1 31-16,-2-1-12 0,1 1 24 0,-2 2-21 16,1-3 21-16,1 4-13 0,1-3 25 0,-2 3-22 0,1 1 26 0,0-3-32 15,0 0 14-15,0 2-28 0,2 0 18 0,-1-1-27 16,-2 0 16-16,1 2-20 0,2-3 13 0,-2 1-28 0,2-2 16 15,-3 3-16-15,1-3 15 0,2 1-19 0,-2-1 20 16,1-1-23-16,-1 0 19 0,4 14-3 16,-4-15-23-16,-1-1 23 0,0-2-24 0,1 2 21 15,0-3-17-15,-1 3 23 0,0-3-26 0,1 1 22 16,-1-2-20-16,-2 1 21 16,1 2-24-16,3-4 19 0,-5 0-30 0,2-1 4 0,-3-5-30 0,4 9 2 15,-4-9-32-15,4 9-10 0,-4-9-42 0,1 7 6 16,-1-7-56-16,0 0-21 0,3 8-67 0,-3-8-69 15,0 0-74-15,0 0-36 0,0 0-51 0,0 0-135 16,-13-4-500-16,13 4-747 0</inkml:trace>
  <inkml:trace contextRef="#ctx0" brushRef="#br0" timeOffset="115142.33">7650 6772 331 0,'0'0'308'0,"0"0"10"0,0 0-58 15,1-9-23-15,-1 9-12 16,0 0-21-16,0 0-14 0,0 0-3 0,0 0-33 15,0 0-12-15,0 0-1 0,0-4-1 0,0 4 0 16,0 0 1-16,0 0-2 0,0 0 4 0,0 0-1 16,0 0-3-16,0 0 0 0,0 0-4 0,0 0-2 15,0 0-6-15,0 0-9 0,0 0-16 0,0 0 0 16,0 0-8-16,0 0 1 0,0 0 6 0,0 0-11 16,0 0 8-16,-4 4-32 0,4-4 37 0,-2 6-28 15,2-6 23-15,-3 9-14 0,3-9 0 0,-4 8-6 16,4-8-39-16,-5 9 29 0,5-9-47 0,-4 11 31 15,4-11-43-15,-4 11 32 0,4-11-39 0,-6 8 32 0,6-8-43 16,-4 10 36-16,4-10-42 0,-4 9 36 0,4-9-49 16,-5 10 17-16,5-10-44 0,-2 7-2 0,2-7-35 15,-4 8-13-15,4-8-34 0,-4 9-32 0,4-9-17 16,-3 7-35-16,3-7-27 0,-3 6-42 0,3-6-40 16,0 0-41-16,-3 7-51 0,3-7-14 0,0 0-418 15,0 0-402-15</inkml:trace>
  <inkml:trace contextRef="#ctx0" brushRef="#br0" timeOffset="115543.8">7637 6775 470 0,'0'0'402'0,"0"0"-49"15,1-8-48-15,-1 8-18 0,0 0-25 0,0 0-24 16,0 0-22-16,0 0-20 0,3-7-10 0,-3 7-9 16,0 0-5-16,0 0-7 0,0 0-5 0,0 0-3 15,0 0 3-15,6-4 0 0,-6 4 7 0,0 0 9 16,0 0-5-16,0 0-12 0,0 0-42 0,13 0 16 0,-13 0-28 16,0 0 21-16,10 3-44 0,-10-3 31 15,0 0-38-15,12 2 32 0,-12-2-43 0,10 2 34 0,-10-2-36 16,10 4 22-16,-10-4-35 0,12 2 21 0,-12-2-31 15,14 3 29-15,-14-3-43 0,12 1 29 0,-12-1-25 16,17 3 23-16,-17-3-32 0,15 0 10 0,-15 0-10 16,17 0 21-16,-17 0-33 0,14-1 19 0,-14 1-26 15,14-2 23-15,-14 2-24 0,14-1 20 0,-14 1-26 16,14-3 19-16,-14 3-44 0,12-2-4 16,-12 2-57-16,0 0-1 0,11-4-61 0,-11 4-62 0,9-3-64 15,-9 3-70-15,0 0-64 0,7-1-64 0,-7 1-116 0,0 0-82 16,0 0-286-16,0 0-551 0</inkml:trace>
  <inkml:trace contextRef="#ctx0" brushRef="#br0" timeOffset="116200.64">7904 7175 223 0,'0'0'302'0,"0"0"-95"0,0 0 40 0,0 0-43 16,0 0 24-16,0 0-41 15,0 0 33-15,0 0-33 0,0 0 28 0,0 0-29 0,0 0 5 0,0 0 3 16,0 0 6-16,0 0 5 16,0 0-13-16,0 0 8 0,0 0-4 0,0 0-18 0,0 0 24 0,-9 3 0 0,9-3-22 15,0 0 2 1,-4 6-18-16,4-6-11 0,-2 7 14 0,2-7-45 0,-4 8 25 0,4-8-47 0,-5 8 27 15,5-8-36 1,-7 10 26-16,5-5-35 0,-2 1 15 0,0 1-41 0,2-1 12 0,-1 0-26 0,-1 1 15 16,-1-1-34-1,2 0 23-15,1 2-28 0,-2-4 16 0,0 0-33 0,2 2 24 0,-1-1-23 16,3-5 19-16,-5 10-26 0,5-10 22 16,-5 8-41-16,5-8 13 0,-5 6-43 0,5-6 14 0,0 0-50 0,-4 7 7 15,4-7-49-15,0 0-21 0,-4 7-46 0,4-7-49 16,0 0-45-16,0 0-43 0,-6 4-18 0,6-4-71 0,0 0 6 15,0 0-75-15,0 0-11 0,0 0-328 0,0 0-373 16</inkml:trace>
  <inkml:trace contextRef="#ctx0" brushRef="#br0" timeOffset="116495.12">7863 7232 143 0,'0'0'531'16,"4"-7"-80"-16,-4 7-81 0,6-5-42 16,-6 5-5-16,5-5-25 0,-5 5-21 0,7-5-31 0,-7 5-16 0,6-3-1 0,-6 3 13 0,0 0-17 31,14-3-12-31,-14 3-9 0,12 2-6 0,-12-2-6 16,11 3-24-16,-11-3-21 0,13 1-21 15,-13-1 20-15,17 5-33 0,-17-5 21 0,15 4-60 0,-15-4 26 16,17 3-41-16,-17-3 21 0,16 4-45 0,-16-4 26 15,16 3-45-15,-16-3 29 0,16 6-44 0,-16-6 25 16,13 1-50-16,-13-1 15 0,17 3-63 0,-17-3-15 16,11 2-56-16,-11-2-50 0,11 1-44 0,-11-1-50 15,0 0-56-15,12 2-97 0,-12-2-89 0,0 0-622 16,0 0-764-16</inkml:trace>
  <inkml:trace contextRef="#ctx0" brushRef="#br0" timeOffset="117988.12">8046 6723 293 0,'0'0'419'0,"0"0"-103"16,0 0 9-16,0 0-65 0,0 0-17 0,0 0-16 0,0 0-16 15,0 0-23-15,0 0-11 0,0 0-8 0,0 0-5 16,0 0-6-16,0 0-9 0,0 0-11 16,0 0-7-16,0 0-9 0,0 0-4 0,0 0-20 0,0 0 7 15,2-6-4-15,-2 6-5 0,0 0-2 16,0 0-4-16,0 0-1 16,10-1 5-16,-10 1-1 0,0 0 1 0,12-5-12 0,-12 5-36 0,9-2 23 0,-9 2-10 15,13-5 1-15,-13 5-15 0,14-4 0 0,-4 2-5 16,-1-1 12-1,0 0-24-15,4-1 13 0,0 0-21 0,-2 1 23 0,6 0-31 0,-2-5 16 0,5 2-21 16,1 1 20 0,22-12-4-16,-16 7-26 0,0 0 0 0,1-2-5 0,1 4 5 15,2-3 4-15,0-1-1 16,7-3 3-16,-2 1-3 0,2 0 1 0,2 0-8 0,-3 1 12 16,-1-1-1-16,-6 3 2 0,1-1-1 15,-1 3 2-15,-2-2 4 0,0 0 1 0,-1 1-2 16,-4 1 4-16,0 0-6 0,-3 0-7 0,1 0 6 15,-1 0 2-15,-1 1-2 0,-3 2-4 0,0-2 5 16,-3 3 22-16,1-1-31 0,-1 0 23 0,-4-1-43 16,2 3-12-16,-2 0 0 0,0 0-3 0,-1 0-11 15,-8 4-21-15,11-6-21 0,-11 6-36 0,7-4-26 0,-7 4-18 16,5-5-17-16,-5 5-8 0,0 0-26 0,0 0 7 16,1-7 17-16,-1 7-8 0,0 0-123 15,-6-4 208-15,6 4 4 0,0 0 44 0,-9-4-8 16,9 4 35-16,-9-2-6 0,9 2 49 0,-10-2 4 15,10 2 36-15,-8-4 5 0,8 4 25 0,-10-2 20 16,10 2 16-16,-9-3 22 0,9 3-9 0,0 0 7 16,-8-4-12-16,8 4 8 0,0 0-19 0,-5-4-7 0,5 4-11 15,0 0 11-15,0 0 8 0,1-7-4 0,-1 7 4 16,0 0-1-16,10-3-8 0,-10 3 1 16,0 0-8-16,18 0 3 0,-18 0-4 0,14 1-6 0,-5 2-2 15,0 1-18-15,-1-1-6 0,0 3-2 0,0-2-9 16,0 2 11-16,-1 1-25 0,-1 0 16 0,-1 2-30 15,0-1-7-15,-1 0-12 0,-1 2-17 16,-2-1-31-16,0 2-45 0,-2-3-28 0,1 3-43 0,-1-3-49 16,-2 3-23-16,2-2-34 0,-2 1-83 0,1-2-25 15,-1 0-100-15,-2 0-42 0,4-1-300 0,-2-2-361 16</inkml:trace>
  <inkml:trace contextRef="#ctx0" brushRef="#br0" timeOffset="118666.37">9389 6279 631 0,'0'0'541'0,"0"0"-72"0,0 0-32 16,0 0-45-16,0 0-33 0,0 0-19 0,0 0-18 15,0 0-1-15,0 0-11 0,0 0-32 16,0 0-49-16,1 7 8 0,-1-7-57 0,3 11 12 0,-2-5-57 16,-1 1 11-16,3 1-47 0,-2 0 16 0,2 1-51 15,-1 0 23-15,1 0-45 0,2 1 27 0,-3 0-49 16,1 2 28-16,1-2-38 0,-2 1 31 0,2-1-38 0,0 1 22 16,0 0-29-16,-2-2 30 0,2 1-34 0,0-1 30 15,0-2-36-15,-3 1 32 0,3-1-40 0,-3-1 31 16,-1-6-34-16,4 10 37 0,-4-10-35 0,4 9 32 15,-4-9-41-15,0 0 36 0,1 7-33 0,-1-7 40 16,0 0-41-16,0 0 34 0,0 0-32 0,0 0 16 16,-6-7-13-16,2-2 15 0,0 3 25 15,0-2-40-15,0 2 38 0,-1-5-35 0,-1 1 31 16,2 0-30-16,-1-2 33 0,0 0-26 16,0-1 25-16,-2 0-36 0,4 1 46 0,-1-1-38 0,1 2 33 15,1 1-33-15,-1 0 33 0,2-2-35 0,-2 1 33 0,3 3-34 16,0-1 38-16,0 1-30 15,0-1 28-15,3 1-31 0,-2 1 43 0,3-1-32 16,0 2 13-16,0 0-15 0,2-1 33 0,0 3-41 0,1-2 38 0,-1 0-40 16,2 2 32-16,-1-1-29 0,1 2 33 0,-8 3-43 15,14-6 25-15,-14 6-50 0,13-5 12 0,-13 5-53 16,10-3-8-16,-10 3-33 0,12-3-37 0,-12 3-40 16,0 0-42-16,11 0-44 0,-11 0-66 0,0 0-78 15,4 4-54-15,-4-4-568 0,-4 6-677 0</inkml:trace>
  <inkml:trace contextRef="#ctx0" brushRef="#br0" timeOffset="118887.43">9392 6407 308 0,'0'0'539'0,"-2"7"-51"16,2-7-50-16,0 0 2 15,2 9-18-15,-2-9-30 0,0 0-6 16,6 4-26-16,-6-4-16 0,0 0-35 0,14 2-41 0,-14-2-1 0,11-2-61 15,-11 2-11-15,15-3-54 16,-5 1 5-16,-1-1-52 0,0 0 8 0,2-2-56 16,-2 1 22-16,1 1-40 0,0-3 20 0,0 3-68 15,-1 0 4-15,-1-3-69 0,0 4-47 0,-2-3-61 0,-6 5-65 0,11-4-76 16,-11 4-64-16,10-6-73 16,-10 6-182-16,5-5-433 0,-5 5-702 0</inkml:trace>
  <inkml:trace contextRef="#ctx0" brushRef="#br0" timeOffset="120055.93">9709 6261 13 0,'0'0'294'0,"0"0"-89"0,0 0 36 0,0 0-69 16,0 0 50-16,0 0-59 0,0 0 27 15,0 0-47-15,0 0 20 0,0 0-38 0,0 0 26 0,0 0-30 16,0 0 2-16,0 0-22 0,0 0 8 0,0 0-19 15,0 0 9-15,0 0-14 0,0 0 5 0,0 0-5 0,0 0-7 16,0 0 9-16,-4-5-4 0,4 5 8 0,0 0-4 16,0 0 5-16,0 0-8 0,0 0 8 15,0 0-9-15,0 0 8 0,0 0-16 0,0 0 12 0,0 0-13 16,0 0 6-16,-5-3 0 0,5 3-3 0,0 0-11 16,0 0 20-16,0 0-2 0,0 0-2 0,0 0-4 15,0 0-1-15,0 0-4 0,0 0-2 0,0 0-3 16,-4-6-3-16,4 6-2 0,0 0-4 0,0 0-7 15,0 0-6-15,0 0 1 0,0 0-1 0,0-8 20 16,0 8-38-16,0 0 22 0,0 0-27 16,1-8 22-16,-1 8-19 0,0 0 28 0,4-6-58 0,-4 6 64 0,4-5-26 15,-4 5 39-15,5-7-35 0,-5 7 32 0,5-4-35 16,-5 4 35-16,9-6-32 0,-9 6 0 16,6-6-11-16,-6 6 26 0,9-6-25 0,-9 6 19 0,10-3-16 15,-10 3 27-15,11-4-26 0,-11 4 13 0,11 0-23 16,-11 0 16-16,12 0-17 0,-12 0 20 0,11 4-17 15,-11-4 12-15,9 3-19 0,-9-3 22 0,10 7-16 16,-5-2 22-16,-1 1-22 0,-4-6 12 0,5 10-27 16,-2-3 25-16,-3 1-26 0,0-1 16 0,0-1-21 15,0 3 2-15,-3 1 1 0,1-1-2 16,-1 1-1-16,-2 1-3 0,1-2 5 0,-2 2-2 16,2-1 1-16,-1 0-8 0,1-1 4 0,-1 0 4 0,1 0-5 15,-1 0 1-15,1-3-1 16,2 0-1-16,-1 1-4 0,-1-3 4 0,4-4-2 0,-4 11-1 0,4-11 5 0,-1 10 0 15,1-10 2-15,0 7 3 16,0-7-4-16,0 7 4 0,0-7 3 0,7 4 2 0,-7-4-1 0,0 0 0 16,16 0 17-16,-16 0-20 15,16-3 16-15,-6 1-19 0,1-2 17 0,-2 1-23 0,4-1 15 16,-3 0-19-16,1 1 17 0,0-2-44 0,-2 2-14 16,1-2-52-16,-2 4-15 0,-2-2-63 15,-6 3 3-15,12-6-81 0,-12 6-73 0,7-3-86 0,-7 3-76 0,0 0-76 16,7-6-197-16,-7 6-334 0,0 0-717 15</inkml:trace>
  <inkml:trace contextRef="#ctx0" brushRef="#br0" timeOffset="120597.96">10194 6105 327 0,'0'0'597'0,"0"-10"-67"15,0 10-31 1,1-9-22-16,-1 9-33 0,0-8-21 0,0 8-20 0,0-6-23 0,0 6-74 0,0 0-25 15,2-9-35-15,-2 9-65 16,0 0 18-16,0 0-36 0,0 0 47 16,0 0-18-16,4 4 13 0,-4-4 0 0,2 11 11 0,1-3-31 0,-2 0 1 0,4 1-31 0,-3 1 2 15,1 0-18 1,2 1-16-16,-2-2-8 0,1 3-24 16,0-1-20-16,1 1-12 0,0-2-1 0,0 2-21 0,1-2-6 0,-1 2-6 0,1-2-1 0,1 2-14 15,-2-3 3 1,2-1-6-16,-2 0 3 0,1 1-10 0,2-1-6 0,-2-2-6 0,2 1-12 0,0-3-2 15,-2 2-5-15,4-4 11 0,-2 1-11 16,-8-3 10-16,18 2-11 16,-18-2 17-16,15-2-8 0,-6-1 11 15,0 1-10-15,-1-4 18 0,-2 2-8 0,2-3 7 16,-2 1-11-16,-2-1 15 0,-2-1-14 0,0 0 14 0,-2 0-12 16,0 0 16-16,-3 0-14 0,-1 0 5 0,-1 2-5 15,0-2 10-15,-1 1-31 0,-2 3 9 0,0-1-35 16,-2 1 10-16,1-1-44 0,-1 3 2 0,-1 0-41 15,0-1 0-15,2 2-53 0,-1-1-227 16,-4 1 123-16,14 1-54 0,-15 0-55 0,15 0-54 16,-12 3-74-16,12-3-78 0,-9 2-595 0,9-2-809 0</inkml:trace>
  <inkml:trace contextRef="#ctx0" brushRef="#br0" timeOffset="121134.96">10387 6149 268 0,'0'0'645'16,"14"-3"-107"-16,-14 3-60 0,16-4-25 0,-16 4-55 0,15-1-32 16,-15 1-27-16,15 1-13 0,-5 1-31 0,-2 3-40 15,1-1-53-15,-1 2 1 0,1 0-2 0,-2 1-52 16,1 0 24-16,-2 2-51 0,2 0 17 0,-3 0-47 16,2-1 19-16,-2 1-45 0,0 0 20 0,-1 0-43 15,1-2-2-15,-3 2-13 0,2 0 3 0,-1-3-12 16,-1 1-5-16,-2-7-3 0,3 12 9 0,-3-12-4 15,4 9-3-15,-4-9 7 0,2 7 4 0,-2-7-4 0,0 0-14 16,0 0 27-16,0 0-32 0,0 0 33 0,12-5-46 16,-10 0 33-16,1-3-29 0,1 0 25 0,-2-2-27 15,2 0 26-15,1-1-30 0,0-3 32 0,3 4-35 16,-3-2 27-16,0 2-28 0,-1-1 32 0,4 2-30 16,-1-2 40-16,-3 3-22 0,4-1 27 0,-2 2-38 15,3 0 29-15,-1 1-23 0,-2 1 31 0,3 1-23 16,1 0 35-16,-10 4-25 0,13-4 21 0,-13 4-13 15,14 0 31-15,-14 0-21 0,14 3 11 0,-14-3-27 16,13 5 11-16,-5-2-13 0,-8-3 14 0,11 6-22 0,-4-1 19 16,-2 0-27-16,2-1 21 0,0 0-24 0,-1 1 22 15,-1-1-25-15,2-1 23 0,0-1-21 0,-7-2 21 16,16 5-18-16,-16-5 19 0,16 1-24 0,-16-1 20 16,18-1-15-16,-8 0 15 0,-1 0-17 0,0-2 15 15,-1 0-14-15,1-2 17 0,-3 0-17 0,1 0 21 16,-3-1-25-16,-2 0 9 0,1 0 10 0,-3-1-3 15,-3-1-4-15,2 1-3 0,-3-2 0 0,-1 3-19 16,-2-1 4-16,1 0-18 0,-3 2 7 16,0-1-40-16,-1 3-2 0,0-1-49 0,-1 0 16 0,1 2-54 0,0-1-13 15,1 2-64-15,9 1-60 0,-14-5-48 16,14 5-68-16,-15-1-64 0,15 1-126 0,-12 0-107 0,12 0-268 16,-10-3-562-16</inkml:trace>
  <inkml:trace contextRef="#ctx0" brushRef="#br0" timeOffset="121462.84">11043 5896 1 0,'7'-5'883'0,"0"2"-222"0,-7 3-83 0,9-7-69 16,-9 7-21-16,9-7-35 0,-9 7-55 16,6-4-55-16,-6 4-42 0,0 0-65 0,9-4 11 0,-9 4-35 15,0 0 22-15,10 4-21 0,-10-4 26 0,9 5-30 16,-5 1 4-16,-1-1-23 0,-1 2-1 0,3 1-26 15,-1 0-2-15,0 2-21 0,2-1 0 0,-2 2-7 16,1 3-2-16,-1-3-6 0,0 4-10 0,1-3-14 16,-1 1-16-16,2 0-7 0,-2-1-56 0,1 1-22 15,-1 1 0-15,1-3 0 0,-1 0 0 0,1-1 0 16,0-1 0-16,0 1 0 0,0-1 0 0,2-1 0 0,-2 0 0 16,3-2 0-16,-2 2 0 0,2-2 0 0,-1-3 0 15,3 1-46 1,-1-2-114-16,2 0-78 0,0-1-40 0,-11-1-69 0,22-1-24 15,-11-2-52-15,1 0-66 0,-3-1-76 0,1 0-45 0,-1-2-9 0,0-1-660 16,-1 2-886-16</inkml:trace>
  <inkml:trace contextRef="#ctx0" brushRef="#br0" timeOffset="122006.4">11121 6073 539 0,'-16'-1'668'0,"2"1"-150"0,4 0-50 0,-1-2-24 0,11 2-11 16,-16-3-16-16,16 3-44 0,-11-2-78 0,11 2-45 15,-8-6-65-15,8 6-23 0,3-6-37 0,-3 6 4 32,11-9-56-32,-2 5 21 0,3-2-37 0,2 0 12 0,-2 0-34 0,5 1 10 0,0-1-31 0,3-1 5 15,0 1-27-15,1-3-15 0,-2 2-19 0,3 0-11 16,-4-1-9-16,2 2-12 0,-2-2 74 0,-3 2-134 16,1-2 75-16,-3 1 3 0,-2 0-7 0,-1-2 15 15,-1 2-3-15,-2 1 25 0,-2-4-5 0,-1 3 17 16,1-2 19-16,-3 2 37 0,-1 0-1 0,1-1 18 15,-1 2 12-15,-1 6 8 0,1-13 1 0,-1 13-2 0,2-9-21 16,-2 9-14 0,1-8-22-16,-1 8 4 0,0 0 27 15,0 0 11-15,0 0 7 0,5 3 3 0,-1 4 34 16,-3-1-45-16,3 4 7 0,1-1-23 0,-1 3 26 0,0 0-42 0,0 1 14 0,1 3-32 0,0-1 31 16,-1-1-43-16,3 3 32 0,-3-3-48 0,1 3 18 15,0-3-15-15,1 1 36 0,-1-3-40 0,2 2 33 16,-3-3-32-16,1-2 28 0,-2 1-35 15,1-1 40-15,0-2-34 16,-2-1 43-16,-2-6-36 0,8 9 31 16,-8-9-39-16,3 6 47 0,-3-6-41 0,0 0 39 0,0 0-40 0,11-2 39 15,-11 2-42-15,5-10 42 0,-4 4-34 16,3-3 39-16,1 2-34 0,-1-2 55 0,0 0-26 16,0-1 38-16,-1 2-19 0,3 0 34 15,-1 0-6-15,2-1 35 0,-2 2-15 0,2 1 18 0,-1 0-27 16,-1 0 25-16,3 4 6 0,-8 2-5 0,11-4-22 15,-11 4 3-15,16-1-14 0,-16 1-13 0,14 2-9 16,-14-2-9-16,13 5-8 0,-6-2-8 0,-2 3-7 16,2-1-24-16,-1 0-49 0,-2 1-44 0,4 1-42 15,-5-2-75-15,3 1-29 0,-1 1-69 0,-1-2-67 16,1 0-81-16,0 2-69 0,-1-3-72 0,2-1-67 0,-1 2-611 16,-5-5-883-16</inkml:trace>
  <inkml:trace contextRef="#ctx0" brushRef="#br0" timeOffset="122378.47">11949 6011 778 0,'0'0'725'0,"4"-5"-155"0,-4 5-79 0,2-4-60 15,-2 4-44-15,3-7-30 0,-3 7-40 0,1-7-63 16,-1 7-43-16,1-7-49 0,-1 7-4 0,3-8-33 16,-3 8 5-16,6-9-38 0,-6 9 19 0,4-8-38 15,1 3 29-15,-5 5-39 0,7-9 24 0,-5 3-64 0,2 1 62 16,-4 5-39-16,8-9 26 0,-6 2-27 0,-2 7 40 15,5-11-35-15,-3 5 40 0,0 0-11 16,-2 6 23-16,-1-11-24 0,1 11-22 0,-4-11-10 0,0 5-9 16,4 6-9-16,-9-10 10 0,4 6-3 0,5 4-4 15,-13-5 12-15,13 5-18 0,-15-3 26 0,15 3-19 16,-14 1 30-16,4 3 2 0,2-1 27 0,-1 1-2 16,0 2 21-16,2 1-20 0,0 1 12 0,-1 1-11 15,2 2-1-15,0 1 1 0,1-3-15 0,0 3-15 16,2-1 16-16,-1 1-36 0,4 0-7 0,-1-1-2 15,2 1-15-15,2-1 6 0,-2-1-4 0,4 1-10 0,3-2 3 16,7 10-39-16,-6-11-23 16,1-2-35-16,2 1-63 0,-2-2-27 0,3-2-61 15,0 0-26-15,-1-3-67 0,2 0-87 0,2-2-95 0,-1-1-90 16,0-1-87-16,-2-1-144 0,0 0-338 0,0-1-781 16</inkml:trace>
  <inkml:trace contextRef="#ctx0" brushRef="#br0" timeOffset="122742.36">12143 5884 305 0,'0'0'701'16,"0"-12"-96"-16,0 12-6 0,0-11-57 0,0 11-14 0,0-9-53 16,0 9-71-16,0-9-57 0,0 9-65 0,3-7-45 0,-3 7-38 15,0 0-20-15,5-6 16 0,-5 6 2 0,0 0-11 16,9 4-3-16,-9-4-10 0,7 7-13 0,-1 0-38 15,-1-1 8-15,1 3-41 0,-2-1-1 0,2 2-26 16,-2-1 3-16,3 1-31 0,-2 0 11 0,2 2-26 16,-2-2 16-16,0 0-10 0,1-1-2 0,-1 1-5 15,0-2-1-15,-1 2-21 0,-2-3 19 0,1-1-20 16,-1 1 29-16,-2-7-22 0,4 8 21 16,-4-8-3-16,4 7-5 0,-4-7 5 0,0 0 4 0,0 0 2 15,0 0-23-15,3-9 22 0,-3 9-15 0,0-14 13 16,0 4-15-16,0-4 10 0,2 2-20 0,-2-2-1 0,3-2-2 15,2 0-15-15,0-2-4 0,1 2-10 0,1 0-3 16,0-1-27-16,5 2-20 0,-2 1-39 16,3 2-40-16,-3 3-46 0,2-1-42 0,0 3-81 0,0 2-111 15,-2 0-110-15,0 3-135 0,-10 2-736 16,14 0-1032-16</inkml:trace>
  <inkml:trace contextRef="#ctx0" brushRef="#br0" timeOffset="-143725.57">27447 16149 137 0,'0'0'457'0,"-9"6"-90"0,9-6-54 0,-9 7-55 15,9-7-38-15,-10 6-39 0,10-6-29 0,-9 5-34 16,9-5-20-16,-5 4-20 0,5-4-18 0,-5 4-3 16,5-4 6-16,0 0 16 0,0 0 19 0,-3 6 13 15,3-6 13-15,0 0-7 0,0 0-9 0,0 0-17 16,17-1 0-16,-17 1-6 0,15-5-9 0,-6 1-15 15,0 0-1-15,1-1-8 0,-1-1-7 0,2 0 15 16,1-1 6-16,-3 1 6 0,0-2-9 0,-1 2 4 16,-1-2-9-16,1 0 28 0,-4 3-12 0,0-4-9 15,-1 2 4-15,-2 1-14 0,-1 6-18 0,-1-13 0 16,-2 6-11-16,-2 0 3 0,-2 3-14 0,-3-1 2 16,-1 1 0-16,-1 0 18 0,0 1 7 0,-1 1 13 15,-3 2 4-15,2 3-8 0,-1 0-9 0,0 2-3 16,-1 1-14-16,2 2-2 0,1 1-10 15,-3 3-6-15,4 1-1 0,1 1 1 0,2-1-2 0,2 0 10 16,2 2-14-16,0-1 2 0,4 0 0 0,0-1 0 16,3 0 1-16,3 0 2 0,0 0 0 0,3-1 0 15,4-1 3-15,4-2 0 0,2 1-5 16,1-3-38-16,4-3-66 0,0-1-74 0,-1-1-85 0,2-2-45 16,2-2-36-16,-1-1-32 0,0-2-58 0,-3-1-69 15,-1-1-333-15,0-1-371 0</inkml:trace>
  <inkml:trace contextRef="#ctx0" brushRef="#br0" timeOffset="-143373.1">27696 16080 248 0,'0'0'445'0,"0"0"-56"0,0 0-32 0,0 0-84 0,4 8-4 16,-4-8-32-16,3 10-38 0,-3-10-10 0,2 13-12 16,0-6-8-16,0 4-19 0,-1-4-23 0,1 3-5 15,0-1-23-15,0 0-19 0,0 0-15 0,-1-1-8 16,2 3 15-16,-2-3-8 0,1-2-14 0,0 1-5 15,-2-7-4-15,0 11 11 0,0-11 29 0,3 9 11 16,-3-9-15-16,0 0-12 0,0 0-13 0,0 0-6 16,0 0-7-16,7-8-8 0,-7 2-3 0,3-2-9 15,-1-1-3-15,0-4-4 0,0 1 0 0,2-1 4 16,0-2-2-16,0 1 7 0,3 2 10 0,-3-1 6 16,1 2-7-16,-1 2-9 0,1 0-11 15,2 2-5-15,-1 1-3 0,-1 0 4 16,-5 6-8-16,13-3 3 0,-13 3-4 0,13 3 5 15,-6 1-1-15,-1 1-1 0,1-1 1 0,-2 5 0 0,4-1 3 16,-2 4-15-16,0-4-47 0,-1 6-58 0,2-3-38 16,-4 1-46-16,1 3-54 0,2-2-16 15,-1-3-19-15,-1 5-48 0,0-5-87 0,0 1-50 0,1-1-209 0,-3-2-190 16</inkml:trace>
  <inkml:trace contextRef="#ctx0" brushRef="#br0" timeOffset="-142985.29">28183 16127 375 0,'6'-11'673'0,"-3"3"-63"0,-1-1-53 0,-2 2-58 16,0 7-68-16,-3-12-23 0,1 6-36 0,-2 1-59 15,-3 2-20-15,7 3-51 0,-13-5-14 0,13 5-31 16,-16 0-13-16,5 1-20 0,0 5-18 0,2-1-20 16,0 1 0-16,-1 1-47 0,2 1 16 0,-1 3-46 15,3 0 9-15,-3 0-34 0,5-1 21 0,0 1-12 16,2-1-6-16,-1 0-6 0,2 2-4 0,1-5-7 0,0 4 2 15,3-3 2-15,0-1 2 0,1-1-7 0,1-1-9 16,4 0-21-16,-9-5-24 0,16 2-24 16,-5-3-38-16,-1-3-32 15,3 0 5-15,0-5-2 0,-2 0-5 0,3-3-8 0,-3-3 9 0,0-1 7 16,-1-3 19-16,-3-2 14 0,-1-1 14 16,-1-2 12-16,-1 1 18 0,-3-2 5 15,1 2 27-15,-2 3 20 0,0 1 48 0,-2 1 20 16,1 1 15-16,1 3 8 0,0 2 3 0,0 0-21 0,-1 1-18 0,0 3-16 15,1 8-15-15,0-9 1 0,0 9 10 16,0 0-1-16,0 0-8 0,-6 10-4 0,6-1-16 16,0 3 16-16,2-1-18 0,-2 7 13 0,2 1-7 15,0 0 7-15,-1 6 1 0,0 0-13 16,3 0-80-16,0 0-116 0,-2 1-112 0,2-1-112 0,-1 2-145 16,1-5-664-16,-1 0-837 0</inkml:trace>
  <inkml:trace contextRef="#ctx0" brushRef="#br0" timeOffset="-142485.5">28706 15868 212 0,'1'-6'504'0,"-1"6"-95"0,4-13-47 16,-4 13-20-16,3-9-19 0,-3 9-43 0,2-9-56 15,-2 9-44-15,4-5-43 0,-4 5-31 0,0 0-23 16,0 0 31-16,0 0 39 0,0 0-11 0,0 0-6 16,4 8 0-16,-4-8-10 0,1 14 15 0,-1-7-10 15,0 3 18-15,0-1-14 0,1 4-9 0,1-1 7 16,-1 0 1-16,0 1 4 0,-1 1-35 0,2 2 11 15,-1-1-18-15,0 1 9 0,2 0-33 0,-1 1 0 16,0-2-28-16,0 1 11 0,1-3-12 0,-1 2-5 16,3 0-8-16,-1-1-1 0,1-2-7 0,-1 1-24 15,1-2-59-15,-1-4-59 0,5 2-61 0,-3-2-75 16,3-2-80-16,0 0-74 0,3-3-41 0,-3 0-63 16,-9-2-60-16,19 0-359 0,-19 0-507 0</inkml:trace>
  <inkml:trace contextRef="#ctx0" brushRef="#br0" timeOffset="-142113.48">28652 16074 384 0,'-7'-5'550'15,"0"1"-123"-15,3-2-46 0,1 2-88 0,3 4 2 16,-2-9-64-16,5 2-4 0,3 1-13 0,1 0-36 16,2 2-21-16,6-2-4 0,-1 0-20 0,5 0-29 15,0 2-16-15,-2 1-12 0,2 0-13 0,-1 1-11 16,1 2-11-16,-3 0-12 0,0 2-3 0,-2 1-4 15,2 0-3-15,-5 1 12 0,2 2 10 0,-4 0 17 0,-1 0-14 16,0 2-5-16,-1-2-5 0,-1 5-6 0,-1-3-8 16,-1-2-3-16,4 4-3 0,-3-2-2 0,1 0-1 15,1-2 0-15,-1 2-1 0,4-2 1 0,-2-2 1 16,1 1-2-16,2-1 2 0,0-2-1 0,0-2 0 16,-11 0-3-16,23-2 2 0,-11 1 0 15,0-3 3-15,-1-1 10 0,-2-1 41 16,1 0 5-16,-1-3 21 0,-1-1-4 0,-5 1-11 0,1-1-13 15,-3-1 0-15,-4 1-13 0,0 0-4 0,-3 0-15 16,-2-1-3-16,-2 1-9 0,-2 1-6 0,-1-1-2 16,1 3-4-16,-1 0-4 0,1 1 9 15,2 2-59-15,-1 2-74 0,0-2-72 0,11 4-74 16,-17 0-91-16,17 0-36 0,-12 5-109 0,12-5-128 0,-9 7-261 0,9-7-453 16</inkml:trace>
  <inkml:trace contextRef="#ctx0" brushRef="#br0" timeOffset="-141655.33">29543 16014 293 0,'0'0'338'0,"0"0"-64"0,0 0-32 0,0 0-32 16,0 0-7-16,0 0 4 0,12-2-6 0,-12 2-13 16,0 0-15-16,12-1-24 0,-12 1-6 0,16-5-22 15,-7 3-18-15,0-1-13 0,0 0-8 0,3 0 0 16,-3 0-8-16,3-2 1 0,-3 3 9 0,0-3 13 16,-2 4 1-16,2-5 2 0,-1 2 6 15,-2 0 9-15,1-1 5 0,-7 5-12 0,7-8-7 0,-7 8-7 16,3-10 14-16,-3 10-25 0,-5-8-10 0,5 8-10 15,-9-9 15-15,9 9 9 0,-16-4 16 0,5 1-4 16,2 2-3-16,-2 1 1 0,-3 0-17 0,2 1 3 16,-2 0-16-16,4 3-8 0,-2 0-9 0,0 0-4 15,1 2-31-15,0 1 9 16,2-1-17-16,1 2 7 0,2 0-9 0,1 2 17 16,0-2-23-16,3 3 26 0,2-2-22 0,2-1 15 15,3 1-18-15,1 0 17 0,3-2-22 0,1 3 21 16,4-3-41-16,-1-2-54 0,4 1-63 0,-2 0-57 0,3-3-52 15,-3-2-42-15,3 1-51 0,-1 0-30 16,-2-4-38-16,4 0-38 0,-5 0-16 0,2-2-376 16,-2 0-383-16</inkml:trace>
  <inkml:trace contextRef="#ctx0" brushRef="#br0" timeOffset="-141333.52">29851 15958 448 0,'3'-8'465'15,"-3"8"-104"-15,2-6-77 0,-2 6-24 0,0 0-5 0,0 0 4 16,0 0-12-16,7 5-21 0,-7-5-43 0,1 7 12 0,-1-7-26 0,2 11-22 0,-2-11-21 15,2 12-21-15,-1-5 3 0,0 0 1 16,-1-1-17 0,3 3-21-16,-3-9-11 0,1 15-14 0,-1-15-5 15,3 13-9-15,-3-13-5 0,2 10-3 0,-2-10-2 0,0 9 1 16,0-9 29-16,2 7 31 0,-2-7 23 0,0 0-13 16,0 0-18-16,0 0-16 0,0 0-13 0,0 0-6 15,0 0-11-15,6-8-3 0,-2 0-8 0,-2-1-2 16,3-1-9-16,1 1 0 0,1-3-1 0,0 2-2 15,1 1 10-15,3 1-2 0,-2-2 0 0,3 2 7 16,0 1-6-16,1 2-3 0,-2 0-3 0,0 3-6 16,1 0-4-16,-12 2-4 0,20 0 3 0,-10 2 2 15,-3 0 2-15,1 3-5 0,-3 1 5 0,3 1 8 16,-5 0-6-16,1 3 2 0,0-2-68 0,-1 1-44 16,-1 0-35-16,-2 1-57 0,2-1-45 0,0 1-56 15,0-1-20-15,-1 0-19 0,0-3-58 0,0 2-23 16,4-1-398-16,-3-3-353 0</inkml:trace>
  <inkml:trace contextRef="#ctx0" brushRef="#br0" timeOffset="-140939.39">30420 15980 488 0,'6'-7'554'0,"1"0"-38"16,-3 2-29-16,-4 5-20 0,1-11-116 0,-1 11 39 15,-4-9-64-15,-1 5 40 0,5 4-72 0,-14-6-29 16,14 6-5-16,-21 0-22 0,7 0-24 0,3 3-11 15,-2 0-23-15,-2 2-27 0,2 1-31 0,-1 1-21 16,2 0-23-16,-2 2-33 0,5-1 10 0,-1 0-12 16,2 3-9-16,1-4-7 0,2 2-5 0,1-2 0 0,1 2-7 15,3-2 1-15,1-1-2 0,3 0 4 0,0 0-14 16,5-2-6-16,0-1-35 0,1 0-37 0,3-2-35 16,0-2-31-16,0-2-21 0,3 0-18 15,3-2 0-15,-1-3-4 0,1-2-1 0,-2-3 14 16,0 1 14-16,-2-4 14 0,-1 0 47 0,-2-4-42 0,-2-1 56 15,-3 0-31-15,0-1 62 0,-1 0-5 16,-3 4 92-16,-2 0 12 0,2 2 95 0,-3 0-24 0,1 2 115 16,0 3-52-16,-1 0-24 0,0 1-31 15,0 5-27-15,0 5 46 0,0 0 22 0,0 0-22 0,0 0 17 16,0 0-9-16,0 10-6 0,0 1-12 0,0 2-7 16,3 3-21-16,-1 2-20 0,-1 0-17 0,3 4-31 15,0-1-52-15,-1 2-99 0,1 1-88 16,0 0-191-16,-1 1-165 0,-3 0-204 0,2-3-754 15,-4 2-1142-15</inkml:trace>
  <inkml:trace contextRef="#ctx0" brushRef="#br0" timeOffset="-140040.84">27489 16573 402 0,'-5'-8'509'0,"5"8"-69"0,-1-5-124 0,1 5-64 0,0 0-49 0,0 0-2 16,0 0-25-16,0 0 33 0,0 0-77 0,0 0 20 15,-6 7-60-15,6-7 37 0,0 12-46 0,0-12 36 16,0 13-64-16,0-7 38 0,0 2-64 0,1 1 3 16,0 1-11-16,-1-1-3 0,0 3 1 15,0-3-2-15,2 1-2 0,-1 0-1 0,0 0-1 0,0-2-36 0,-1 1-23 16,2-2-21-16,0 1-10 0,-1-2 4 0,-1-6 16 31,3 10 12-31,-3-10-4 0,1 7 9 0,-1-7 4 0,0 0 0 0,0 0 15 0,0 0-4 16,0 0 7-1,7-6 2-15,-7 6 9 0,1-11 2 0,-1 3-8 16,0-1 12-16,-1-1 1 0,1-2 1 0,1-1 56 0,-1-2-43 0,1 1 66 0,2-2-33 0,-1 2 35 16,0 0-26-16,0 3 44 0,2 0-46 0,1 0 25 15,0 1-59-15,0 3 42 16,2 1-48-16,-1 1 38 15,4 3-48-15,-10 2 39 0,18 0-48 0,-6 2 49 16,-2 2-31-16,1 3 63 0,2-1-42 0,-3 1 64 16,1 2-47-16,0 0 82 0,-3 1-42 0,0 0 64 0,-3 2-60 15,0-2-8-15,-3 0 30 0,-2 2-2 0,0-1-17 16,-2 0 12-16,-3-1 1 0,-2 2-20 0,-2 0-24 16,0-1 4-16,-3 0-35 0,-3-1 19 0,1 2-19 15,2-5-2-15,-2 2-22 0,1-1 13 0,1-2-21 16,1 0 23-16,1-2-55 0,0 0-30 0,2 0-48 0,1-1-60 15,7-3-74-15,-11 5-88 0,11-5-76 0,-10 2-63 16,10-2-68-16,0 0-61 0,0 0-285 0,0 0-441 16</inkml:trace>
  <inkml:trace contextRef="#ctx0" brushRef="#br0" timeOffset="-139471.21">27790 16617 244 0,'4'-6'584'0,"2"1"-86"0,-6 5-16 0,6-8-75 16,-6 8 6-16,7-5-100 0,-7 5-8 0,6-6-112 0,-6 6-2 15,0 0-86-15,5-4 42 0,-5 4-28 0,5 6 170 16,-5-6-128-16,4 10-76 0,-3-3 41 16,-1-1-63-16,2 3 37 0,-2-1-66 0,2 0 1 15,-2 2-5-15,0-1-6 0,0 3-3 0,2-1-5 16,-2 0 3-16,0 0-4 0,1-1-43 0,-1 2-45 15,0-5-52-15,0 3-46 0,0-2-43 0,1 2-39 16,-1-3-20-16,0 1 4 0,1-2 2 0,-1-6 10 16,3 12-10-16,-3-12 17 0,4 8 11 0,-4-8 13 15,4 5 19-15,-4-5 53 0,0 0 14 0,0 0 45 0,0 0 19 16,8 2 59-16,-8-2 40 0,0 0 34 0,0 0 36 16,6-5 1-16,-6 5 12 0,2-5 8 15,-2 5 0-15,3-8-1 0,-3 8-6 0,2-8-9 16,-2 8-4-16,4-11-9 0,0 4-8 0,-1 1-13 0,2 0 5 15,-2-2 4-15,3 0-7 0,-1 0-12 16,1-1 7-16,-1 0 2 0,3-1 5 0,-2-1 2 16,1-1-5-16,-1 2-2 0,3-1 61 0,-4 1-31 15,0 0 46-15,0 1-42 0,1 1 50 0,-3-3-41 0,4 3 51 16,-5 0-39-16,3-1 70 0,-2 1-66 0,-2 2 47 16,2-1-55-16,-1 1 2 0,-2 6-14 15,4-11 6-15,-4 11-42 0,4-7-27 0,-4 7 1 16,0 0-8-16,5-5 32 0,-5 5 17 0,0 0-22 0,1 7 23 15,-1-7 26-15,2 10-15 0,-4-3-4 16,2 0-14-16,0 2-2 0,0 0-17 0,-1 3-8 16,0-2-12-16,1 2-2 0,-3 0-7 0,3-1-6 15,0 4 0-15,-1-2-41 0,1 1-14 0,0-3-68 0,1 3-39 16,-1-3-54-16,0 1-50 0,3-2-53 0,-2 1-49 16,0 0-43-16,1-1-18 0,0 0-49 0,1-2-82 15,1-1-454-15,-2-1-590 0</inkml:trace>
  <inkml:trace contextRef="#ctx0" brushRef="#br0" timeOffset="-138969.07">28165 16743 390 0,'0'-7'445'0,"2"0"-54"0,-2 7-68 0,2-12-42 16,-2 4-26-16,3 1-27 0,-2-2-25 0,0 2 16 15,3-2-63-15,-3 0 42 0,3 1-51 0,-2-1 39 16,2 0-72-16,-2 1 36 0,1 0-53 0,0 0 56 15,0 4-55-15,-1-2 45 0,-2 6-60 0,4-10 49 0,-4 10-64 16,4-9 36-16,-4 9-67 0,3-8 40 0,-3 8-61 16,2-5 37-16,-2 5-65 0,0 0 41 0,4-6-54 15,-4 6 53-15,0 0-49 0,0 0 71 0,0 0-50 16,5 4 51 0,-5-4-24-16,5 10 82 0,-5-10-63 0,2 12 83 0,-1-4-74 0,-1-1-4 0,2 0-9 15,-2 4 2-15,2-3 17 16,0 4-28-16,0-1-1 0,-1 0-7 0,0 1-2 15,0-2-1-15,1 2 3 0,0 1-9 0,1-2-6 0,-2 0 2 16,2 0 0-16,0 0 9 0,-1 1-17 16,0-2 4-16,-2 0-3 0,1 0 5 0,1-1 2 0,-1 0-2 15,-2-1 1-15,1-1-5 0,0-7 3 0,-2 12-4 0,2-12-2 0,-3 13 0 16,-1-8-1-16,4-5 12 0,-8 7-9 0,8-7-6 16,-9 7 12-16,3-4 9 0,6-3 8 0,-13 6 21 15,13-6 13-15,-9 5 4 0,9-5-6 0,-8 4-5 16,8-4-7-16,-5 3-8 0,5-3-4 0,0 0-19 15,-10 4 0-15,10-4-13 0,0 0 4 0,0 0 1 16,0 0 15-16,0 0-11 0,0 0-6 0,0 0 3 0,14 0-4 16,-5-1 3-16,3-2-4 0,0 0-4 0,4-1-47 15,0-1-66-15,0 1-55 16,2-1-52-16,1 0-53 0,-4 0-59 0,4 2-82 0,-3-3-32 0,0 2-115 16,-4 1-129-16,-1 0-281 0,1-1-558 15</inkml:trace>
  <inkml:trace contextRef="#ctx0" brushRef="#br0" timeOffset="-138548.4">28866 16565 74 0,'0'0'475'0,"1"-7"-84"0,-1 7-34 16,0-7-3-16,0 7-51 0,0-8 27 0,0 8-82 15,0 0 15-15,0-6-63 0,0 6 19 0,0 0-67 32,0 0 31-32,1-8-79 0,-1 8 16 0,0 0-71 0,0 0 27 15,0 0-59-15,0 0 45 0,0 0-8 0,0 0 54 16,8 4-54-16,-8-4 55 0,1 9 3 15,2-3 70-15,-2 0-65 0,0 0 42 0,1 2-42 0,-2 3 11 16,0-1 4-16,1 0-11 0,-2 3-20 0,1-1-22 16,0 0-8-16,-2 1-5 0,2 0-11 0,0 0 2 15,-1 0-13-15,0 0-6 0,2 0-1 0,-1 0-11 16,0 0-1-16,1-1-7 0,-1 0-3 0,4 11 13 16,-1-11-15-16,-1-2-4 0,2-1-1 15,0 2-2-15,2-4-30 0,-2 0-43 0,1 1-50 16,-1-1-4-16,3-3-111 0,0 2-26 0,1-3-102 0,-8-3-10 15,11 5-40-15,-11-5-54 0,13 3-17 0,-13-3-51 16,0 0-298-16,12-3-369 0</inkml:trace>
  <inkml:trace contextRef="#ctx0" brushRef="#br0" timeOffset="-138147.37">28867 16805 305 0,'-9'-5'473'15,"4"1"-56"-15,-1 0-57 0,6 4-18 0,-11-8-42 0,11 8-48 16,-5-8-17-16,5 8-22 0,-5-9 14 0,5 9-73 15,3-11 13-15,-1 6-46 0,2 2 35 0,1-3-60 16,2 1 42-16,0-2-63 0,2 3 57 0,1-1-58 16,1 1 51-16,0-2-62 0,3 1 43 0,-1 3-42 15,2-3 46-15,-3 4-54 0,1-2 50 0,-1 1-67 16,1 2 40-16,0 0-64 0,-3 0 46 0,0 2-47 16,2 1 99-16,-2 0-81 0,-1 0 8 0,-1 2 11 15,-1-2 8-15,0 3 4 0,-1-1-1 0,-2 1-10 16,2-1 3-16,-2 1-22 0,1 2-2 0,-1-1-12 15,1-1 5-15,-1-2-3 0,0 3-9 0,2-3-1 0,-3 1 4 16,2 0 5-16,0-1-1 0,-5-4 0 16,10 7 2-16,-10-7-7 0,14 4 8 0,-14-4-3 0,13 1-8 15,-13-1 2-15,14-1-5 0,-14 1 0 0,14-3 5 16,-7 1-6-16,-7 2 4 0,11-9-2 0,-6 3 0 16,-2 1-8-16,-2-2 7 0,2 0-6 0,-3 1-1 0,-3 0 2 15,1-1-7-15,-4-2 4 0,1 4-7 0,-5-3-1 16,1 2 11-16,0 0-10 0,-1 2 6 0,0 0-30 15,0 1-23-15,-2-3-54 0,3 4 3 16,-1 0-103-16,-1 0-18 0,11 2-109 0,-16 0-6 16,16 0-56-16,-15 0-54 0,15 0-34 0,-9 4-84 0,9-4-274 15,-7 3-385-15</inkml:trace>
  <inkml:trace contextRef="#ctx0" brushRef="#br0" timeOffset="-137596.04">29638 16571 346 0,'-3'-6'553'0,"3"6"-28"0,-2-11-109 0,2 11-5 0,-2-10-118 16,2 10-23-16,-2-7-93 0,2 7-5 0,0 0-82 15,-3-7 25-15,3 7-37 0,0 0 27 0,0 0-17 16,0 0 42-16,0 10-46 0,0-10 58 15,1 11-69-15,1-4 37 0,0 0-68 0,-2 2 40 0,3 1-61 16,-2 1 44-16,0 0-60 0,2 1 49 0,-2 0-59 16,3 1 51-16,-3-1-63 0,1 1 0 0,-1-2-58 15,1 1-21-15,-2-1 1 0,2-2 12 0,0 1 4 16,-2-2 14-16,2-1 17 0,-4-1 20 0,2-6 5 16,2 9 2-16,-2-9 6 0,-2 5 4 0,2-5 1 0,0 0 40 15,0 0-42-15,-10-4 43 0,6 0-49 16,0-2 47-16,2-3-47 0,-1-1 46 0,-1-1-49 15,3-2 44-15,1-2-46 0,-1-3 45 16,2 1-25-16,0-1 48 0,3 1-27 0,0 1 41 16,1-1-54-16,3 4 41 0,-2 1-35 15,2-1 42-15,0 5-55 0,0-1 43 0,2 5-55 16,-1-1 43-16,2 3-50 0,-1 0 44 0,1 4-46 16,-1 0 53-16,1 2-30 0,-2 0 66 0,1 5-33 0,-1-1 79 15,0 2-39-15,1-1 38 0,-5 3-43 0,2 1 68 0,-3-3-59 0,-2 2 81 16,-2-2-72-16,0 3 3 0,0-2 12 15,-4-1-7-15,2 0-16 0,-3 1-10 0,-2 0 1 16,0 0-19-16,0-2-7 0,0-2-7 0,0 0-4 0,-3 1-5 0,4-4 2 16,-1 3-31-16,0-2-46 15,0-2-33-15,1 0-33 0,6-3-35 0,-10 6-54 0,10-6-30 0,-7 2-113 16,7-2-30-16,0 0-25 0,0 0-44 0,0 0-43 16,0 0-430-16,-2-6-486 0</inkml:trace>
  <inkml:trace contextRef="#ctx0" brushRef="#br0" timeOffset="-137341.38">29941 16529 486 0,'3'-5'447'0,"4"2"-27"0,-7 3-59 0,7-8 50 16,-7 8-20-16,6-7-49 0,-6 7-80 0,6-5-5 0,-6 5-95 15,5-4 12-15,-5 4-84 0,0 0 38 0,0 0-5 16,0 0 70-1,8 4-56-15,-8-4 41 0,2 10-53 0,-1-4 65 0,1 1-73 0,0 3 39 0,-2-1-63 16,3 2 40 0,-2-3-78-16,1 4 46 0,-2 1-72 0,2-2 49 15,-1 0-65-15,1 3 0 0,-2-3 1 0,2 2-5 0,-2-1-65 0,2-2-44 0,-1 1-15 16,0 0-123-16,-1-1-20 0,1-1-113 0,1-1-27 16,-1 0-53-16,1-1-12 0,0-1-58 15,-2-6-335-15,2 9-404 16</inkml:trace>
  <inkml:trace contextRef="#ctx0" brushRef="#br0" timeOffset="-136996.43">30017 16695 500 0,'0'-12'414'0,"0"12"-89"0,5-11-61 16,-5 11-21-16,4-11-12 0,-1 6-50 0,-3 5 17 16,6-9-71-16,-3 3 7 0,1 1-19 0,1 0-28 15,0 0-19-15,-5 5-15 0,7-8-4 0,-7 8 1 16,8-9-2-16,-8 9-1 0,10-8-4 0,-10 8-2 0,7-8-6 15,-7 8-3-15,7-7-2 0,-4 1 17 0,-3 6 24 16,5-10-10-16,-4 3-6 0,2 2 28 16,-3 5 7-16,4-14 11 0,-2 8 10 0,-2 1 31 15,0 5-27-15,3-12 77 0,-3 12-44 0,2-11 65 0,-2 11-68 16,2-8 46-16,-2 8-83 0,2-6 32 0,-2 6-83 16,0 0 22-16,1-9-73 0,-1 9 77 0,0 0-27 15,0 0 34-15,6 7-64 0,-6-7 76 0,2 12-31 16,1-5 25-16,-1 2-43 0,-2 0 38 0,4 2-45 15,-3 1 17-15,1 1-48 0,-1-1 44 0,-1 2-49 16,1-2-5-16,-1 4 2 0,0-3-76 0,0 2-33 16,0-2-46-16,0 0-80 0,0-1-20 0,0 0-112 15,0 0-18-15,0 0-64 0,1-4-94 0,1 3-82 16,0-5-386-16,-2 1-605 0</inkml:trace>
  <inkml:trace contextRef="#ctx0" brushRef="#br0" timeOffset="-136702.12">30229 16644 198 0,'3'-11'597'16,"1"2"-115"-16,0 0-41 0,1 0-24 0,-1 1-36 15,1-3-6-15,2 3-16 0,-2-1-89 0,2 0 17 16,1 2-95-16,-1 1 32 0,2-1-79 0,-1 1 26 16,0 1-74-16,0 1 63 0,-8 4-57 0,16-2 44 15,-16 2-59-15,16 2 84 0,-7 2-70 0,-4 1 65 0,2 1-45 16,-1 1 49-16,-1 0-54 0,-1 3 46 15,-3-1-32-15,1 3 14 0,-2-2-43 0,0 3-82 16,-2 0 102-16,-2-2-10 0,2 3-4 0,-4-1-13 16,2 0-8-16,1-2-11 0,-2 0-14 0,1-2-12 0,0 1-12 15,2-1-10-15,-1-2-5 0,0 0-4 0,1-1-2 16,2-6 9-16,-1 13 12 0,1-13-4 0,8 6-6 16,-8-6-7-16,16 5 0 0,-3-4-7 0,1-2-47 15,5-2-93-15,4-2-95 0,7-2-153 0,3-2-134 16,5-3-243-16,-1-2-1002 0</inkml:trace>
  <inkml:trace contextRef="#ctx0" brushRef="#br0" timeOffset="-134137.56">27802 16522 98 0,'0'0'340'0,"0"0"-43"0,0 0-53 0,0 0-19 0,0 0-30 16,0 0-29 0,0 0-12-16,0 0-21 0,0 0-17 0,0 0-17 0,0 0-4 0,0 0-2 0,0 0-12 15,0 0-8-15,0 0 0 0,0 0-10 0,0 0 1 16,0 0 5 0,0 0 6-16,0 0-1 0,0 0 7 0,0 0 12 0,0 0 7 0,0 0-1 0,0 0-2 15,-1 7 5-15,1-7-6 0,0 0-4 0,1 7-7 16,-1-7-14-16,2 7-7 0,-2-7-12 15,0 8-3-15,0-8 6 0,1 9 14 0,0-2-10 0,-1-7-4 16,0 12-1-16,0-7 10 0,0-5-4 0,2 14-15 0,-2-7-11 16,0 0-3-16,1-1-3 0,-1 2-3 15,1-1 2-15,-1 2 2 0,1-1-3 0,1 0 1 16,-1 1-5-16,0-1 0 0,1 2-6 0,-1-2-3 16,0 3 0-16,0-3 5 0,2 3 8 0,1-4 10 0,-2 3-7 15,-1-2-4-15,1 0 0 0,0 0 8 0,2 2 0 16,-2-3-1-16,0 4-6 0,1-3-6 0,-1 2-2 15,1-2 1-15,-1 3-7 0,3-3 1 0,-3 1-1 16,0 0 0 0,1 0 2-16,-1 0-1 0,0-1-3 0,0 1-2 15,-1-1-3-15,3-1 0 0,-2-1 2 0,0 1-4 16,0-2 6-16,-2-5-6 0,3 11-2 0,-3-11 2 16,5 10 0-16,-5-10 3 0,3 7-1 0,-3-7-1 15,1 8 0-15,-1-8 4 0,0 0 5 0,3 8-6 16,-3-8 0-16,0 0 0 0,0 0-28 0,2 7-26 0,-2-7-35 15,0 0-34-15,0 0-29 0,0 0-28 16,0 0-34-16,0 0-35 0,0 0-33 0,-5-6-6 16,5 6-5-16,0 0-11 0,-1-8-20 0,1 8-20 0,0-6-70 15,0 6-216-15,-1-9-136 0</inkml:trace>
  <inkml:trace contextRef="#ctx0" brushRef="#br0" timeOffset="-133600.05">27857 16833 290 0,'0'0'407'0,"0"-7"-58"0,0 7-45 0,0 0-5 16,0-8-65-16,0 8 27 0,0 0-56 0,3-8 6 0,-3 8-28 15,5-5 9-15,-5 5-32 0,6-5 19 0,-6 5-32 16,11-6-20-16,-11 6 0 0,12-6-6 0,-4 4-19 16,1-3-15-16,1 3-8 0,1-3-8 0,-1 0-4 15,1 1-13-15,-1 1-10 0,1-3-5 0,0 4-4 16,-2-2-6-16,0-1-1 0,1 2-3 0,-3-2 7 15,-1 2 11-15,1-1-1 0,-2 1-4 0,-5 3-8 16,8-7-6-16,-8 7-3 0,7-9-4 0,-7 9 2 16,3-9-7-16,-3 9-2 0,-2-11-5 0,2 11 2 15,-2-11-4-15,0 5 3 0,-2 0-1 0,2 0-2 16,-2 0-1-16,0-1 0 0,2 1-1 0,-1 0 0 0,-1 0 5 16,2 0 19-16,-1 2-2 0,-1-3 0 0,4 7 13 15,-5-9 14-15,5 9 8 0,-5-7 6 0,5 7-3 16,-4-8-12-16,4 8-7 0,-2-6-7 0,2 6-8 15,-3-5-6-15,3 5-5 0,0 0-3 0,-4-6 2 16,4 6-9-16,0 0-5 0,0 0-1 0,0 0-3 16,-2-8 5-16,2 8-2 0,0 0 5 0,0 0 18 15,0 0 24-15,4 8 18 0,-4-8-15 0,6 7 43 16,-3 2-14-16,2-2 18 0,-3 3-28 0,2 1 39 16,0 1-39-16,0 0 14 0,1 1-30 0,-1 1-3 15,0 1 1-15,1 0-3 0,-2-1 19 0,1 3-28 16,0-3 22-16,-1 1-35 0,-1 1 20 0,2-2-33 0,-2 0 22 15,0 0-31-15,-1-1 25 16,2-2-8-16,-1 0-3 0,1 0-5 0,-2-2-3 0,2 1-1 0,-2-2-2 16,0-1 2-16,1-1-3 0,-1 1 1 15,-1-7 1-15,1 10-27 0,-1-10-33 0,3 8-52 16,-3-8-71-16,0 0-76 0,1 7-76 0,-1-7-86 0,0 0-85 16,0 0-64-16,0 0-123 0,0 0-471 15,-4-7-768-15</inkml:trace>
  <inkml:trace contextRef="#ctx0" brushRef="#br0" timeOffset="-133064.68">27822 16674 35 0,'0'0'482'0,"0"0"-107"0,-2-7-49 16,2 7-51-16,0 0-32 0,0 0-28 15,0 0-28-15,0-7-30 0,0 7-15 0,0 0-7 0,0 0 9 16,0 0 16-16,0 0 10 0,4 5 2 15,-4-5 3-15,5 10-15 0,-5-4 10 0,3 1-6 16,-1 3-14-16,2 0-11 0,-1 0-9 0,-2 1-23 0,4 0-21 0,-3 0-10 16,0 0-11-16,4 1-6 0,-4 0-12 15,0-1-7-15,3 1-9 0,-2-2-5 0,-2 1-3 16,4-1-3-16,-2-1-7 0,0 1 1 0,0-1-37 16,-1-3-42-16,1 1-34 0,-1-1-32 15,-2-6-32-15,2 12-29 0,-2-12-44 0,3 7-39 0,-3-7-26 0,0 0-51 0,2 9-50 16,-2-9-69-16,0 0-227 15,0 0-206-15</inkml:trace>
  <inkml:trace contextRef="#ctx0" brushRef="#br0" timeOffset="-132721.86">27878 16855 226 0,'5'-9'456'0,"-5"9"-52"0,8-9-85 0,-5 5 1 15,3 0-75-15,-1-1 12 0,1-1-66 16,2 1-4-16,-1 1-53 0,0-1 5 0,1 0-44 15,-1 0 5-15,2 2-45 0,-1-2 17 0,-2 0-36 16,1 1 16-16,0 1-32 0,-7 3 24 0,9-6-29 16,-9 6 17-16,9-7-25 0,-9 7 17 0,10-9-23 0,-10 9 0 0,4-9 3 15,-4 9-3-15,1-12-1 16,-1 12 24-16,0-11 14 0,-1 3 7 0,0 2 3 16,-2-1-2-16,1-1 29 0,-1 2 10 15,-1 0 14-15,3-1 10 0,-1 1 15 0,-1 0-8 0,3 6-17 16,-4-9-27-16,4 9-17 0,0 0 7 0,-4-4 23 15,4 4 11-15,0 0-12 0,0 9 2 0,3-2 3 16,-2 2-9-16,2-1 18 0,1 3-29 0,-2 0 19 0,3 2-35 16,2 1 9-16,-2-1-29 0,0 1 17 15,1-1-20-15,-2 2 5 0,1-1-27 0,3 0 21 16,-3 0-37-16,-1 0-63 0,0-3-77 0,-2 0-71 16,2 3-79-16,-1-3-87 0,0-2-86 0,-3 1-146 15,0 1-441-15,-2-3-675 0</inkml:trace>
  <inkml:trace contextRef="#ctx0" brushRef="#br0" timeOffset="-130294.43">27314 17489 185 0,'0'0'457'0,"0"0"-70"16,0-8-33-16,0 8-59 0,0 0 31 0,0 0-68 16,0 0-7-16,0 0-82 0,0 0 14 0,0 0-71 15,0 0 27-15,0 0-57 0,0 0 50 0,0 0-41 16,0 0 24-16,0 12-55 0,0-12 2 0,-2 13-9 16,2-6-11-16,0 0 34 0,0 3-56 0,0-2 39 15,1 3-51-15,0-1 47 0,-1 2-59 0,0-2 46 16,0 2-55-16,0 1 48 0,0-2-48 0,2 2 42 0,-2-4 0 15,1 2-15-15,-1-3-4 0,1 0 4 0,-1-1-3 16,0-7 4-16,0 11-3 0,0-11-2 0,3 7 0 16,-3-7-45-16,0 0 50 0,0 0-41 0,0 0 46 15,0 0-45-15,0 0 49 0,4-6-48 0,-4 6 46 16,-2-9-45-16,2 2 44 0,-1 1-45 0,0-2 45 16,-1-3-45-16,1 0 3 0,0 1 45 0,0-4-55 15,-1 1 46-15,2 0-48 0,0 1 49 0,0-3-47 16,4 2 50-16,-1 0-50 0,1 0 50 0,1 0-52 15,2 1 40-15,2 1 1 0,-1 1 45 0,3 1-58 16,-2 1 47-16,3 2-57 0,-1 0 46 0,-2 3-53 0,0 1 46 16,0-1-45-16,-9 3 45 0,17 0-48 0,-9 3 53 15,-8-3-33-15,10 6 84 0,-7-1-46 0,1 1 66 16,-2-1-58-16,-2-5 43 0,0 14-59 0,-2-8 48 16,-3 2-56-16,3-1 43 0,-5 1-58 0,2-1 54 15,-1 1-61-15,1-1 43 0,-2-1-101 0,0 0 17 16,0 0-86-16,0 0 10 0,0 0-80 0,2-4-8 15,-1 3-69-15,6-5-35 0,-11 6-31 0,11-6-84 16,-7 6-39-16,7-6-220 0,0 0-195 0</inkml:trace>
  <inkml:trace contextRef="#ctx0" brushRef="#br0" timeOffset="-129790.48">27530 17487 216 0,'9'-3'482'0,"-9"3"-93"0,19-3-44 0,-19 3-70 15,17 0 10-15,-17 0-92 0,17 2-3 0,-17-2-23 16,14 4 45-16,-5-2-66 0,-9-2 17 0,11 9-61 16,-6-3 53-16,0-2-42 0,2 1 30 0,-5 1-55 15,1 0 39-15,-1 0-59 0,-2-6 41 0,3 12-61 0,-3-12 49 16,1 11-58-16,-1-11 54 0,0 9-47 0,0-9 48 16,0 10-55-16,0-10 49 0,0 6-61 15,0-6 48-15,0 0-58 0,0 8 50 0,0-8-67 0,0 0 44 16,0 0-53-16,0 0 45 0,7-6-50 0,-7 6 47 15,7-7-53-15,0 4 51 0,-1-4-53 0,-1 3 48 16,4-2-49-16,1 0 52 0,-1 0-54 0,0-1 54 16,4 1-58-16,-3 1 55 0,-1 0-54 0,3 0 52 15,-3 2-53-15,1-2 50 0,0 4-53 0,-10 1 54 0,14-3-50 16,-14 3 50-16,17 0-51 0,-17 0 56 0,13 3-53 16,-13-3 51-16,10 6-50 0,-10-6 51 0,11 6-51 15,-11-6 47-15,10 6-47 0,-10-6 50 0,11 7-50 16,-11-7 49-16,10 6-81 0,-4-3 47 0,-6-3-46 0,11 5 53 15,-11-5-46-15,14 3 44 0,-14-3-63 0,14 0 11 16,-14 0 55-16,16-4-42 0,-7 2 51 0,2-2-41 16,-3 1 49-16,1-2-45 0,-1 0 52 0,-2-2-46 15,3-1 89-15,-5 1-40 0,1-1 47 0,-1 0-61 16,-3 1 61-16,1-1-23 0,-2-1 18 0,-2 3-61 16,1 1 46-16,-3-1-57 0,-1 1 44 0,0 0-57 15,-4 3 54-15,3-2-58 0,6 4 52 0,-16-2-53 16,16 2 30-16,-16 0-108 0,16 0-14 0,-17 2-106 0,17-2-31 15,-13 4-65-15,13-4-62 0,-10 7-56 0,10-7-73 16,-9 6-289-16,9-6-321 0</inkml:trace>
  <inkml:trace contextRef="#ctx0" brushRef="#br0" timeOffset="-129536.71">28190 17440 424 0,'0'0'538'0,"9"-6"-101"16,-9 6-11-16,5-5-85 0,-5 5-9 16,0 0-102-16,4-5 9 0,-4 5-69 0,0 0 39 0,0 0-58 15,-7 9 42-15,7-9-62 0,-4 9 46 0,-1-2-51 16,0 0 41-16,1 2-71 0,0 0 41 0,1 0-71 16,-1 1-9-16,1-1 36 0,1 1-66 15,0 0 41-15,-3-1-59 0,4-1 48 0,1 1-58 0,0-9 50 16,0 14-56-16,3-6 45 0,0-1-61 0,1 0 13 0,1-1-103 15,-1-3-6-15,3 3-109 0,0-1-33 0,2-3-67 16,0 1-48-16,-9-3-61 0,17 3-101 16,-17-3-268-16,15 0-334 0</inkml:trace>
  <inkml:trace contextRef="#ctx0" brushRef="#br0" timeOffset="-129193.63">28339 17554 90 0,'0'0'549'0,"4"-7"-117"0,-4 7-37 15,5-8-89-15,-5 8 5 16,9-8-65-16,-4 4 8 0,0 0-61 0,1-1 15 0,2 0-61 16,-1 0 27-16,-1 1-58 0,3-1 26 0,-1 0-59 0,-1 0 40 15,1 0-66-15,-1 2 40 0,-7 3-62 16,11-7 50-16,-6 1-45 0,-5 6 58 0,8-6-60 16,-8 6 48-16,5-6-52 0,-5 6 44 0,3-8-64 0,-3 8 46 0,-2-5-56 0,2 5 49 15,-6-3-54-15,6 3 52 0,-9-3-42 0,9 3 70 16,-13 0-53-16,13 0 60 0,-13 5-54 0,13-5 73 15,-16 6-71-15,9-2 58 0,-2 0-60 0,3 2 53 16,-3-1-58-16,3 3 60 0,1-2-73 0,-1 3 57 16,1-1-75-16,3 0 60 0,-3-1-72 0,2 3 72 15,2-3-69-15,1 0 59 0,1 0-63 0,-1 1 63 16,5-1-76-16,0-3 33 16,0 4-107-16,2-2 10 0,1-2-104 0,0 2-3 15,1-3-47-15,2 0-49 0,1 2-58 0,-1-4-37 16,0 2-34-16,-1-1-54 0,3-2-374 0,-13 0-400 15</inkml:trace>
  <inkml:trace contextRef="#ctx0" brushRef="#br0" timeOffset="-128900.14">28668 17462 435 0,'2'-4'570'0,"-2"4"-37"0,3-10-50 0,-3 10-48 15,0-11-51-15,0 11-43 0,-3-8-98 0,3 8 22 16,-9-5-80-16,9 5 29 0,-10-1-76 0,10 1 35 15,-11 0-89-15,11 0 34 0,-13 4-74 0,13-4 48 0,-12 6-74 16,12-6 43-16,-9 9-58 0,4-3 41 0,3-2-45 16,-1 2 42-16,1 0-58 0,2-6 52 0,2 12-55 15,-1-7 57-15,3 3-59 0,1 0 50 0,-1-3-47 16,3 2 51-16,0 0-53 0,0 1 46 0,0-2-52 16,2 0 55-16,0 0-54 0,-1-1 59 0,0 2-60 15,-1-5 54-15,-2 4-57 0,4-1 54 0,-4 1-49 16,-1-2 58-16,-4-4-50 0,7 9 58 0,-7-9-59 0,0 10 52 15,-3-5-55-15,-1 2 53 0,-1-3-76 0,-3 2 16 16,0 0-88-16,0-1 12 0,-3-1-55 0,0 0-44 16,1 2-61-16,0-2-48 0,-2-1-69 0,-1 3-80 15,4-4-465-15,-1 1-497 0</inkml:trace>
  <inkml:trace contextRef="#ctx0" brushRef="#br0" timeOffset="-128419.38">29247 17308 230 0,'0'0'332'0,"0"0"-70"16,2-7-43-16,-2 7-32 0,0 0-41 0,1-8-28 16,-1 8-21-16,0 0-18 0,0 0-7 0,2-8-19 0,-2 8-12 15,0 0-13-15,0 0-17 0,0 0-26 0,0 0-28 16,0 0-36-16,0 0-27 0,0 0-25 0,0 0-1 15,0 0 0-15,0 0-14 0,0 0 3 16,0 0-21-16,0 0-83 0,0 0 79 0</inkml:trace>
  <inkml:trace contextRef="#ctx0" brushRef="#br0" timeOffset="-127812.79">28867 17462 128 0,'0'0'414'0,"0"0"-72"0,0 0-28 16,0-8-27-16,0 8-36 16,0 0 6-16,0 0-56 0,-4-6 15 0,4 6-72 0,0 0 18 0,0 0-54 0,-11 0 27 15,11 0-46-15,0 0 46 0,-13 3-14 0,13-3-58 16,-8 5 28-16,8-5-57 0,-9 6 33 0,9-6-57 16,-7 5 42-16,7-5-51 0,-7 9 36 0,7-9-46 0,-5 8 42 15,5-8-43-15,-2 10 42 0,2-10-49 16,2 11 49-16,-2-11-47 0,3 11 41 15,-3-11-45-15,7 9 46 0,-7-9-44 16,9 9 42-16,-5-6-48 0,3 2 45 0,-2 0-48 0,-5-5 52 0,10 7-47 0,-10-7 45 16,6 7-45-16,-6-7 48 15,7 7-44-15,-7-7 56 0,4 9-24 0,-4-9 53 0,1 7-51 0,-1-7 41 16,-3 8-52 0,3-8 42-16,-6 9-53 0,6-9 47 0,-7 10-53 0,7-10 42 0,-10 6-85 15,10-6 24-15,-9 7-28 0,9-7-27 0,-9 5-26 0,9-5-36 0,-9 4-46 16,9-4-47-16,-7 4-56 0,7-4-99 0,0 0-378 15,0 0-290-15</inkml:trace>
  <inkml:trace contextRef="#ctx0" brushRef="#br0" timeOffset="-127444.55">29275 17320 82 0,'0'0'445'0,"2"-8"-71"16,-2 8-33-1,3-8-35-15,-3 8-6 0,2-8-13 0,-2 8-10 16,0 0-23-16,0-10-22 0,0 10-24 0,0 0-29 16,2-7-26-16,-2 7-29 0,0 0-27 0,0 0 36 15,0 0 7-15,0 0 11 0,0 0-4 0,5 6 0 16,-5-6-35-16,2 10 49 0,-2-10-37 0,2 13 69 15,-2-6-38-15,1 1 43 0,0 2-75 0,-1 1 52 16,0 0-56-16,0 0 38 0,0 0-53 0,0 2 23 16,-1 1-53-16,0-3 17 0,2 1-53 0,-2 0 24 15,2 1-46-15,0-3 30 0,-1 3-40 0,2-1 36 16,0-1-40-16,-1-1 29 0,7 11-12 0,-6-13-42 16,2 0 2-16,0 1-76 0,1-2 19 0,-1 0-113 15,1-1 4-15,2-1-98 0,-2-1-11 0,-5-4-60 16,10 7-57-16,-10-7-38 0,10 3-53 0,-10-3-58 15,0 0-404-15,12 0-555 0</inkml:trace>
  <inkml:trace contextRef="#ctx0" brushRef="#br0" timeOffset="-127040.19">29280 17513 180 0,'-5'-8'491'15,"5"8"-86"-15,-3-7-26 0,3 7-61 0,5-9 10 16,-5 9-23-16,8-9-35 0,-2 3-5 0,2 0-18 15,2 0-15-15,3 2 1 0,2-2 2 0,-2 2-55 16,4-1 62-16,-3 2-86 0,-1 0 38 0,1 1-89 0,-3 1 35 16,2 1-56-16,-3 1 93 0,-10-1-62 0,14 4 58 15,-6-1-48-15,-3 1 31 0,-2 2-62 0,-3-6 30 16,2 10-54-16,-2-10 16 0,-1 14-38 0,0-7 25 16,-1 0-56-16,1 1-1 0,-2-1 29 0,3-1-45 15,-1 1 36-15,1 0-50 0,0-7 47 0,0 12-46 16,0-12 46-16,4 11-41 0,-4-11 37 0,10 6-38 15,-10-6 36-15,14 5-40 0,-14-5 39 0,16 1-42 16,-16-1 8-16,23-2-1 0,-12-1 41 0,2 2-43 0,-2-4 42 16,2 1-44-16,1-3 36 0,-5 3-38 15,1-3 40-15,-1 0-41 0,-1 0 31 0,-3 0-38 0,0 0 35 16,0 1-39-16,-2-1 35 0,-3 0-32 0,-3 1 17 16,-2 0-35-16,0 0 32 0,-1 1-43 0,-2-2 37 15,-2 3-63-15,2 1 23 0,-2-2-95 0,-9-1-199 16,10 5 132-16,9 1-51 0,-17-1-38 15,17 1-47-15,-14 1-45 0,14-1-50 0,-13 3-54 0,13-3-48 16,-8 4-271-16,8-4-360 0</inkml:trace>
  <inkml:trace contextRef="#ctx0" brushRef="#br0" timeOffset="-126579.46">30003 17429 608 0,'8'-5'698'0,"-8"5"-145"0,13-3-82 0,-13 3-107 16,7-4-67-16,-7 4-21 16,0 0 6-16,9 4 3 0,-9-4-9 0,5 6-88 0,-5-6 49 0,2 12-51 15,-2-12 34-15,2 13-96 0,-2-4 51 0,1 0-69 16,1 2-13-16,-2 0 41 0,0 1-77 0,0 1 52 16,0 1-83-16,-2-1 54 0,1 4-71 0,1-2 51 0,0-2-51 15,-1 2 36-15,1-4-46 0,-1 3 20 0,-1-4-51 16,2 1 33-16,0-3-60 0,0 0 71 0,-1-1-54 15,-1 0 64-15,2-7-60 0,-2 7 60 0,2-7-62 16,0 0 63-16,0 0-46 0,0 0 44 0,0 0-44 0,-9-6 51 16,7-1-52-16,-1-1 44 0,1-3-67 0,-1-1 76 15,-1-2-65-15,2-3 72 0,0-2-61 0,0 3 50 16,2-5-63-16,0 4 65 0,2-2-52 16,2 3 54-16,1-2-61 0,2-1 65 0,1 1-48 15,3 3 55-15,0 2-32 0,5 1 30 0,-5 2-36 0,2 3 41 16,1 1-42-16,-2 4 29 0,0 1-40 15,-1-1 70-15,-1 4-24 0,1 1 42 0,-2 1-40 16,-2 0 62-16,-1 3-38 0,2 0 17 0,-6 1-31 16,2 0 12-16,-3-1-35 0,-1 4 2 0,-2-2-19 0,-1 1 26 0,-2-1-76 15,0 1 4-15,1-1-90 0,-2 0 25 0,-1-1-116 16,2-1 0-16,-4-1-89 0,4 0 13 0,-2-1-23 16,0 0-32-16,7-5-34 0,-9 4-29 15,9-4-15-15,0 0-37 0,0 0 7 0,-7-3-320 0,7 3-297 0</inkml:trace>
  <inkml:trace contextRef="#ctx0" brushRef="#br0" timeOffset="-126106.97">30191 17424 227 0,'10'-8'547'0,"-1"0"-77"0,0 2-47 0,1 1-7 0,-1 0-33 0,2 0-52 0,-1 2-37 15,-1 2-27 1,1-1-10-16,-10 2-35 0,18 0-19 0,-9 4-5 0,-1-1 1 0,0 3-87 0,-3 1 72 16,1 0-86-1,-1 1 46-15,-1 0-60 0,-2 2 55 0,1-1-78 0,-2 2 50 0,0-3-84 16,1 3 56-16,-2-3-67 0,0 0 51 15,0 1-64-15,0-1 52 0,-2-1-68 0,2-1 58 0,0-6-64 0,0 14 68 0,0-14-53 16,-1 9 58-16,1-9-63 0,0 0 46 0,0 9-66 16,0-9 59-16,0 0-57 0,6-6 63 0,-6 6-52 15,4-8 58-15,1 1-72 16,-1-1 65-16,3-2-66 0,-2-2 67 16,2 1-46-16,2 1 41 0,0-2-42 0,1 1 82 0,-1 1-51 0,0-1 53 15,2 3-48-15,0-2 41 0,-1 3-50 0,-1 1 36 0,1 1-44 0,-2 1 25 16,1 1-34-16,-9 3 25 0,15-1-31 0,-15 1 35 15,13 1-57 1,-13-1 58-16,12 7-57 0,-7-2 54 0,1 0-53 0,-1 1 51 0,-1 0-44 0,4 0 42 16,-3 0-41-16,1 1 38 0,-2-1-37 0,5 0 43 15,-1 0-51-15,-1-2 53 0,1 2-44 0,0 0 45 16,2-3-51-16,-1 1 48 16,0-2-37-16,-9-2 37 0,19 1-34 0,-19-1 25 0,17-1-42 0,-7-1 57 0,-1-2-53 15,0 0 54-15,0-2-59 0,-2 0 45 0,0-1-37 16,-1-1 52-16,-2-1-56 0,-1 2 47 0,0 0-26 15,-3 0 21-15,-1 0-33 0,-3 0 34 0,-1 0-52 32,-4 3 54-32,3-1-55 0,-4 2 48 0,1-1-91 0,0 1 31 15,-3 2-97-15,2-1 31 0,10 2-97 0,-20 0 12 16,20 0-54-16,-16 0-54 0,16 0-41 0,-16 2-44 16,16-2-50-16,-11 2-51 0,11-2-63 0,0 0-307 15,-7 4-410-15</inkml:trace>
  <inkml:trace contextRef="#ctx0" brushRef="#br0" timeOffset="-125864.45">30941 17305 693 0,'7'-3'706'0,"-7"3"-108"0,9-4-57 16,-9 4-77-16,5-5-39 0,-5 5-24 0,0 0 9 16,0 0-71-16,0 0 1 0,0 0-57 0,-9 3-12 15,9-3-37-15,-9 8 2 0,4-1-56 0,0-1 5 16,0 0-54-16,1 2 8 0,0 3-39 0,-3 6 68 15,5-7-96-15,-1 0-36 0,3-2 20 0,0 0-37 16,0 1 23-16,3-2-30 0,1 2 5 16,-2 0-70-16,3-1-2 0,-1-3-90 0,1 1-21 0,4 0-153 15,-1-1-39-15,0 0-70 0,1-1-63 0,1-1-49 0,-3 1-64 16,-7-4-52-16,18 1-368 0,-18-1-634 16</inkml:trace>
  <inkml:trace contextRef="#ctx0" brushRef="#br0" timeOffset="-125548.15">31091 17430 286 0,'2'-4'586'15,"-2"4"-80"-15,8-10-33 0,-4 5-53 0,-2 0-27 16,2 1-50-16,0-4-34 0,1 4-34 16,3-3-42-16,-2 0-32 0,1 1-20 0,0 1-12 0,2-2-28 15,0 1-21-15,1-1-4 0,2 1 4 0,-4 0 1 0,2-1-4 16,-1 1-18-16,0 0-12 0,-2 0-25 0,2 2-9 16,0-2-2-16,-4 0-13 0,2 1-11 0,-2 2 15 15,0-2-41-15,0 2 62 0,-5 3-50 0,6-9 58 16,-6 9-34-16,3-7 42 0,-3 7-47 15,-3-6 40-15,3 6-33 0,-5-5 24 0,5 5-8 0,0 0 40 0,-14-1-29 16,14 1 44-16,-13 6-31 0,5-4 39 0,1 4-23 16,0 0 48-16,-1 2-27 0,-2 0 22 15,2 1-12-15,0 2-19 0,1 0 1 0,-2 0-37 0,4-1 1 16,1 1-32-16,1-2 11 0,-1 2-23 0,4-2 9 16,0 2-15-16,0-1 5 0,2-1-19 0,0 0-18 0,3-1-43 15,0-1-61-15,4 0-20 16,-1-1-86-16,1-1-44 0,1 1-148 0,3-4-46 0,-1 1-87 0,0-1-65 15,2-1-57-15,0-1-687 0,-1-1-955 0</inkml:trace>
  <inkml:trace contextRef="#ctx0" brushRef="#br0" timeOffset="-125218.56">31610 17285 748 0,'6'-6'844'15,"-2"0"-109"-15,0 0-93 0,-2 1-74 0,-2 5-71 0,3-8-83 0,-3 8-57 0,-1-7-48 16,1 7-34-16,-6-5-39 0,6 5-43 15,0 0-26-15,-15 1-34 0,15-1-37 16,-11 4-1-16,11-4-39 0,-11 7 19 16,6-3-55-16,0 0 35 0,3 2-45 0,-1 0 27 0,-1 1-21 0,4-1 10 0,0 2-20 0,0-1 24 15,3 0-40 1,1 1 36-16,0 1-40 0,1-1 42 0,1 0-13 0,2 0-19 0,-1-2 15 0,1 4-17 16,1-4 5-16,-1 1-6 0,1 0 27 0,-1-1-12 15,-1 1-31 1,-1 0 39-16,2-1-39 0,-2 0 40 0,-1 0-35 0,-2 0 44 0,-3-6-35 0,2 12 33 15,-4-6-37-15,-1 0 32 0,-2-1-20 16,-1 0 20-16,-2-1-25 0,0 2 24 0,-2-1-28 0,1-3 26 0,0 3-31 16,-2-2-4-16,2 0-55 0,-1-1-3 0,10-2-79 15,-15 4 34-15,15-4-139 0,-13 2-4 0,13-2-85 16,-9 1-57-16,9-1-29 16,0 0-23-16,0 0-5 0,0 0-9 0,-2-6-25 0,2 6-348 0,8-8-389 15</inkml:trace>
  <inkml:trace contextRef="#ctx0" brushRef="#br0" timeOffset="-124902.15">31801 17326 334 0,'9'-8'807'0,"-1"2"-140"0,-3 2-33 15,0 0-94-15,-5 4-36 0,10-11-5 16,-10 11-49-16,8-6-55 0,-8 6-77 0,5-6-56 0,-5 6-39 0,0 0-35 0,0 0-43 16,0 0-15-1,0 0-20-15,0 0-37 0,0 0-5 0,0 0-16 0,-6 4-17 16,6-4 10-16,-1 7-7 0,1-7-24 0,0 12-2 15,0-12 11-15,3 11-5 0,-3-11-14 0,4 11 13 16,0-3-4-16,0 0-3 0,2-2-14 0,-1 1 14 16,2 0-14-16,-1 0 4 0,-1-1 7 0,3 2-10 15,-2-4-1-15,-1 1 10 0,2 2 3 0,-2-2-15 16,0 0 9-16,-1-1 6 0,-4-4 21 0,5 10 26 16,-5-10 7-16,1 11 39 0,-1-11-11 0,-4 9 9 15,-1-3-6-15,0-1-3 0,-1-1-11 0,-2 0-15 0,0 1-41 16,-3 1 27-16,2-3-12 0,-1 1-5 0,-2-1-18 15,3 1-1-15,0-2-67 0,-1 1-20 0,10-3-82 16,-16 2-17-16,16-2-132 0,-13 4-56 0,13-4-137 16,0 0-112-16,-14 1-128 0,14-1-740 0,0 0-1098 15</inkml:trace>
  <inkml:trace contextRef="#ctx0" brushRef="#br0" timeOffset="-124776.57">31938 17467 436 0,'0'0'624'0,"10"-5"-174"16,-10 5-187-16,13-4-154 0,-13 4-185 0,9-6-222 16,-9 6-177-16,3-10 43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6.01514" units="1/cm"/>
          <inkml:channelProperty channel="F" name="resolution" value="0" units="1/dev"/>
          <inkml:channelProperty channel="T" name="resolution" value="1" units="1/dev"/>
        </inkml:channelProperties>
      </inkml:inkSource>
      <inkml:timestamp xml:id="ts0" timeString="2023-02-09T05:58:47.607"/>
    </inkml:context>
    <inkml:brush xml:id="br0">
      <inkml:brushProperty name="width" value="0.05292" units="cm"/>
      <inkml:brushProperty name="height" value="0.05292" units="cm"/>
      <inkml:brushProperty name="color" value="#FF0000"/>
    </inkml:brush>
  </inkml:definitions>
  <inkml:trace contextRef="#ctx0" brushRef="#br0">4047 12946 23 0,'0'0'267'0,"0"0"-57"15,0 0-32-15,0 0-19 0,0 0-2 0,0 0-6 16,0 0-12-16,0 0-14 0,0 0-8 0,0 0-13 0,0 0-6 16,0 0-6-16,0 0-7 0,0 0 1 0,0 0-15 15,0 0 7-15,0 0-26 0,0 0 30 0,0 0-30 16,0 0 25-16,0 0-14 0,0 0 8 0,0 0-10 16,0 0 18-16,0 0-17 0,0 0 10 0,0 0-11 15,0 0-6-15,0 0 6 0,0 0 4 0,0 0-6 16,0 0 6-16,0 0-3 0,0 0 0 0,0 0-9 15,0 0 6-15,0 0 6 0,0 0-5 0,0 0 2 16,0 0-9-16,0 0 8 0,0 0-4 0,0 0 5 0,0 0-9 16,0 0 6-16,0 0-5 0,0-6 2 15,0 6-2-15,0 0 2 0,0 0-9 0,0 0 11 16,0 0-10-16,0 0 5 0,0 0-12 0,0 0 4 0,0 0-8 16,0 0 4-16,0 0-6 0,0 0 4 0,0 0-8 15,0 0 1-15,0 0-6 0,0 0 6 0,-9-3-5 16,9 3 8-16,0 0-14 0,0 0 11 0,0 0-12 0,0 0 11 15,0 0-19-15,0 0 15 0,0 0-15 16,0 0 12-16,0 0-16 0,-8 3 14 16,8-3-20-16,0 0 10 0,0 0-7 0,0 0 15 0,-6 1-20 0,6-1 20 15,0 0-15-15,0 0 17 0,-9 6-18 0,9-6 17 16,-4 5-16-16,4-5 17 0,-5 5-19 0,5-5 18 16,-5 5-18-16,5-5 11 15,-7 8-5-15,7-8 16 0,-7 8-13 0,7-8 11 0,-6 8-22 16,6-8 22-16,-7 8-19 0,7-8 17 0,-5 7-14 0,5-7 16 15,-8 10-15-15,8-10 13 0,-7 7-10 0,7-7 12 16,-5 9-11-16,-2-2 10 0,7-7-6 0,-5 9-18 16,5-9 14-16,-6 10-6 15,1-5 9-15,2 1-11 0,-1-1 9 16,2 1-5-16,-2 1 7 0,0 0 1 0,3-2 3 0,-3 2-5 0,1-1 8 0,1-1 1 16,-3 3-6-16,2-2 5 0,1-2-6 0,-1 5 4 15,3-9-6-15,-4 9 1 0,2-2-11 0,-1-1 13 16,3-6-9-16,-3 11 0 0,2-5-5 0,1-6 7 15,-4 11-13-15,3-6 11 0,1-5 7 0,-1 14 30 16,-2-7-27-16,2-1 14 0,1-6-21 0,0 14 17 16,0-8-3-16,0 4 2 0,0-3-9 0,0 0-2 15,0 1-5-15,0-1-20 16,4 2 36-16,-4-1 9 0,1 1-5 0,0-1-12 0,2 0 0 0,-2 0-3 0,0 1 2 16,2-1 12-16,0 0 10 0,-2 2-12 0,1-3-5 15,1 1-5-15,1 1-29 0,-2-1 28 0,1 0-42 16,3 1 54-16,-3-2-40 0,-1 0 33 0,2 1-31 15,0-1 28-15,0 0-35 0,-1-1 34 0,-1 0-28 16,3-2 29-16,-1 4-33 16,-2-4 34-16,1 2-32 0,2 0 32 0,-2 0-34 0,-3-6 30 0,6 9-31 15,-6-9 31-15,8 9-29 0,-8-9 30 16,6 9-36-16,-6-9 39 16,4 9-29-16,-4-9 24 0,5 8-30 0,-5-8 30 0,7 6-24 15,-7-6 25-15,2 7-29 0,-2-7 43 0,4 6-46 16,-4-6 30-16,6 5-26 0,-6-5 35 15,0 0-37-15,3 7 34 0,-3-7-30 0,0 0 32 0,4 5-27 0,-4-5 40 16,0 0-7-16,0 0 43 0,0 0-19 0,1 7 31 0,-1-7-30 16,0 0 17-16,0 0-38 0,0 0 21 0,0 0-33 15,0 0 23 1,0 0-35-16,0 0 23 0,-10-2-30 0,10 2 27 0,0 0-34 0,-13-3 24 16,13 3-29-16,-9-3 29 0,9 3-27 0,-14-5 25 0,14 5-27 0,-13-6 25 15,5 4-26-15,0-2 36 0,0 0-15 0,-1 1-2 16,1-1 0-16,1 1 0 0,-1 0-5 0,-1-1-1 0,1 1 1 31,1-1 0-31,-1 1-1 0,8 3-1 0,-13-5 5 16,13 5-5-16,-11-6 0 0,11 6-3 0,-12-7 2 15,12 7-3-15,-9-5 3 0,9 5-4 0,-11-7 1 16,11 7 3-16,-8-6-3 0,8 6 0 0,-6-2-1 16,6 2 1-16,-7-5-4 0,7 5-1 0,-7-3-6 15,7 3 0-15,0 0-1 0,0 0 0 0,0 0 2 16,-8-3-1-16,8 3 2 0,0 0 2 0,0 0 3 15,0 0 3-15,8 5-1 0,-8-5 0 0,8 6 2 16,-8-6-1-16,12 7 2 0,-5-4 1 0,1 0 3 16,1 2-26-16,0 0 34 0,0-1-32 0,3 1 35 15,-2-3-24-15,0 3 29 0,3-1-20 0,-4-1 27 16,2-1-25-16,0 1 25 0,-2 0-23 0,0-1 28 16,-9-2-24-16,16 3 38 0,-16-3-33 0,14 2 36 15,-14-2-28-15,16 0 32 0,-16 0-33 0,12-4 29 16,-12 4-36-16,16-6 30 0,-10 0-39 0,1 0 30 15,-2 0-32-15,2-1 29 0,-2-1-33 0,0-2 32 0,1 2-34 16,-3-4 36-16,4 3-45 0,-5 0 18 0,1 0-61 16,-1-1-16-16,0 3-88 0,-1-1-44 0,-1-1-80 15,-1 2-93-15,-2 0-88 0,-1 1-56 0,-2 1-44 16,0 1-160-16,-3 2-494 0,0 0-831 0</inkml:trace>
  <inkml:trace contextRef="#ctx0" brushRef="#br0" timeOffset="1611.28">3504 13786 420 0,'0'0'363'0,"0"0"-48"0,0 0-40 0,0 0-35 15,0 0-22-15,0 0-20 0,0 0-20 0,0 0-12 16,0 0-17-16,0 0-6 0,0 0-5 0,0 0-14 0,0 0 16 15,0 0 3-15,0 0 5 0,0 0 2 16,0 0 2-16,0 0-6 0,0 0-3 0,0 0-4 16,0 0-11-16,0 0-1 0,0 0-17 0,0 0-1 15,0 0-20-15,0 0 5 0,0 0-24 16,2-5 9-16,-2 5-12 0,0 0 12 0,0 0-25 0,-4-4 17 16,4 4-14-16,0 0 5 0,-2-6 7 0,2 6 4 0,0 0-9 15,-6-6-10-15,6 6 13 0,-3-7-12 16,3 7-2-16,-4-8 16 0,4 8-29 0,-4-9 21 0,4 9-24 15,-3-8 21-15,3 8-39 0,-4-11 27 16,1 5-23-16,0 1 23 0,1-3-29 0,-2 0 20 0,2 0-31 16,-1 0 45-16,-2 1-38 0,4-1 30 0,-3-1-35 15,1 0 35-15,1-1-41 0,-1 2 34 0,-1-2-39 16,2 0 32-16,-2 1-34 0,0-1 27 0,2-1-2 16,-1 1-2-16,-1 0-3 0,2-1-5 0,-1 1 2 0,0-1-1 15,1 1-3-15,-1-1 1 0,0 0 5 0,0 1-10 16,2 0 0-1,-3 0 1-15,3-1-2 0,-1 2 0 0,1-2 0 16,-2 0 10-16,2 1-13 0,0-1-3 0,0 0 2 0,-1 0 0 0,1 0 1 0,1 1 0 16,-1-1 2-16,1 1 0 0,-2 0-1 0,1 1 2 15,1 0 1-15,0 0-2 0,0 0 2 0,0 1-2 0,0 0-1 16,1-3-2-16,1 4-25 0,-2-3 31 0,1 3-28 16,-1-1 44-16,1-2-40 15,2 2 27-15,-3-3-27 0,2 2 31 0,0-1-29 16,-1 3 32-16,3-2-34 0,-1 0 38 0,-1 0-40 0,1 2 32 0,0-3-27 15,1 2 35-15,0-2-39 16,1 2 34-16,-1-2-29 0,0 2 28 0,1-1-27 0,0 1 28 0,0-2-29 16,-1 1 33-16,1 3-32 0,0-2 27 0,-1 0-29 15,1 1 30-15,0-1-29 0,0 1 29 0,1 0-31 16,-1 0 34-16,0 1-38 0,1-1 35 0,-1 1-30 0,-1 0 31 31,1-2-34-31,3 3 35 0,-3-2-34 0,4-2 33 0,-1 3-30 16,-2-1 30-16,3 1-30 0,0-1 33 0,-1 0-29 0,-2 1 36 0,2 0-26 0,-1-1 29 31,1 1-28-31,1 1 28 0,-1-3-32 0,-1 3 30 0,2-1-36 0,-2 0 34 0,-1 1-36 0,1 1 31 16,0-1-3-1,-1 0-6-15,1 0 3 0,-2 3-8 16,2-2 10-16,-7 4-14 0,12-8 0 0,-12 8 0 0,10-6 2 0,-10 6-3 0,13-6 1 16,-13 6 3-1,12-7-1-15,-12 7-3 0,11-6 5 0,-11 6-1 16,13-7-4-16,-13 7 3 0,10-8-1 0,-10 8-1 0,13-4 2 15,-13 4 0-15,10-6 2 0,-10 6-3 0,14-7 0 16,-14 7 1-16,9-5-16 0,-9 5 20 0,12-6-3 16,-12 6 3-16,10-4-4 0,-10 4-2 0,6-4 1 15,-6 4 0-15,8-5 4 0,-8 5-2 0,0 0 0 16,8-3 1-16,-8 3 0 0,0 0 2 0,6-3 10 16,-6 3-7-16,0 0-3 0,0 0 1 0,0 0-1 15,6-6-3-15,-6 6-2 0,0 0-10 0,0 0-11 16,0 0-5-16,0 0-11 0,0 0 1 0,-10-3-9 15,10 3-6-15,0 0 3 0,-13-1-6 0,13 1 14 16,-11 0 0-16,11 0 12 0,-16 0 2 0,16 0 1 0,-15 0 7 16,15 0-11-16,-16-2 20 0,16 2 0 0,-18 0 0 15,18 0 1-15,-20-2-1 0,9 2 2 16,11 0 4-16,-18-3-3 0,18 3 3 0,-19-3-3 0,19 3 2 16,-14-2 4-16,14 2-6 0,-15-3 7 0,15 3-8 15,-13-2 2-15,13 2 1 0,-13-3-2 0,13 3 4 16,-10-1 1-16,10 1 7 0,0 0-12 0,-12-1 2 15,12 1 3-15,0 0-1 0,0 0-5 0,-12-1-3 16,12 1 2-16,0 0-8 0,0 0 0 0,0 0-3 16,0 0 0-16,-11-1 3 0,11 1 7 15,0 0-3-15,0 0 5 0,0 0 2 0,0 0 0 0,12 2 1 16,-12-2 4-16,0 0 4 0,18 0-7 0,-18 0 14 16,15 0-16-16,-15 0 3 0,19 0 3 0,-19 0 0 15,23-1 8-15,-11 0-11 0,0 1 2 0,1-1-2 16,-3 1 2-16,3-2 1 0,-1 1-2 0,-2 0 1 15,3 1-3-15,-13 0 0 0,16 0 1 0,-16 0 0 16,18-3 2-16,-18 3 3 0,13-2-5 0,-13 2 2 16,13 0 1-16,-13 0 11 0,0 0-12 0,13-1 8 15,-13 1 5-15,0 0 0 0,12-1 8 0,-12 1 10 16,0 0-6-16,0 0-2 0,12 0-2 0,-12 0 3 16,0 0-3-16,0 0 1 0,0 0 0 0,0 0 11 0,0 0-12 15,11 0-6-15,-11 0-3 0,0 0 7 0,0 0 7 16,5 4 8-16,-5-4 0 0,2 8 6 0,-2-8-2 15,-2 9-6-15,2-9-5 0,-3 12-5 0,0-5-23 16,2 4 21-16,-3-3-24 0,0 4 22 0,-2 0-50 16,-1 1-23-16,-3 3-94 0,0 1-72 0,-3 1-98 15,-2 5-133-15,-2 3-119 0,-5 1-161 16,1 2-664-16,-1-2-998 0</inkml:trace>
  <inkml:trace contextRef="#ctx0" brushRef="#br0" timeOffset="3860">2225 13449 276 0,'12'0'449'0,"-12"0"-72"0,0 0-8 0,0 0-65 15,0 0 21-15,0 0-62 0,0 0-6 0,0 0-33 16,0 0 0-16,0 0-32 0,5-5 2 0,-5 5-24 16,0 0-6-16,0 0-20 0,0 0 8 0,0 0-21 15,0 0-1-15,0 0-14 0,0 0-13 0,-12 0-8 0,12 0-15 16,0 0-10-16,-8 5-18 0,8-5 8 0,-6 6-15 15,0-2-5-15,3 1-10 0,-5 0 1 16,3 3-8-16,0 1 13 0,0-1-17 0,-2 0 6 0,2 2-12 16,0-1 9-16,0 0-9 0,1 1-4 0,1 1 3 15,1-1-3-15,-2-1 0 0,3 1-4 16,-1-1 0-16,1 1-1 0,0-1-1 0,2-3-3 0,-1 2 0 16,3-2 2-16,-2 2 2 0,3-3 1 15,0 1 19-15,1 0 16 0,3-2 10 0,-1-1 8 0,2-1-8 16,-9-2-2-16,18 3-12 0,-18-3 0 15,21-3-16-15,-10 2 10 0,1-2-11 0,-2 0 4 0,1-2-10 16,-1 2-25-16,-1 0-40 0,2-1-25 0,-5 1-48 16,2 1-42-16,-8 2-63 0,10-7-58 0,-10 7-91 15,9-4-52-15,-9 4-93 0,0 0-553 0,4-8-692 0</inkml:trace>
  <inkml:trace contextRef="#ctx0" brushRef="#br0" timeOffset="4255.53">2419 13464 612 0,'0'0'494'16,"0"0"-29"-16,0 0-76 0,4-5-10 0,-4 5-70 15,0 0-28-15,0 0-39 0,0 0-13 0,-3 6-27 16,3-6-4-16,-1 7-22 0,1-7-11 0,-5 11-13 15,2-4-31-15,2-1-23 0,0 2-17 0,1-8-15 16,-3 12-17-16,3-12-8 0,-1 12-13 0,1-5-2 16,0-7-6-16,0 10-2 0,0-10 0 0,1 12-4 15,-1-12 0-15,5 7-1 0,-5-7 7 0,8 7 7 16,-8-7 16-16,10 2 7 0,-10-2-11 0,13 0-1 16,-13 0-4-16,14-2-5 0,-7 0 1 15,1-2 2-15,1 1 8 0,-4-2 3 0,3 1 13 0,-8 4 6 0,9-9 9 16,-7 4-6-16,1-1-14 0,1 0-4 0,-4 6-2 15,1-11-8-15,-1 11-7 0,-1-9-11 0,1 9-9 16,-5-10 6-16,5 10-10 0,-8-10-5 0,8 10 1 16,-10-4-25-16,10 4-19 0,-10-6-31 0,10 6-34 15,-12-5-37-15,12 5-34 0,-10-3-65 0,10 3-37 16,-13-1-71-16,13 1-6 0,-10-2-73 0,10 2-66 0,0 0-480 16,-14 0-566-16</inkml:trace>
  <inkml:trace contextRef="#ctx0" brushRef="#br0" timeOffset="4605.49">2489 13357 459 0,'9'-7'431'16,"-9"7"-20"-16,9-3-94 0,-9 3 18 15,10-3-45-15,-10 3-2 0,13 2-41 0,-13-2-5 0,13 3-33 0,-13-3 32 16,13 6-15-16,-7-1-25 15,-1 0-22-15,3 1-6 0,-2-1-19 0,-1 1-18 0,0-1 1 16,0 2-23-16,2-3-12 0,-3 2-5 16,-4-6 0-16,6 10-6 0,-3-5 4 0,-3-5-1 0,6 8 9 0,-6-8 2 15,4 6 7-15,-4-6 8 0,4 6 5 0,-4-6 11 16,0 0 4-16,5 6-3 0,-5-6-5 0,0 0-17 0,0 0-18 16,0 0-24-16,0 0-12 0,0 0-10 0,0 0-16 0,-3-8-7 15,3 8-5 1,-1-9 4-16,1 9-21 0,-4-13-12 0,4 13-5 15,-1-11-13-15,1 4-16 0,-1 0-21 0,-1 1-19 0,2-1-25 0,-1-1-45 16,1 1-35-16,0 0-28 16,1 1-29-16,-1 6-44 0,2-13-41 0,-2 13-61 15,1-14-9-15,-1 14-78 0,2-11-72 16,-2 11-532-16,3-13-696 0</inkml:trace>
  <inkml:trace contextRef="#ctx0" brushRef="#br0" timeOffset="4902.54">2687 13208 283 0,'0'0'452'0,"10"4"-11"15,-10-4-82-15,11 7 2 0,-6-4-74 0,0 3-1 16,0 1-30-16,1-1-22 0,-1 0-29 0,1 2 2 16,-3 1-28-16,3-3-11 0,-4 1-25 0,7 6 122 15,-5-7-142-15,-2 0-9 0,-2-6-2 16,4 10-1-16,-4-10-4 0,5 7 17 0,-5-7-3 15,3 8 13-15,-3-8 17 0,4 6 16 0,-4-6 10 16,0 0-12-16,0 0-36 0,0 0-28 0,0 0-23 16,0 0-6-16,0 0-19 0,0-11-42 0,-4 4-10 15,4 0-25-15,-1-1-1 0,-2-1-19 0,3-2-17 0,-1 2-26 16,1-2-11-16,-2 1-8 0,2-1-26 0,0 0-26 16,2 1-26-16,-2 0-24 0,1 1-43 15,-1 1-34-15,0 0-48 0,3 0-46 0,-2 2-51 0,-1 6-41 16,3-11-439-16,-3 11-480 0</inkml:trace>
  <inkml:trace contextRef="#ctx0" brushRef="#br0" timeOffset="5279.39">2879 13114 238 0,'15'-2'383'0,"-15"2"-46"0,8-2-52 0,-8 2-10 15,10-3-65-15,-10 3 5 0,9-5-24 0,-9 5-18 16,8-5-17-16,-8 5-2 0,9-6-2 0,-9 6-2 15,7-6-15-15,-7 6-5 0,7-7-2 0,-7 7-2 16,5-9 4-16,-5 9-8 0,4-8 12 0,-4 8 10 16,2-8-4-16,-2 8-9 0,2-9 2 0,-2 9 2 15,0-7-13-15,0 7-7 0,-3-6 9 0,3 6-28 16,-3-6 9-16,3 6-30 0,-5-3-1 0,5 3-17 0,0 0 7 16,0 0-15-16,-15 2-3 0,15-2 0 0,-10 7-3 15,5-2-10-15,-2 0 6 0,2 3-15 0,-1-1-4 16,2 1-6-16,-1 0-1 0,1 2-7 15,0-1 1-15,3 0-5 0,-2 0 0 0,2-3-3 0,0 2 2 16,1-1 5-16,0 2-4 0,1-2 1 0,0 0 3 16,-1-7 4-16,7 11 1 0,-2-9 10 15,0 3-8-15,5-2 4 0,-10-3-13 0,14 3-57 0,-14-3-46 0,19-2-46 16,-8 1-43-16,-2-2-51 16,1-2-48-16,-1 3-42 0,-2-1-62 0,1-2-87 15,-2 0-79-15,1 0-386 0,-3 0-523 16</inkml:trace>
  <inkml:trace contextRef="#ctx0" brushRef="#br0" timeOffset="5567.33">3117 12909 120 0,'3'-9'610'0,"-3"9"-113"0,3-7-45 0,-3 7-17 0,4-7-41 15,-4 7-51-15,0 0-33 0,4-8-37 0,-4 8-35 16,0 0-18-16,0 0-17 0,0 0-13 15,0 0-18-15,0 0-11 0,-8 6-3 0,8-6-27 16,-5 12-3-16,4-6-27 0,-2 0-4 0,2 2-12 0,-2-2-15 16,1 5-4-1,0-3-17-15,1 1-1 0,1-2-15 0,-1 0-8 16,1 0-7-16,0 1-3 0,0-1-1 0,1 0-1 0,2-2 2 0,-1 3 1 0,1-3-4 16,1-1 2-16,-4-4-8 0,10 9 1 0,-10-9-36 15,11 4-50-15,-11-4-22 0,14 0-63 0,-14 0-52 16,16-4-63-16,-10 0-54 0,2 0-46 0,-8 4-63 0,12-8-80 15,-5 0-477-15,-2 1-596 0</inkml:trace>
  <inkml:trace contextRef="#ctx0" brushRef="#br0" timeOffset="5894.34">3169 12628 631 0,'0'0'543'0,"0"-7"-122"0,0 7-15 0,0 0-76 0,0-9-49 0,0 9-74 0,0 0-21 16,0 0 2-16,5-4 31 0,-5 4-1 0,0 0 42 16,7 7 0-16,-7-7-30 0,5 7-21 0,0 1 13 15,-3-1-7-15,3 0-32 0,-1 3 5 0,0-2-40 16,0 3 25-16,0-1-30 0,2 2 19 0,-2-1-33 16,0-1 16-16,-2 2-48 0,3 1 11 0,1 1-38 0,-3-3 21 15,0 0-24-15,2-1 7 0,0 0-38 0,-2 1 19 16,1-1-32-16,-2-1 16 0,2 1-30 0,0-2 2 15,0-1-5 1,1 2-2-16,-2-4 1 0,1 3 3 0,0-4-3 16,-4-4 0-16,8 9-2 0,-8-9-24 0,10 6-38 0,-10-6-46 15,12 3-48-15,-12-3-38 16,11-2-43-16,-11 2-46 0,14-5-37 0,-14 5-65 0,9-6-56 0,-9 6-24 0,9-6-67 16,-9 6-80-16,4-11-400 0,-4 11-614 0</inkml:trace>
  <inkml:trace contextRef="#ctx0" brushRef="#br0" timeOffset="6089.46">3173 12827 163 0,'0'0'726'16,"-11"2"-177"-16,11-2-77 16,0 0-38-16,-11 3-58 0,11-3-36 0,0 0-50 15,0 0-52-15,0 0-42 0,0 0-27 0,0 0-25 16,-6-4-32-16,6 4-15 0,6-6-22 0,-2 3-12 15,2-4-12-15,2 2-10 0,-2-2-44 0,2-2-61 16,2 2-51-16,-1-3-64 0,-1 2-53 0,2-3-55 16,-1 0-96-16,-1 0-106 0,-2-1-387 0,-2 2-431 0</inkml:trace>
  <inkml:trace contextRef="#ctx0" brushRef="#br0" timeOffset="6239.99">3278 12564 545 0,'0'0'631'0,"-3"-7"-100"0,3 7-36 15,0 0-54-15,0-9-50 0,0 9-50 0,0 0-55 16,-1-7-60-16,1 7-48 0,0 0-33 0,0 0-30 0,-1-8-39 16,1 8-73-16,0 0-76 0,0 0-99 15,0 0-78-15,0 0-74 0,0-7-99 0,0 7-118 0,0 0-287 16,0 0-364-16</inkml:trace>
  <inkml:trace contextRef="#ctx0" brushRef="#br0" timeOffset="6428.46">3312 12633 412 0,'0'0'565'15,"5"8"-63"-15,-5-8-54 0,7 10-41 0,-7-10-56 16,5 8-28-16,-3-3-20 0,1 1-47 0,6 3 124 16,-7-3-240-16,2 0-31 0,0-1-20 0,-1 0-11 15,-1 2-18-15,2-1-58 0,-4-6-93 0,5 9-86 16,-5-9-72-16,4 10-91 0,-4-10-131 0,6 10-498 15,-6-10-558-15</inkml:trace>
  <inkml:trace contextRef="#ctx0" brushRef="#br0" timeOffset="7104.11">3468 12570 4 0,'4'-9'749'0,"-4"9"-165"0,1-9-58 0,-1 9-32 15,3-6-62-15,-3 6-37 0,0 0-52 16,1-7-55-16,-1 7-50 0,0 0-46 0,0 0-30 0,0 0-29 16,-13 0-19-16,13 0-17 0,-7 7-17 0,7-7-13 15,-8 7-19-15,4-1-9 0,-1 1-7 0,1-1-9 16,-1 2-3-16,1-1-7 0,2 0-3 0,-1 1-6 16,2-2 2-16,-2 1 0 0,3-1-2 0,0 1 0 0,0 0-2 15,3-1 0-15,-1 0-4 0,2 0 6 0,0 0 0 16,2-1-2-16,1-1-4 15,-1 0-17-15,3-1-16 0,-9-3-10 0,14 4-2 16,-14-4 11-16,17 2 0 0,-17-2-3 0,15 2 4 0,-15-2 11 16,13-1 4-16,-13 1 5 0,13-3 4 0,-13 3 1 15,9-4 4-15,-9 4 6 0,5-7-3 16,-5 7-6-16,1-9 5 0,-1 9 2 0,0-12 3 0,-1 6-1 16,-1-2-1-16,0-1 2 0,1 1-2 0,-2 0-4 15,-1-1 6-15,3-1 2 0,0 2 14 0,-2-2 4 16,2 3-6-16,1-1 10 0,-3 0 3 15,3 0-6-15,3 0-4 0,-2 1-3 0,-1-2-5 0,4 3 0 0,-3-1 1 16,3 0-4-16,1 1 0 0,-1 1-1 0,1 0-3 0,0 2-3 16,-5 3-2-16,13-6 3 0,-13 6-4 0,14-2 4 15,-14 2-1-15,14 3 2 16,-14-3 0-16,16 5-3 0,-9-1 4 0,1 0 3 0,-1 2 13 16,0-3 5-16,-3 3 0 0,2 1 1 15,-1-3 0-15,-1 1 11 0,1 1 6 0,-1-1 8 0,-4-5 0 0,5 8 10 16,-5-8 8-16,8 9 12 0,-8-9 24 15,3 4 32-15,-3-4 21 0,4 6 12 0,-4-6-3 0,0 0-19 16,0 0-26-16,0 0-21 0,0 0-20 0,0 0-20 16,2-7-10-16,-4 0-7 0,1-1-11 15,1-2-9-15,-1-2-6 0,1-1 5 0,1 2-29 0,-1-3 31 16,3 1-31-16,-1 1 27 0,1 1-22 16,-1 0 22-16,2 0-26 0,0 0 20 0,1 3-33 15,0 0 24-15,2 0-25 0,-1 1 25 0,-1 1-25 16,4 2 23-16,-9 4-18 0,13-3 24 0,-13 3-26 0,14 1 29 15,-14-1-39-15,18 4-6 0,-10-2-94 0,-1 4-31 16,1-1-46-16,-2 0-72 0,1 0-68 0,-2 3-52 0,0-2-49 16,-1 2-63-16,-2-2-136 15,1 0-521-15,-3 1-780 0</inkml:trace>
  <inkml:trace contextRef="#ctx0" brushRef="#br0" timeOffset="7900.25">3335 12458 68 0,'0'0'152'0,"0"0"0"15,0 0-52-15,-6 3-1 16,6-3-16-16,0 0-3 0,0 0-3 0,-8 5-3 0,8-5-2 16,0 0 2-16,0 0-1 0,-5 5 8 0,5-5 4 15,0 0 1-15,0 0 12 0,-4 4-11 0,4-4 18 16,0 0-16-16,-5 5 24 0,5-5-38 0,0 0 21 16,-5 7-42-16,5-7 24 0,-4 4-33 0,4-4 31 15,-4 8-29-15,4-8 32 0,-4 7-41 0,4-7 40 16,-4 4-1-16,4-4-34 0,-3 5 39 0,3-5-43 15,-5 6 36-15,5-6-41 0,-4 5 37 0,4-5-40 0,0 0 36 16,-5 7-43-16,5-7 31 0,-5 4-28 16,5-4 28-16,0 0-31 0,-7 9 28 0,7-9-30 15,0 0 21-15,-5 5-16 0,5-5 23 0,0 0-21 16,-5 5 19-16,5-5-18 0,0 0 18 0,0 0-23 16,0 0 17-16,0 0-16 0,-5 3 13 0,5-3-20 0,0 0 8 15,0 0-22-15,0 0 9 0,0 0-13 16,0 0 13-16,1-7-20 0,-1 7 20 0,0 0-23 15,1-6 16-15,-1 6-19 0,0 0 18 0,4-5-18 0,-4 5 13 16,0 0-17-16,0 0 18 0,8-5-22 0,-8 5 6 16,0 0 3-16,0 0 15 0,0 0-14 15,0 0 16-15,0 0-18 0,9 3 23 0,-9-3-20 0,0 0 19 16,1 6-15-16,-1-6 23 0,0 0 3 0,0 7 26 16,0-7-7-16,0 0 17 0,-2 10-11 0,2-10 6 15,-4 4-3-15,4-4 19 0,0 0-3 0,-4 6 22 0,4-6 1 16,0 0-9-16,-5 6-8 0,5-6-8 0,0 0-7 15,0 0-6-15,0 0-3 0,0 0-7 16,-12-1-12-16,12 1-8 0,0 0-6 0,-2-9-2 16,2 9-2-16,-2-6-7 0,2 6-2 0,2-9-11 0,-2 9-8 15,2-8-2-15,-2 8-21 0,5-10-20 0,-5 10-18 16,8-7-15-16,-8 7-19 0,8-5-31 16,-8 5-38-16,9-4-51 0,-9 4-39 0,0 0-86 0,10 3-114 15,-10-3-391-15,6 6-412 0</inkml:trace>
  <inkml:trace contextRef="#ctx0" brushRef="#br0" timeOffset="-36382.81">16945 13591 116 0,'0'0'366'0,"0"0"-16"0,-7 6-71 0,7-6 9 16,0 0-57-16,-9 5-12 0,9-5-59 0,-10 3 14 15,10-3-5-15,-9 4-5 0,9-4-2 0,-10 5 20 16,10-5 11-16,-10 4-28 0,10-4-31 0,-12 4-31 16,12-4-4-16,-10 3 3 0,10-3 10 0,-13 2-4 15,13-2 16-15,-11 3-14 0,11-3 3 0,-11 1-19 16,11-1-27-16,-15-1-2 0,15 1-19 0,-15-3 6 0,3 0-10 16,3 0-12-16,-2-2 5 0,-3 1-6 0,1-2 5 15,-2-1-16-15,3 1 24 0,-6-4-13 16,3-1 3-16,-3 1-9 0,1-4 6 15,-2 1-14-15,0-3 4 0,0-1-8 0,0 1 20 0,3-4-18 16,-3 3 12-16,6-1-14 0,1 1 15 0,0-2-20 0,2 1 13 16,2 0-20-16,3 0 15 0,1 2-17 15,2-1 10-15,0 0-13 0,4 1 15 0,0 0-4 16,1 0-17-16,2 1 5 0,0 2 14 0,3 1-2 16,-2-1-7-16,2 1 6 0,1 2 1 0,1 1-2 0,-1 1-3 15,1 1-4-15,0 2 7 0,-1-1-10 0,0 2 7 16,-1 2 1-16,-8 2-27 0,18-1 34 0,-18 1-1 15,15 2-15-15,-15-2 10 0,13 6-6 0,-8 0 16 16,0 1-14-16,-1 1 18 0,0 1-12 16,-2 1 23-16,-2 0-18 0,0 3 15 0,0 1-13 0,-5 1 20 15,3 0-13-15,-2 4 15 0,-3 0-18 0,1 2 17 16,1 0-18-16,-5 5 15 0,2-7-4 16,0 2 0-16,1 0-8 0,-2-1-2 0,0-1 3 0,1 0-19 15,-1 1 17-15,3-4-6 0,-2 4-1 0,4-5-4 16,-1 0-4-16,-5 13 10 0,9-15 13 15,-2-3-25-15,3 1 21 0,-1 0-22 0,1 0-11 16,1-1 12-16,-1-3 2 0,3 1 0 0,-1-3 3 0,3 2-4 16,0-3 8-16,2-1 13 0,-7-3-17 15,14 2 18-15,-14-2-24 0,19-4 6 0,-10 2 6 16,1-2 3-16,2-3 4 0,-2 0 5 0,3-2-1 16,-3-1-3-16,-1-1 3 0,0-1-4 0,-1 2 3 0,-1-3-2 15,-3 0-4-15,4-2-4 0,-5 1-6 16,0-1 6-16,1 0-4 0,-3-1 0 0,1 2 0 15,-1 1-2-15,-1 1 1 0,1 1-11 0,-1-1 6 16,-1 2 0-16,1-2-23 0,0 3-27 0,-1 0-28 0,1 1-54 16,-2 2-38-16,2-1-59 0,0 7-55 0,-1-11-61 15,1 11-96-15,-1-9-45 0,1 9-104 0,0 0-347 0,0 0-513 0</inkml:trace>
  <inkml:trace contextRef="#ctx0" brushRef="#br0" timeOffset="-34991.19">17176 13456 15 0,'0'0'379'0,"0"0"-81"15,0 0-39-15,1-6-25 0,-1 6-30 0,0 0-18 16,0 0-13-16,0 0-29 0,0 0 23 0,0 0-12 16,0 8-20-16,0-8-23 0,-1 8 6 0,1 0-27 15,-2-1-2-15,1 1-27 0,1 0 8 0,-2 3 15 16,-2-1 4-16,3 1-8 0,-2 1-12 0,2-1-12 15,-2-1-7-15,1 1-8 0,-1-1-3 0,2 1 3 0,-2-3-10 16,2 2 0-16,-3-3-2 0,4 4 0 0,-2-5-3 16,0-1 2-16,2-5-1 0,-3 12 4 15,3-12 14-15,-3 8 8 0,3-8 10 0,-1 5 0 0,1-5-6 16,0 0-16-16,0 0-2 0,0 0-6 0,0 0-7 16,0 0-6-16,0 0 2 0,0 0-8 0,-3-7 2 15,3 7-8-15,2-12 3 0,-1 6-12 0,0-1 7 16,-1-2-8-16,3 0 6 0,0 1-5 0,0-1 4 15,-1 0-9-15,2 0 4 0,0 1 1 0,0 0-2 16,1 1-9-16,-1 1 7 0,2-1-6 0,1 3 2 16,-7 4 2-16,11-6 5 0,-11 6-7 0,13-1 13 0,-13 1-4 15,10 2 4-15,-10-2-6 0,13 7 20 0,-5-3-6 16,-3 2 3 0,0-1-5-16,0 1 3 0,0 0-5 0,-1 1 8 0,1-1 2 0,-2 0 9 0,-1-1-11 15,2 0 16-15,-1 1 1 16,-3-6 15-16,2 9 4 0,-2-9 4 15,4 8 0-15,-4-8 0 0,1 8 3 0,-1-8-5 0,0 0-4 0,0 7-1 0,0-7-1 16,0 0-13-16,0 0-2 0,0 0-8 0,0 0-5 16,0 0-3-16,0-6-6 0,0 6-2 0,2-12-7 15,0 7 4-15,1-3-21 16,-1-1 20-16,3 1-17 0,2-1 15 0,-2 0-15 0,1 2 8 16,-1-2-6-16,3 2 13 0,-2 0-15 0,1 1 16 15,-1 1-16-15,3 1 18 0,-9 4-16 16,13-5 16-16,-13 5-12 0,13-2 17 0,-13 2-16 0,14 3 21 0,-8 0-18 15,-6-3 18-15,13 8-21 0,-7-4 19 16,-1 2 0-16,-1 1-4 0,1 0 1 16,-1 0-4-16,0 1-14 0,-1 0-43 0,0 1-50 15,-1-1-53-15,0 0-53 0,-2-1-44 0,1 0-36 0,1 1-81 0,-2-8-23 16,2 12-106-16,-2-12-406 0,0 10-464 0</inkml:trace>
  <inkml:trace contextRef="#ctx0" brushRef="#br0" timeOffset="-34565.06">17580 13583 568 0,'0'0'482'0,"7"-6"-130"0,-7 6-44 16,9-6-50-16,-9 6-30 0,10-7-40 0,-10 7-23 16,10-6-36-16,-10 6 1 0,11-7-8 0,-3 2-10 15,-2 0-4-15,2 0-13 0,-2 1-5 0,4-1-15 0,-3 0-1 16,-1-1-12-16,1 2 3 0,-1 0-7 0,3-2 4 15,-3 1-4-15,-1 1 10 0,1 0 1 0,-3-2 10 16,2 1-4-16,-5 5 12 0,7-10-14 0,-5 6-3 16,-2 4 4-16,4-12 4 0,-4 12-23 0,0-11 7 15,0 11-7-15,-2-8 5 0,2 8-14 0,-6-10 7 16,6 10-24-16,-8-8 5 0,8 8-15 0,-9-3 13 16,9 3-19-16,-12 0 16 0,12 0-5 0,-14 3 18 15,5 2-6-15,1 0 19 0,1 1-22 0,-1 2 5 16,-1 0 12-16,0 3-3 0,2-1-2 0,0 2-9 15,1-1-9-15,1 0-2 0,-1 1-3 0,3-3-4 16,-1 3-4-16,3-2-3 0,-2 2 0 0,3-3-8 16,1 1 1-16,2 0 5 0,2-2 32 0,-1 0-19 15,2-2 25-15,3 0-20 0,0-4 25 0,0 3-27 0,0-4 19 16,4 2-31-16,-2-3 23 0,-11 0-36 0,22 0 27 16,-22 0-27-16,19-3 28 0,-11 2-33 0,-8 1-4 15,15-3-61-15,-15 3-58 0,11-4-82 0,-11 4-75 16,10-2-64-16,-10 2-54 0,0 0-53 0,7-4-106 15,-7 4-493-15,0 0-673 0</inkml:trace>
  <inkml:trace contextRef="#ctx0" brushRef="#br0" timeOffset="-34137.71">17886 13471 395 0,'7'-7'572'0,"-3"1"-124"0,0 1-85 0,-4 5-36 15,6-7-44-15,-6 7-35 0,9-6-5 0,-9 6-23 16,0 0 1-16,10-1-17 0,-10 1-5 0,0 0-29 0,7 6-8 16,-7-6-21-16,2 7-1 0,-2-7-35 0,1 12-5 15,1-7-25-15,-2-5-4 0,0 14-8 16,0-8-17-16,0 1-10 0,0-7 4 0,-2 13-10 16,1-7 0-16,1-6-3 0,0 11-7 0,0-11 0 0,-1 10-2 15,1-10 4-15,-1 9 4 0,1-9 23 0,-2 7 3 16,2-7-7-16,0 0-33 0,0 0 17 0,-2 5-2 0,2-5-7 15,0 0-2-15,0 0-4 0,-2-9-4 0,2 9-6 16,0-11 0-16,2 4-6 0,-1 0 5 16,0-2 0-16,2-1 1 0,-2-1-3 0,5 1 0 15,-3-1 4-15,2 3-4 0,0-4 10 0,2 4 7 0,-1-3-4 16,4 1 4-16,-2 1-5 0,0 3 0 0,2-1-8 16,-1 2 2-16,-2 2 3 0,1 0-5 0,-8 3 4 15,18-3-5-15,-18 3 0 0,14 3-3 0,-4 0 7 16,-1 1-4-16,-2 1 0 0,-1 1 2 0,0 0-6 15,-1 1 7-15,1-1-4 0,-3 1-16 0,1 2-41 16,-2-3-55-16,-1 3-36 0,-1-3-50 0,1 2-47 16,-2-2-48-16,1-6-58 0,0 13-37 0,0-13-101 15,-1 11-81-15,1-11-283 0,-2 6-394 0</inkml:trace>
  <inkml:trace contextRef="#ctx0" brushRef="#br0" timeOffset="-33789.56">18293 13237 237 0,'6'-10'620'0,"-2"1"-119"0,0 2-84 16,2-1-31-16,-3 2-30 0,-1 2-49 0,2-2-1 15,-4 6-33-15,4-7-31 0,-4 7-40 0,5-8-21 16,-5 8-26-16,0 0 22 0,0 0-20 0,0 0 17 16,0 0-13-16,8 6-12 0,-8-6-9 0,4 9-5 15,-4 0-3-15,1-2-10 0,0 2-6 0,-1 1-5 16,0 1 11-16,1-1-3 0,1 4-21 0,-4-2-1 0,4-1-3 15,-2 3-5-15,1 0-7 0,-1-1-7 0,0 0-13 16,0 0-12-16,0 1-7 0,0 0-2 0,0 0-4 16,0-1 1-16,1-1-11 0,-1 2-5 0,0-1 1 15,2-1-4-15,-2 0-6 16,0 0-2-16,1 0 1 0,-1-1-3 0,1 0-9 0,-1-1 3 0,0-1 0 16,3 0-1-16,-2-2-1 0,2 2 0 0,-1-2-9 15,0-1-19-15,-2-6-31 0,8 8-32 0,-8-8-35 16,8 7-21-16,-8-7-32 0,10 3-36 0,-10-3-33 15,14-2-37-15,-14 2-38 0,13-3-36 0,-13 3-19 16,12-4-89-16,-12 4-49 0,11-6-591 0,-11 6-722 0</inkml:trace>
  <inkml:trace contextRef="#ctx0" brushRef="#br0" timeOffset="-33584.7">18307 13477 606 0,'-6'-5'649'0,"6"5"-130"0,0 0-47 16,-8-4-63-16,8 4-39 0,0 0-27 0,-5-4-27 16,5 4-27-16,0 0-13 0,0 0-54 15,2-6-19-15,-2 6-27 0,5-6-32 0,-5 6-27 0,11-5-19 0,-4 2-17 16,2-1-19-16,0 0-17 0,-1 1-51 0,1-2-89 16,0 0-64-16,-1 2-84 0,0-3-75 0,0 2-56 15,-2-1-135-15,2 1-90 0,-3-1-369 0,-5 5-557 16</inkml:trace>
  <inkml:trace contextRef="#ctx0" brushRef="#br0" timeOffset="-33426.92">18520 13283 426 0,'4'-6'703'0,"-4"6"-171"0,8-8-92 0,-8 8-82 16,4-9-63-16,-4 9-60 0,5-8-44 0,-5 8-44 0,2-9-19 15,-2 9-35-15,4-7-30 16,-4 7-59-16,0 0-50 0,3-8-72 0,-3 8-72 0,0 0-34 0,0 0-102 15,0 0-53-15,0 0-362 0,0 0-249 16</inkml:trace>
  <inkml:trace contextRef="#ctx0" brushRef="#br0" timeOffset="-33222.83">18556 13372 95 0,'0'0'689'0,"0"8"-170"0,0-8-107 0,0 9-29 16,0-9-22-1,0 7-25-15,0-7 16 0,0 11-7 0,0-11-10 0,0 12-29 0,0-12-31 0,0 12-29 16,0-4-29-16,0-1-35 0,0 0-44 0,-2 2-20 16,2 0-22-16,0-2-19 0,0 2-11 0,0 0-23 31,2-1-7-31,-2-1 5 0,1 0-69 0,-1 1-42 0,0-1-53 0,0-7-56 0,0 11-68 0,0-11-51 0,2 11-29 16,-2-11-80-16,1 9-16 0,-1-9-112 15,2 5-414-15,-2-5-532 0</inkml:trace>
  <inkml:trace contextRef="#ctx0" brushRef="#br0" timeOffset="-32491.6">18745 13431 318 0,'4'-6'661'0,"1"0"-129"0,-2 1-51 0,-3 5-40 15,4-9-45-15,-4 9-45 0,2-9-27 0,-2 9-40 0,0 0-4 16,0-9-46-16,0 9-9 0,0 0-32 15,-8-3-24-15,8 3-28 0,-7 2-16 0,7-2-19 16,-13 5-12-16,9-1-12 0,-3 3-14 0,0-1-14 0,1 0-2 16,-2 2-13-16,2 1-5 0,1 0-7 0,-2 3-13 15,0-2 6-15,2 2-5 0,-1-2-4 0,1 2-3 16,3-3 24-16,-2 2-36 0,1 0 30 0,2-2-51 16,-2 1 25-16,3-2-30 0,2 2 31 0,0-3-28 15,1-1 26-15,1 0-26 0,-2 0 35 0,5-1-35 16,-1 0 28-16,-6-5-25 0,15 6 26 0,-15-6-22 15,12 3 2-15,-12-3 7 0,14 0-5 0,-14 0 10 0,10-3 2 16,-10 3 3-16,9-6 0 0,-9 6-7 16,9-9 7-16,-8 2-17 0,3 1 17 0,-3-2 0 15,1 1 2-15,0-2-3 0,-2 0-2 0,3 1 1 16,-2-1 4-16,-1-2-1 0,3 2-1 0,-1-1 2 0,0 0-2 16,0 1-19-16,1-1 16 0,0 1 7 0,1 0-3 15,-1 2-1-15,1-2-1 0,-1 3-2 0,1 0-1 16,0 0-2-16,0 2 7 0,-4 4 2 0,11-7-3 15,-11 7 0-15,13-3 1 0,-13 3 1 0,14 2-2 16,-14-2 4-16,14 5 7 0,-6 0-5 0,1 0 0 16,-1 1 0-16,-2 0 2 0,-1 2-2 0,4 0 1 0,-4 1 1 0,0 0-3 15,-1 0-2-15,1 0-2 0,-2 1-5 0,-1-1 10 16,1 0 2-16,1-1-1 0,-3 0 0 0,0 0 0 16,-1-2-8-16,0-6 2 0,3 12 11 0,-3-12 16 15,1 9 19-15,-1-9-7 16,3 8-1-16,-3-8-9 0,0 0-4 0,0 0-5 15,0 0 0-15,0 0-5 0,0 0-10 0,4-9 0 0,-3 1 4 0,0 0-2 16,2-2-2-16,-1-2-1 0,2-2 0 0,2 1-2 16,-2-3-7-16,3 0 8 0,0-1-4 0,2 1 3 15,3 0 12-15,-3 4-21 0,-2 0 28 0,5 1 6 0,-3 0-9 16,0 3-4-16,0 2 4 0,0 1 10 0,-2 2 1 16,-7 3 15-16,17-3 0 0,-17 3 17 0,14 3 16 15,-5 0 1-15,-1 2 1 16,-2 1-4-16,-1 1-1 0,2 1-8 0,-1 1-3 0,0 0-5 0,-2 1-12 15,0 0-3-15,-2 1-10 0,1 1-9 0,1 0-3 16,-3-2-3-16,1 2 0 0,-1-2-4 0,0 0-7 16,-1-1-24-16,0-1-39 15,-1 0-40-15,1-1-47 0,-1 2-38 0,1-9-38 16,-2 11-81-16,2-11-80 0,-5 7-54 0,5-7-40 0,-5 4-96 0,5-4-107 16,0 0-410-16,0 0-705 0</inkml:trace>
  <inkml:trace contextRef="#ctx0" brushRef="#br0" timeOffset="-32285.6">19281 13212 738 0,'4'-7'643'0,"-1"-1"-111"0,0 4-50 0,-3 4-72 16,6-10-38-16,-6 10-52 0,3-8-27 0,-3 8-54 15,4-7-30-15,-4 7-48 16,2-6-32-16,-2 6-29 0,0 0-20 15,4-6-18-15,-4 6-10 0,0 0-18 0,0 0-59 0,0 0-48 0,0 0-69 0,0 0-60 0,0 0-83 16,3 8-55 0,-3-8-44-16,-3 7-104 0,3-7-428 0,-1 10-484 0</inkml:trace>
  <inkml:trace contextRef="#ctx0" brushRef="#br0" timeOffset="-32034.27">19306 13331 797 0,'0'0'637'0,"0"0"-105"0,0 0-40 0,0 0-65 0,8 2-36 0,-8-2-58 0,0 0-9 16,5 4 275-1,-2 2-322-15,-3-6 0 0,6 9-2 0,-5-3-28 0,2 0-8 0,-1 2-22 16,1 2-38 0,-2 1-35-16,2-1-26 0,-2 1-24 0,-1 1-17 0,1 1-32 0,1-3 7 0,-2 3-9 0,0-1-9 15,0 0-30-15,-3 1-40 16,3-2-42-16,-1 0-18 0,0 0-57 0,-1 0-5 0,1-3-76 0,-2 2-64 15,1-3-62-15,-1 0-50 0,3-7-49 0,-6 12-28 32,6-12-111-32,-4 7-492 0,4-7-706 0</inkml:trace>
  <inkml:trace contextRef="#ctx0" brushRef="#br0" timeOffset="-31103.23">19377 13430 703 0,'5'-4'588'0,"-5"4"-129"0,7-5-28 16,-7 5-54-16,0 0-31 0,11-2-21 0,-11 2-22 0,0 0-34 16,6 6-17-16,-6-6-17 0,5 8 1 0,-5-8-35 15,3 10-28-15,-2-4-13 0,0 0-24 0,2 1-22 16,-3 0-21-16,0 1-16 0,1-2-11 0,0 2-14 16,-1 0-17-16,0-2-3 0,0 1-6 0,2 0 1 15,-2-7-8-15,0 13-1 0,0-13-1 0,0 9-3 16,0-9-1-16,0 7 30 0,0-7-33 0,0 0-7 15,0 0 5-15,0 0-8 0,0 0 8 0,0 0-5 16,0 0-1-16,6-8 0 0,-3 1 0 0,-1-3-2 16,1 1-6-16,1-3 3 0,1-1 5 0,0 1-1 0,0-1-1 15,0 1-1-15,0 1-1 0,0 1 2 0,-1 0-8 16,2 1 8-16,-2 1-3 0,0 1-4 0,0 3-1 16,0-2-3-16,-4 6 13 0,7-4 11 0,-7 4 10 15,0 0-2-15,12 1-6 0,-12-1 1 0,6 7-5 16,-6-7 0-16,4 11-2 0,-1-5 4 0,-1 0-8 15,0 2 3-15,0 1 0 0,1-1-11 0,-2-1-18 16,3 2-13-16,-2 0-43 0,1-4-7 0,-1 3-28 16,2-2-18-16,-2 1-16 0,0-1-11 0,1 0-26 15,1-1 8-15,-4-5-5 0,8 9 15 16,-8-9-4-16,8 5 13 0,-8-5 22 0,10 2 25 0,-10-2 16 0,14-2 17 16,-14 2 18-16,13-6 15 0,-5 0 1 15,-2-1 13-15,3 1 7 0,-2-3 13 0,0 0 16 16,0-1 15-16,0 0 6 0,-2-2 31 0,-1 3 19 0,1-2 44 15,1 0-5-15,-4 1 9 0,4 0-16 0,-3 1 1 16,-2 1-8-16,3 1 25 0,-3 1-12 0,1-1 9 16,-2 7-18-16,2-11-23 0,-2 11-17 0,0-6-15 15,0 6-21-15,0 0 9 0,0 0-4 0,-11 0-7 16,11 0-4-16,-9 6-7 0,9-6-4 0,-8 8-6 16,4-2 8-16,-1-1-4 0,2 1-4 0,0-1-2 15,-2 2-5-15,5-7 2 0,-5 10 1 0,5-10-4 0,-4 10 0 16,4-10-1-16,-3 10 1 0,3-10-3 0,0 6-24 15,0-6 14-15,0 0 22 0,3 6-1 16,-3-6 1-16,0 0-3 0,0 0-6 0,0 0 0 16,14 0 3-16,-14 0 2 0,0 0-1 0,11-3 0 0,-11 3 6 15,0 0 2-15,0 0-3 0,13 0 10 16,-13 0 6-16,8 4 29 0,-8-4 11 0,7 7 6 0,-4 0-3 16,-1 1 9-16,2 1 18 0,-2 2 2 0,0 3 4 15,-2 3-12-15,3 1 4 0,-3 3-39 0,0 4 15 16,1 1-30-16,-1 2-11 0,0 1-5 0,0 6-4 0,0-3 1 15,0 3-13-15,0-7 8 0,0 2-9 0,0-2 4 16,-1-1-4-16,1 0 0 0,-3-4-2 0,2 0 4 16,-2-5 2-16,-2-1-2 0,3-2 0 0,-5-2 1 15,2 0 2-15,-4-4-8 0,1-2 11 0,1-3-12 16,-3-1 2-16,1 0-2 0,9-3 1 0,-18-4-2 16,6 1-7-16,1-5 3 0,-1 0-18 0,3-3-20 15,2-2 0-15,0-1 7 0,3 0 24 0,-1-2-22 16,4 0 17-16,1-2-41 0,4 0 27 0,2-3-28 15,-1 1 27-15,4 0-23 0,5-4 34 16,-1 1-27-16,4 3 32 0,1 0-31 0,-1-2 14 0,3 3 5 0,0 3 4 16,-1-1 2-1,-2 3-13-15,-2 3-25 0,-1-1-24 0,0 2-32 0,-3 1-33 0,-1 1-48 0,-1 0-42 16,-3 2-81-16,1 1-79 0,-2-1-80 16,-5 6-143-16,4-10-422 0,-4 10-657 0</inkml:trace>
  <inkml:trace contextRef="#ctx0" brushRef="#br0" timeOffset="-30236.25">20237 13180 435 0,'0'0'484'0,"0"-12"-50"0,0 12-59 15,0-10-19-15,0 10-26 0,1-11-38 0,-1 11-19 16,0-8-37-16,0 8-23 0,0 0-4 16,0 0 0-16,0 0-10 0,0 0 4 0,0 0-39 0,-1 14 2 0,-1-3-13 15,1 3 12-15,0 2-33 0,0 2-5 0,-1 2-14 16,2-1-10-16,-2 3-13 0,-1 1-14 0,2-1-11 16,0 1-14-16,-1-2-23 0,0-1 12 0,-1-1-11 15,2 0-4-15,0 0-7 0,1-3-3 0,0 0-4 16,-2-3-5-16,1 0-1 0,1 0 30 0,0-2-31 15,0 0 22-15,0-3-26 0,0-2 28 0,0 2-28 16,-2-1 24-16,2-7-24 0,1 8-1 0,-1-8 3 0,0 0 0 16,0 0-8-16,0 0 12 0,0 0-6 15,5-5 1-15,-5 5 1 0,6-12-3 0,-3 3 0 16,-2 0-2 0,4-2 1-16,-1 2 9 0,1-1 14 0,-1 0-4 0,0-1-4 0,3 2 0 0,-1 0 1 0,0 2-1 31,-1-2-12-31,0 3 1 0,4 0-3 0,-4 2 3 15,-5 4-3-15,13-5 17 0,-13 5 3 0,14 2 1 16,-5 1 2-16,-9-3-5 0,13 7-1 0,-5-2-4 16,-1 2 0-16,-2-1-2 0,2 2-1 0,0 0-4 15,-3 1-37-15,0-1-42 0,1 0-48 0,-2 1-65 0,1-1-73 16,-2 1-64-16,1-1-63 0,-2-1-45 0,2-1-134 16,0 1-65-16,-1 1-366 0,0-4-595 0</inkml:trace>
  <inkml:trace contextRef="#ctx0" brushRef="#br0" timeOffset="-29841.23">20565 13508 494 0,'0'0'562'0,"8"-8"-83"16,-3 4-62-16,-5 4-40 0,11-9-60 0,-7 5-45 16,3-1-32-16,-2 1-24 0,3-2-10 0,0 2-25 0,-1-2-11 15,0 0-30-15,1 0-11 0,2 0-27 16,-1 0-13-16,0 0-11 0,-1 0-2 0,1-1-19 0,0 1 8 15,-1 0 2-15,0-1 14 0,-1 0-18 16,-1 0 38-16,-1 0-12 0,0-2 4 0,-1 3-14 0,1-2 21 16,-3 2-2-16,-1-1-16 0,-1 7-9 0,0-12 11 15,-1 6 7-15,1 6-2 0,-8-9-5 0,8 9-8 16,-10-6-8-16,10 6 0 0,-14-1 10 0,14 1-2 16,-18 3 4-16,6 1-5 0,2 0-9 0,-3 4-7 15,2 1-9-15,-1-1-10 0,1 1-5 0,-2 3-1 16,4-2-9-16,1 3-5 0,-1 0-1 0,1-1-10 0,1 1-1 15,3 1-3-15,0-4 0 0,3 2-3 0,1-3-2 16,0 3 2-16,4-1-1 0,0-2-3 16,2 0 3-16,1-2-4 0,1 0-13 0,3-1-32 0,-1 0-26 15,3-1-34-15,-2-1-37 0,3-2-32 0,-2 0-40 16,-1-2-40-16,2 0-42 0,1-1-34 0,-2-1-36 16,-1 0-44-16,1-2-32 0,-1 0-47 15,-2-2-96-15,0 0-309 0,-1-1-462 0</inkml:trace>
  <inkml:trace contextRef="#ctx0" brushRef="#br0" timeOffset="-29509.62">20850 13352 585 0,'3'-5'548'15,"-1"-1"-87"-15,-2 6-37 0,7-8-36 0,-7 8-39 16,7-8-30-16,-7 8-6 0,11-4-16 16,-11 4-26-16,11 0-10 0,-11 0-2 0,15 3-41 0,-7 0-6 15,0 3-23-15,1-2-16 0,-2 3-12 0,1 1 2 16,-3-1-25-16,3 2 0 0,-3 0-1 0,1 0-23 15,-3 1-17-15,-1-1-12 0,2 1-6 0,-4 1-18 16,0-4 0-16,0 3-6 0,0-1-10 0,-2-2-3 16,-1 0-4-16,2 1-8 0,-2-2-1 0,1 0-3 15,2-6-2-15,-7 10 0 0,7-10-1 0,-6 6 1 0,6-6-7 16,0 0 1-16,-6 3-2 0,6-3-3 0,0 0-5 16,-6-8-1-16,6 8 0 0,0-11-7 0,2 3 4 15,0-2-4-15,2 0 1 16,-1-1-2-16,4 0 2 0,0-2 0 0,-1 0-4 0,2 0 4 0,2 1-3 15,-1-1 0-15,1 3 2 0,0-2-13 0,-1 2-32 16,2 0-31-16,-1-1-26 0,-1 4-25 16,-2 0-31-16,1-1-30 0,1 2-59 0,-4 1-74 0,2-1-52 15,-2 3-48-15,-5 3-74 0,7-6-79 0,-7 6-625 16,0 0-808-16</inkml:trace>
  <inkml:trace contextRef="#ctx0" brushRef="#br0" timeOffset="-27888.14">21726 13322 249 0,'0'0'477'15,"0"0"-65"-15,0 0-44 0,2-7-25 16,-2 7-31-16,0 0-26 0,0 0-32 0,0 0-16 0,0 0 1 15,0 0-13-15,0 0-5 0,0 0-11 0,0 0-3 16,-5 7-20-16,5-7-1 0,-4 11-35 0,4-11-4 16,-5 11-13-16,4-5 0 0,0 1-18 0,-1 0-4 15,0-2-10-15,0 2-13 0,1 0-8 0,0 0-7 16,1-7-17-16,-2 14-9 0,2-14-7 0,2 14-14 16,-2-7-3-16,1-1-3 0,2 2-11 0,-1-3 7 15,1 0-1-15,1 1-1 0,0 0-3 0,-4-6-4 16,11 7 2-16,-5-3 1 0,-6-4-1 0,13 5-1 0,-13-5-6 15,15 0 5-15,-15 0-2 0,17-2-1 0,-7-1 1 16,1-1 0-16,-2 0-4 0,1-1 0 16,-3-1 2-16,1 0 0 0,1-1 0 0,-1 0-1 0,-1-1 1 15,0-1-2-15,-1 2 5 0,-1 0-5 0,1 0 0 16,-2 2-2-16,0 0 6 0,0 0-4 0,-4 5-9 16,7-8 0-16,-7 8 3 0,0 0 3 0,0 0 2 15,0 0 3-15,10 5 0 0,-10-5-15 0,1 10 12 16,-1-10 4-16,1 13 0 0,-1-6-2 0,3 0 1 15,-2 0-8-15,2 2 7 0,-1 0-2 0,1-3-1 0,2 1-2 16,0-1 5-16,1 0-1 0,1-2-6 0,-1 0 8 16,3 1-3-16,1-4 3 0,-1 2-1 0,-9-3 3 15,23 0-2-15,-14-1 2 0,3-2-4 0,0 0 1 16,1-3 2-16,1 0 0 0,-3-1 0 0,0-2-11 16,-1 0 9-16,1-2-4 0,-4-1-13 0,0 1 2 15,-1-1-5-15,-4-1-3 0,0 1-3 0,-1 1 5 16,-2-1 4-16,-2 2-1 0,-1-2 5 0,-2 2-13 15,2-1-10-15,-2 2-12 0,-2 1-17 0,2 0-12 16,-2 1-17-16,2-1-50 0,-1 2-32 0,0 0-49 16,-1-1-30-16,3 5-33 0,0-3-39 0,5 5-31 0,-9-7-81 15,9 7-5-15,-5-6-472 0,5 6-482 0</inkml:trace>
  <inkml:trace contextRef="#ctx0" brushRef="#br0" timeOffset="-27741.33">22129 13165 315 0,'0'0'574'16,"5"-6"-116"-16,-5 6-86 0,6-6-41 0,-6 6-65 0,3-6-59 16,-3 6-49-16,3-6-27 0,-3 6-33 0,5-4-28 15,-5 4-52-15,4-7-47 0,-4 7-97 0,0 0-39 16,6-4-119-16,-6 4-90 0,0 0-262 0,0 0-147 16</inkml:trace>
  <inkml:trace contextRef="#ctx0" brushRef="#br0" timeOffset="-27527.47">22215 13258 626 0,'0'0'542'0,"6"6"-72"0,-6-6-16 0,2 7-57 16,-2-7-18-16,2 8-35 0,-2-8-25 0,1 14-35 16,1-7-28-16,-2 1-37 0,1 0-24 0,-1 1-51 15,1 0-12-15,-1 3-45 16,0-3-1-16,0 2-31 0,0-1 3 0,-1 1-7 0,1-1-51 0,-1 1-62 15,-1 0-46-15,1-2-58 0,1 2-43 0,0-4-30 16,-1 2-49-16,0 0-17 0,-1-2-77 0,2-1-9 16,0-6-78-16,0 13-316 0,0-13-308 0</inkml:trace>
  <inkml:trace contextRef="#ctx0" brushRef="#br0" timeOffset="-27131.34">22462 13293 428 0,'2'-6'589'0,"3"-1"-92"0,-5 7-46 16,3-7-26-16,-3 7-62 0,1-5-34 0,-1 5-38 15,0 0-16-15,0 0-38 16,0 0-9-16,0 0-43 0,-12 2-9 0,12-2-36 0,-11 7-6 16,6-1-39-16,-1 0-7 0,-2 0-30 0,2 1 4 0,-1-1-28 0,2 1 8 15,1 0-26-15,-2-1 6 0,2 0-14 0,2 0 12 16,0 0-19-16,2-6 20 0,-2 12-22 0,2-12 14 15,1 8-13-15,-1-8 15 0,5 9-20 0,-5-9 17 16,10 7-16-16,-10-7 14 0,13 7-25 0,-5-3 21 16,1-2-11-16,-2 1 13 15,1 1-15-15,-1-1 18 0,1 1-13 0,-3 1 31 0,1-1 0 0,-1-1 16 16,-1 2-12-16,-4-5 25 0,5 8 11 0,-5-8 9 16,2 12 2-16,-4-6-1 0,-1 0-4 0,-1 1-12 15,-2 0-8-15,-2-1-20 16,-2 2 3-16,0-1-8 0,-2-1-3 0,0 0-3 0,-1 1-8 0,-1-3-9 0,1 3-6 15,3-3-3-15,-2-1-27 0,1 1-32 0,0-2-36 16,1 1-39-16,10-3-50 0,-14 2-54 0,14-2-54 16,-14-1-31-16,14 1-26 0,0 0-26 0,-6-5-95 15,6 5-24-15,1-8-460 0,-1 8-543 0</inkml:trace>
  <inkml:trace contextRef="#ctx0" brushRef="#br0" timeOffset="-26563.65">22669 13096 209 0,'2'-7'559'0,"0"0"-97"16,-2 7-73-16,2-10-19 0,-2 10-32 0,0-10-52 0,0 10-17 0,1-9-21 0,-1 9-8 15,2-6-29-15,-2 6-10 0,1-6-25 0,-1 6-26 31,0 0-7-31,0 0 13 0,0 0 15 0,0 0-22 0,0 0 1 0,1 11-9 0,-1-5-8 16,0 2-7-16,3 3 4 0,-3 2 0 0,0 0 7 0,1 4 5 16,0 0-10-16,-1 1-19 0,0-1-9 0,0 2-1 0,2 1-18 15,-2-1-10-15,0 2-12 0,0-2-8 16,1 0-11-16,-2 0-9 0,2 0-4 0,-1 0-11 16,0-3-4-1,0 2 0-15,1-2-4 0,-1-2 1 16,0-1-2-16,0 0-5 0,0-2-8 0,1 0 8 0,-1-3-2 15,2 0 4-15,-2 1-2 0,0-9 5 0,0 13-1 16,0-13 8-16,0 11-1 0,0-11 7 0,0 8-2 16,0-8-1-16,0 0-7 0,0 0-7 0,0 0 3 15,0 0 0-15,6-6-5 0,-6 6 2 0,5-12-4 16,-1 6 0-16,1-2 0 0,0-1-1 0,-1-1-1 16,3-2-1-16,-2 0 4 0,1 0-5 0,4 2-2 15,-5-3 5-15,2 2 6 0,1 0 0 0,0 0 4 16,-1 1-4-16,-1 1 3 0,-1 2-3 0,3-2 2 15,-2 3-3-15,-1 0-4 0,1 0 0 0,-1 2-8 0,-5 4 5 16,12-6 1-16,-12 6 1 0,0 0 14 0,13 2 26 16,-13-2 12-16,9 5 4 0,-5 1 0 0,2 0-1 15,-2 2 0-15,-1 0-10 0,-1 0-7 16,2 2-10-16,-3 0-7 0,2 0-1 0,-2 1-8 0,3-2 2 16,-4 1-6-16,4-1-3 0,-3 0-50 0,2 0-42 15,-1-2-45-15,-2 0-55 0,2 1-50 0,-2-8-37 16,2 11-54-16,-2-11-64 0,1 11-54 0,-1-11-48 15,0 8-53-15,0-8-218 0,-1 6-392 0,1-6-768 16</inkml:trace>
  <inkml:trace contextRef="#ctx0" brushRef="#br0" timeOffset="-26381.3">23013 13380 436 0,'0'0'224'0,"0"0"-186"0,12-2-259 16,-12 2 70-16</inkml:trace>
  <inkml:trace contextRef="#ctx0" brushRef="#br0" timeOffset="-21013.99">17065 12239 98 0,'0'0'195'0,"0"0"-95"16,0-7 14-16,0 7-62 0,0 0 29 0,0 0-57 15,-2-6 33-15,2 6-47 0,0 0 37 0,0 0-48 0,2-8 47 16,-2 8-45-16,0 0 43 16,0 0-36-16,-3-6 56 0,3 6-37 0,0 0 57 15,0 0-43-15,0-6 47 0,0 6-45 0,0 0 49 0,0 0-42 0,-2-7 51 16,2 7-36-16,0 0 46 0,0 0-41 15,0-8 35-15,0 8-36 0,0 0 31 0,0 0-34 16,-2-8 31-16,2 8-27 0,0 0 31 16,0-6-19-16,0 6 7 0,0 0 7 0,0-8-6 0,0 8 7 0,0 0-12 15,0 0 5-15,0-7-12 0,0 7 2 0,0 0-2 16,0 0-8-16,0 0 4 0,0-7-6 0,0 7 1 0,0 0-6 16,0 0 1-1,0 0-11-15,0 0 2 0,0-8-2 0,0 8-6 0,0 0-7 0,0 0-2 16,0 0-10-16,0 0 2 0,0 0-4 0,0 0 11 15,0 0 5-15,0 0 7 0,0 0-1 16,0 0 7-16,0 0 8 0,7 6-7 0,-7-6-14 0,0 0-17 0,4 9 4 16,-4-9 0-16,2 7 11 0,-2-7 1 15,4 8-7-15,-4-8-6 0,6 10 14 16,-6-10 3-16,4 10 1 0,-1-4-4 0,-3-6 5 0,5 11-7 0,-4-6-9 16,2 3-4-16,-1-2-4 0,1 1 2 0,-2 0 11 0,2 2-2 15,-2-1-8-15,1-1 6 16,1 3 0-16,-2-2-5 0,0 2-5 0,2-1-5 0,-3 1-4 15,1 0-9-15,1 1 10 0,0-3-20 16,-2 4 18-16,3-3-14 0,-2 1 16 0,2 1-26 0,-1-2 18 0,0 1-8 16,-1-2 20-1,0 2-20-15,2 0 16 0,0-1-17 0,0-1 16 0,-2 3-17 0,2-3 18 16,-1 1-19-16,0 0 15 0,0-2-14 16,1 2 11-16,-2-3-13 0,3 1-2 0,-3 0 4 0,2-1 16 0,-1-1-17 15,3 2 15-15,-5-7-19 0,4 8 19 0,-4-8-16 0,5 10 19 16,-5-10-17-16,7 4 16 15,-7-4-14-15,9 4 13 0,-9-4-16 0,14 0 18 0,-14 0-19 0,14-4 16 16,-4 2-16-16,-2-3 14 0,1 2-18 0,1-2 15 16,-3 0-9-16,4 0 18 0,-5-1-18 15,2 0 19-15,-2 2-16 0,-1-3 14 16,-1 0-13-16,1 2 13 0,-2-4-4 0,-2 3 0 0,0-1-1 0,-2-2-2 0,1 3 1 16,-2 1-9-1,-2-3 9-15,-1 2-4 0,-2 0-3 0,-2 1 2 0,2 0-4 16,-2 2 4-16,0-1-1 0,-3 0-2 15,3 2-1-15,-1 0-18 0,-1-1-15 0,11 3-18 16,-19-1-40-16,19 1-34 0,-15-1-36 0,15 1-33 0,-15-2-38 16,15 2-58-16,-13-1-42 15,13 1-64-15,0 0-13 0,-9-3-900 0,9 3 179 16</inkml:trace>
  <inkml:trace contextRef="#ctx0" brushRef="#br0" timeOffset="-20242.93">17412 12308 261 0,'0'0'280'0,"12"-5"3"0,-12 5-67 16,10-6 25-16,-10 6-56 0,8-4 26 0,-8 4-33 15,7-4 20-15,-7 4-26 0,0 0 3 0,9-3-29 16,-9 3-2-16,0 0-21 0,5-3-9 0,-5 3-22 15,0 0-3-15,0 0 2 0,0 0-8 0,0 0-12 16,8 3-9-16,-8-3 18 0,0 0 5 0,0 10 9 16,0-10-10-16,1 9-3 0,-1-9 4 0,0 10-7 0,0-10-17 15,2 13-9-15,-2-13 5 0,1 13 1 0,-1-7-11 16,1 1-2-16,2-1-12 0,-2 0-6 0,0 1-7 16,2-1 3-16,-3-6-8 0,5 12 2 15,-2-7-9-15,-3-5 8 0,7 10-5 0,-7-10 3 0,10 8-6 16,-10-8 4-16,13 2-6 0,-13-2 5 0,13 2-4 15,-13-2 3-15,15-2-3 0,-15 2-3 0,14-2 0 16,-5-3 7-16,0 2-12 0,-2-2 10 0,-1 1-5 16,2-2 5-16,-3 0-6 0,0 0 5 0,-1-1-7 15,0 0 2-15,0 0-3 0,-2-1 4 0,-1-1-1 16,1 5 0-16,1-5 4 0,-3 9-2 0,2-12-13 0,-2 12 13 16,0-10-2-16,0 10 2 0,1-10-4 0,-1 10 0 15,1-7-6-15,-1 7-6 0,0 0-2 0,0-8-1 16,0 8 6-16,0 0 2 0,0 0 13 0,0 0-2 15,5 8 11-15,-2-3 9 0,-2 1 9 0,2 2 5 16,-2 2-7-16,4 0 11 0,-2 3-16 16,-1 5 17-16,5-2-5 0,-5 3 14 0,3 1-21 0,-2 3 14 0,1-1-22 15,-2 4 5-15,2-2-17 0,-4 0 17 16,4 1-7-16,-4 0-4 0,4-3-4 0,-3-2 0 16,0-1-6-16,-1 1 3 0,0-2 2 0,0 0 2 15,-1-3 6-15,-3 3 3 0,2-5 8 0,-1-1 7 0,-1-2 3 16,-1 0 5-16,-1 1 23 0,-1-4-26 0,-3 1 9 15,2-2-32-15,-2-2 24 0,-1 1-33 16,1-3-1-16,-1 0-3 0,-1-2-1 0,1-1 5 16,2-1-6-16,-2-2-5 0,3-2 0 0,-1-1 0 0,2-2-6 15,2 0-2-15,1-4 5 0,1 3-1 0,3-2-20 16,0-1 25-16,3 1-4 0,-1-4 1 16,2 3-7-16,4-1-1 0,-1 0 9 0,1 2-1 15,1-3-1-15,1 4 3 0,3-3-2 0,1 1-6 0,-1 1 0 16,-3 4 10-16,4-4-2 0,-2 5 2 0,0-3-1 0,0 2-2 15,-2-1-1-15,0 3-10 0,-1 0-19 16,0-1-12-16,-1 1-13 0,-1 3-20 16,1-2-17-16,-1 0-22 0,-7 5-34 0,9-8-5 15,-9 8-27-15,10-5-27 0,-10 5-39 0,6-5-52 0,-6 5-38 0,7-4-117 0,-7 4-105 16,0 0-286 0,3-5-388-16</inkml:trace>
  <inkml:trace contextRef="#ctx0" brushRef="#br0" timeOffset="-18729.11">18325 12294 228 0,'0'0'517'0,"0"0"-115"0,0 0-36 15,-1-7-59-15,1 7-38 0,0 0-50 0,0 0-32 16,0 0-24-16,0 0 9 0,0 0 12 0,-4 6-28 16,4-6-13-16,1 10 14 0,0-2-6 0,1 0 0 15,-1 1-4-15,0 2-30 0,0 0 10 0,3 1-11 0,-2-1-18 16,-1 0-22-16,1 2-9 0,1-1-17 0,1 0-5 15,-3 0-15-15,0 0 5 0,2-1-17 16,-2 1 5-16,-1-2-10 0,3 2 0 0,-2-3-5 16,0 1 3-16,-1-3-26 0,0 0-16 0,0-7-9 0,0 13-2 15,0-13-3-15,1 11-4 0,-1-11-20 0,0 9-9 16,0-9-7-16,0 0 9 0,0 0-10 0,0 0 4 16,0 0 4-16,0 0 19 0,-7-5-4 15,7 5-1-15,-5-12 11 0,3 2 3 0,-1 0 12 0,-1-1 8 0,1-4 3 16,-1 0 9-16,2-1 5 0,-3-1 1 0,2 0 6 15,-1 0 11-15,2 0 10 0,-1 0 9 0,2 2 7 16,1 0 14-16,0 1 6 0,4 2-2 16,-2-1-10-16,2 2-3 0,1 0-5 15,2 3 9-15,0 0 3 0,3 4 4 0,1 2-3 16,-1 0 12-16,-10 2-3 0,24 2-3 0,-10 0 13 0,-1 2 6 0,2 3-1 16,-2 0 15-16,-1 0 8 0,-1 4-1 15,1-2 10-15,-2 2 5 0,-1 0-11 0,-1-1-3 0,-3 4 4 16,0-2-7-16,-4 0-2 0,2 1 1 0,-3 0-4 0,-3-1-10 15,1 2-13-15,-4 0-10 0,1 1-9 0,-4-3-10 16,-1 3-3-16,1-4-3 16,-2 0-9-16,-1 0 1 0,-1-1-8 0,1 1 1 15,0-4 4-15,2 1-25 0,-3-2-28 0,4-1-20 0,0 1-20 16,0-3-58-16,9-3-45 0,-13 5-54 16,13-5-47-16,-9 3-33 0,9-3-50 0,0 0-17 15,-5-5-65-15,5 5-88 0,4-8-347 0,-3 3-441 0</inkml:trace>
  <inkml:trace contextRef="#ctx0" brushRef="#br0" timeOffset="-18414.47">18729 12259 200 0,'0'0'445'0,"2"-9"-38"0,-2 9-61 16,0-7-30-16,0 7-28 0,0 0-22 0,0-10-27 15,0 10-38-15,0 0-27 16,2-6-28-16,-2 6-18 0,0 0 5 0,0 0 14 16,0 0-2-16,0 0 15 0,2 7 19 0,-2 0-15 0,0 0-14 15,0 2-8-15,3 0-5 0,-2 3 0 0,1 0-7 16,0 3-8-16,-1-2-17 0,0 2-16 16,-1-1-17-16,3 1-13 0,-3 1-11 0,0 0-11 15,1 1-9-15,-1-2 1 0,0-1-3 0,0 1-11 0,0-1-43 0,0 0-48 0,0-1-57 16,0 0-33-16,0-1-40 0,0 0-38 15,0 0-36-15,-1-3-55 0,1 1-9 0,-2-4-65 16,1 2 12-16,1-8-52 0,1 8-296 0,-1-8-252 0</inkml:trace>
  <inkml:trace contextRef="#ctx0" brushRef="#br0" timeOffset="-18081.81">18773 12522 512 0,'2'-7'458'0,"-2"7"-50"15,2-11-76-15,1 3-30 0,-1 2-52 0,1-3-32 16,-1 0-21-16,2 3-14 15,0-4-25-15,1 1-24 0,2 1-19 0,-1-1-20 16,2-2-7-16,-2 1-17 0,4 1 0 0,-1 0-14 16,0 0-2-16,1 0-12 0,-3 1-1 0,0 2 1 0,1-1 13 0,0-1 6 0,-2 3 3 15,2-1-7 1,-2-2 11-16,-2 4 1 0,4-3 11 0,-6 1-2 0,2 1 12 0,1 1 15 0,-2-2-6 16,-3 6-7-1,4-10-5-15,-4 10 6 0,4-8 5 0,-4 8 27 0,2-9-46 16,-2 9 18-16,1-6-40 0,-1 6 11 15,0 0-35-15,5-7 13 0,-5 7-37 0,0 0 43 0,0 0-10 0,0 0 27 16,0 12-31-16,0-12-3 0,-2 13 5 0,2-4 2 16,-1 1-4-16,1 1 3 0,0 3-9 0,-2-2-5 0,1 3-12 15,1 0 4-15,-1 2-4 0,1-1-2 0,-1 1 0 16,-1 0-12-16,2-1-45 0,-2-1-30 16,0 0-43-16,1-1-43 15,0-1-51-15,0-1-45 0,-1 0-54 0,2-1-44 0,-2-2-42 16,2 1-113-16,-2-2-22 0,4 3-2032 0</inkml:trace>
  <inkml:trace contextRef="#ctx0" brushRef="#br0" timeOffset="-17468.57">19102 12444 426 0,'6'-8'421'0,"2"0"-81"0,-2 0-15 0,-1 2-33 15,2-1-11-15,-1-2-25 0,-1 2-22 0,0 0-5 16,-1 1-23-16,1-1-18 0,-1 0-7 0,0 1 6 16,-1 0-18-16,0-2-7 0,0 3 145 15,-1-7-156-15,-2 12-21 0,4-11-19 0,-4 11 9 16,0-11-9-16,0 11-1 0,2-9-1 0,-2 9-5 0,2-9 21 16,-2 9-36-16,0-6 18 0,0 6-45 0,0 0 17 15,1-10-47-15,-1 10 14 0,0 0-34 0,0 0 23 16,0 0-33-16,0 0 29 0,0 0-17 0,0 0 38 15,0 0-24-15,0 9 7 0,0-9 7 0,0 10 4 16,2-1 9-16,-2 0-6 0,0-1 6 16,0 4-10-16,1 0 1 0,-1 0 3 0,0-2-8 0,0 4-4 15,0-1-8-15,1 0 2 0,1 1-3 16,0 0-6-16,-2 0-2 0,0-2-4 0,1 3-4 0,1-2-1 16,-1-1-1-16,0 1-4 0,2-1 0 0,-1-1 0 0,-2 0-1 0,2-2-3 0,-1 3 4 15,-1-6 4-15,1 2-4 0,-1 1 5 0,-2 0 0 16,0-3-1-16,1 0 0 15,-4 2 0-15,1-2-8 0,-1 2 7 16,1-1-1-16,-2-3-2 0,-1 4 1 0,-3-1-4 16,2-2 2-16,1 0 1 0,-3 1 28 0,3 0 13 15,0-2-6-15,-1 0-3 0,8-4-7 0,-13 8-5 16,13-8-12-16,-9 4 0 0,9-4-4 0,-8 5-2 16,8-5-5-16,-5 5 0 0,5-5 0 0,0 0 3 15,0 0 9-15,0 0 6 0,0 0 2 0,16 0 2 16,-16 0 0-16,18-6 1 0,-8 2 7 0,0 2 6 15,4-3 5-15,2 3 0 0,-3-4-2 0,2 2 0 0,0 0-5 16,-2 0-3-16,2-1 1 0,-1 1-5 16,1 1-2-16,-2 0-9 0,-3 0 1 0,3-1-5 15,-1 1-5-15,-3 0 3 0,2 1-1 0,-2-2-4 0,-9 4-14 16,15-3-126-16,-2-1 4 0,-13 4-55 16,9-3-61-16,-9 3-71 0,10-5-102 0,-10 5-120 15,0 0-104-15,5-4-149 0,-5 4-546 0,0 0-940 0</inkml:trace>
  <inkml:trace contextRef="#ctx0" brushRef="#br0" timeOffset="-9257.72">2987 13983 98 0,'0'0'229'16,"0"0"-44"-16,0 0-13 0,0 0-11 0,0 0-10 15,3 6-5-15,-3-6-22 0,0 0-2 0,0 0-26 16,0 0-2-16,0 0-13 0,0 0 14 0,0 0-18 16,-1 5 21-16,1-5-30 0,0 0-4 0,0 0 0 15,0 0 38-15,0 0-40 0,0 0 39 0,0 0-3 16,0 0-6-16,0 0-5 0,0 0-7 0,0 0-9 15,0 0-9-15,0 0-12 0,0 0-7 0,0 0-10 16,0 0 4-16,0 0-3 0,0 0 2 0,-8-4-3 16,8 4-4-16,0 0-8 0,1-7-2 0,-1 7 10 15,3-6 11-15,-3 6 2 0,1-6 5 0,-1 6-5 16,4-7-4-16,-4 7 3 0,7-7 5 0,-7 7-1 0,10-10-4 16,-10 10-6-16,9-8-13 0,-3 4-14 0,-1 1 11 15,-5 3-7-15,14-8-3 0,-14 8 3 16,13-6-4-16,-13 6-3 0,15-2 0 0,-15 2-1 15,12-1 1-15,-12 1-1 0,13 1 4 0,-13-1 2 0,11 2 1 16,-11-2 16-16,9 7 12 0,-5-2 0 0,-4-5 4 0,6 11-2 16,-2-5-18-16,-4 1 7 0,1 0-5 15,-1 1-4-15,-1-3-8 0,1 4 4 0,-1-2-3 16,-3 0 0-16,3 1-5 0,-2-1 2 0,2-1 3 16,1-6-8-16,-4 9 3 0,4-9 0 0,-4 10 0 15,4-10-5-15,-1 6-1 0,1-6-1 0,0 0-9 16,-4 6 4-16,4-6 3 0,0 0-4 0,0 0-2 15,0 0 1-15,0 0 1 0,0 0-5 0,0 0 6 16,9-5-2-16,-9 5 2 0,6-4-5 0,-6 4 5 0,11-1-1 0,-11 1-12 16,10-2 16-16,-10 2 1 15,13-1 0-15,-13 1-3 0,14 1 4 0,-14-1 0 16,13 2 11-16,-13-2 6 0,12 2 6 0,-12-2 22 16,12 6 21-16,-7-1 10 0,0-1 5 0,0 1 4 15,-1 0 5-15,-3 6-1 0,2-5 1 0,-2 1-12 16,-2 1-15-16,-1-1-7 0,-3 11 25 0,-1-9-54 0,2 0-4 15,-1-2-5-15,-1 3-8 0,-1-3-13 0,-2 0-19 16,2 1-21-16,-1-1-33 0,0-3-21 16,-1 2-42-16,3-3-47 0,-3 2-50 0,9-5-52 15,-14 5-25-15,14-5-67 0,-13 0-75 0,13 0-89 16,-16-2-238-16,16 2-299 0</inkml:trace>
  <inkml:trace contextRef="#ctx0" brushRef="#br0" timeOffset="-8733.33">3021 13781 120 0,'-2'-6'548'0,"1"-1"-132"16,1 7-66-16,-2-10-55 0,2 10-7 0,-3-11-41 15,3 11-19-15,-4-8-27 0,4 8-22 0,-4-8-7 0,4 8-13 0,-6-4-4 0,6 4-21 0,0 0-16 16,0 0-24 0,-14 0-2-16,14 0-11 0,-8 6 13 0,1 1-4 0,2 0-6 15,-2 2 7-15,1 1 5 16,-2 4-5-16,-1 0-11 0,0 6 5 0,1-2 7 0,1 2 1 16,-3 0-4-16,2 2-7 0,0 0-12 15,-1 1-9-15,3-1-10 0,1 2-10 0,0-1-6 16,-1 2-6-16,4-2-8 0,1 1-3 0,-2 0-1 15,6-1-6-15,-2 1-3 0,3-1-1 0,1-1-2 0,1-2-7 16,2 3 3-16,2-5 7 0,-1-2-10 0,3 0 18 16,2-2-22-16,0-3 21 0,0-1-24 0,0-4 23 15,1 0-16-15,2-1 18 0,2-2-17 0,0-1 17 16,2-4-17-16,-1-1 11 0,3-2-8 0,-1-3 14 16,1 1-15-16,1-5 30 0,-2-3 5 0,1 0 1 15,-1-2-6-15,-2-1 12 0,-2-1 12 0,0 0 4 16,-4-3 17-16,-1 4-15 0,-3-2 34 0,-2 0-31 15,-3-1 45-15,1 0-36 0,-5 2 18 0,-1-2-42 16,-1-3 17-16,-5 1-36 0,-2-1-11 0,-1-2-3 16,-5 1-2-16,0 2-28 0,-4-1-19 0,0 2-24 0,-4 1-42 15,2 1-17-15,-2 1-48 0,-2 3-22 0,1 0-85 16,0 2-80-16,1 6-54 0,-1-3-77 0,3 3-163 16,-2 2-497-16,3-1-757 0</inkml:trace>
  <inkml:trace contextRef="#ctx0" brushRef="#br0" timeOffset="-7929.46">2672 12427 430 0,'0'0'399'0,"0"0"-78"15,-3-5-5-15,3 5-37 0,0 0-27 0,0 0-19 0,0 0-31 0,0 0-32 0,-2-6-19 16,2 6-32-16,0 0-18 0,0 0-12 0,0 0 14 15,0 0 13 1,0 0-1-16,3 9 5 0,-3-9-10 0,4 11-14 0,-1-3-4 16,1 1 6-16,-2 2-4 0,1-1-14 0,2 2-16 15,-2-1-11-15,2 2-11 0,0 0-10 0,-1 0-2 16,-2-1-4-16,2 4-4 0,0-7-10 16,0 2 2-16,1 2 0 0,-3-4-26 0,2 1-31 0,-1-4-30 15,-1 5-29-15,1-4-30 0,-2-3-21 0,2 4-11 0,-3-8-5 0,2 9-5 16,-2-9-18-16,2 9-31 0,-2-9-40 0,0 0-34 15,0 0-27 1,0 0-52-16,0 0-155 0,0 0-35 0</inkml:trace>
  <inkml:trace contextRef="#ctx0" brushRef="#br0" timeOffset="-7562.4">2654 12447 150 0,'0'-8'393'15,"-1"0"-68"-15,-1 0-57 0,1 1-3 16,1 7-21-16,0-13-17 15,0 13-40-15,-1-10 16 0,1 10-22 0,0-12-14 16,0 12-17-16,-1-8-11 0,1 8-13 0,-2-8-18 0,2 8-15 16,0 0-18-16,0-8-14 0,0 8-15 0,0 0 2 15,0 0 14-15,0 0 18 0,0 0-2 16,-2 5-5-16,2-5-5 0,-3 9-19 0,3-9 3 16,-4 13 4-16,3-4 14 0,-4 0-3 0,2 3-9 0,0-4-7 15,0 4-5-15,-1-1-9 0,-1 0-10 0,1-1 2 16,2 1-7-16,-2-1-4 0,-1 0-3 0,1 0-4 15,3-2-3-15,-3 2-8 0,1-3 5 0,2 0-3 16,-2-1-1-16,2-1-5 0,0 2 1 0,1-7 0 16,-2 9-5-16,2-9 8 0,2 9 4 0,-2-9-2 15,5 6 1-15,-5-6 1 0,9 3 0 0,-9-3-4 16,14 0 8-16,-14 0 0 0,18-1-3 0,-7-2 2 16,2 1 0-16,-3-4-1 0,3 3-5 0,0-1 6 15,0 0-27-15,-2 0-39 0,-2-2-42 0,5 1-46 0,-5 0-42 16,0 1-41-16,0-1-60 0,-1 0-62 0,-3 0-94 15,0 1-391-15,-2-2-380 0</inkml:trace>
  <inkml:trace contextRef="#ctx0" brushRef="#br0" timeOffset="-7085.3">2704 12221 394 0,'-4'-6'493'16,"4"6"-76"-16,-9-7-83 0,9 7-23 0,-9-11-47 15,9 11-31-15,-13-4-12 0,13 4-10 0,-15-2-15 16,15 2-14-16,-17 3-20 0,6 2-12 16,-2-1-2-16,3 5 2 0,-4 0-9 0,0 3-11 0,-2 3 3 15,2 2-9-15,-1 4-8 0,0 1-5 0,1 0-8 0,1 4-7 16,0-1-9-16,0 1-16 15,3 1-7-15,0 0-12 0,2 1-10 0,2-5-10 16,1 1-7-16,1 1-4 0,0-2-5 0,3-2-4 0,2-2-5 16,-1 1 2-16,5 2 18 0,0 1-25 0,2-6 18 15,2 0-17-15,2 0 0 0,0-1 12 0,4-1 28 16,1-3-2-16,2-4 4 0,0 3-15 0,4-4 6 0,-1-2-1 16,0-3-5-16,2 0 7 0,2-4-6 0,2 0 5 15,0-3-23-15,5-2 40 0,-3-4-42 0,2 1 15 16,-4-5-14-16,5-1 11 0,-4 0-5 0,-2 0 21 0,-3-2-27 15,-3-1 32-15,-2-1-21 16,0 0 25-16,-5-2-25 0,-2 2 21 0,-5-1-30 0,0 0 23 0,-5 1-28 16,-2 1 32-16,-5-2-31 0,-2 1 15 0,-4-2-35 15,-3 0 33-15,-4 3-28 0,-3 1 22 0,-1 3-32 16,-3 0 26-16,-1 6-29 0,-1-2-1 0,4 4-77 0,-1 1-49 16,-1 1-60-1,3 1-89-15,1 4-97 0,1 1-79 0,1 2-170 0,-5 2-610 16,6-1-859-16</inkml:trace>
  <inkml:trace contextRef="#ctx0" brushRef="#br0" timeOffset="3175.41">8864 13970 231 0,'0'0'290'0,"0"0"-54"0,0 0-21 0,0 0-32 15,0 0-13-15,0 0-40 0,0 0 0 0,0 0-20 16,0 0-14-16,0 0-15 0,0 0-12 0,0 0-16 15,0 0-8-15,0 0-8 0,0 0-12 0,0 0-6 16,0 0-5-16,0 0-3 0,0 0-1 0,0 0-4 16,0 0 7-16,0 0-4 0,0 0 7 0,0 0 19 15,9-1 2-15,-9 1-10 0,0 0-5 0,0 0 1 16,16-1-11-16,-16 1 1 0,11-2-8 0,-11 2-1 0,12-1-6 16,-12 1-28-16,17-1-3 0,-17 1-23 0,15 0-16 15,-15 0-30-15,18 0-7 0,-18 0-16 16,19 1-19-16,-19-1-10 0,17 1-25 0,-17-1-71 0,19 2-104 15,-19-2 188-15</inkml:trace>
  <inkml:trace contextRef="#ctx0" brushRef="#br0" timeOffset="3378.28">9259 13971 49 0,'0'0'531'0,"0"0"-136"15,11 1-62-15,-11-1-53 0,0 0-43 0,10 1-34 16,-10-1-10-16,0 0-47 0,0 0-19 0,13 0-16 0,-13 0-26 15,0 0-21-15,0 0-1 0,17 0-8 0,-17 0-11 16,14 0-10-16,-14 0-5 0,14-2-27 16,-14 2-19-16,19-2-16 0,-7 1-31 0,0-2-22 0,0 0-28 15,-2 1-49-15,4 0-47 0,-2 1-50 0,0-1-19 16,0 2-22-16,-2-1-157 0,3 1 63 0</inkml:trace>
  <inkml:trace contextRef="#ctx0" brushRef="#br0" timeOffset="3945.16">9582 13972 287 0,'0'0'340'0,"13"4"-35"0,-13-4 10 15,10 4-36-15,-10-4-17 0,12 5-26 0,-12-5-10 16,12 4-28-16,-12-4-18 0,9 4-6 0,-9-4 1 0,12 3-10 16,-12-3-14-16,11 2-22 15,-11-2-18-15,13 3-20 0,-13-3-17 0,15 4-12 0,-15-4-13 0,16 0-7 16,-16 0-10-16,19 1-5 0,-19-1-5 0,18 0-41 16,-7 0-41-16,-11 0-34 0,23 0-37 15,-10 0-21-15,-1-1-21 0,0 2-15 0,1-2-13 0,-1 1-13 16,2 0-8-16,-1 1 22 15,2-2 2-15,-1 2-30 0,0-1 6 0,0 0 37 0,0 0 32 0,-1 2 34 0,-2-2 18 16,2 1 52-16,0 1 48 0,-2-1 47 0,-11-1 33 16,22 2 22-16,-22-2 15 0,18 1 16 0,-18-1 10 15,15 3 15-15,-15-3 0 0,17 1-12 0,-17-1-20 16,13 1-13-16,-13-1-37 16,14 1-25-16,-14-1 27 0,13 0-23 0,-13 0 9 15,12 0-28-15,-12 0 8 0,12-1-14 0,-12 1-12 16,10-1 8-16,-10 1-4 0,11-1-22 0,-11 1 8 15,0 0-26-15,12-3 18 0,-12 3-13 0,0 0 20 0,0 0-17 16,10-1 17-16,-10 1-19 0,0 0 19 0,0 0-11 16,0 0 4-16,0 0-6 0,-7-5 14 0,7 5-14 0,-12-1 15 15,12 1-16-15,-20-2 11 16,7 2 1-16,-2-1 27 0,-3-1 8 0,-2 1 6 0,0 0 3 16,1-1-9-16,-3-1-16 0,-1 2 4 0,0-1-5 0,-3 0-7 15,1 0 1-15,-1 0-8 0,1-1 0 16,-2 1-9-16,3-1 6 0,-2 1-3 0,-2-1 2 0,2 2-6 15,0-1-2-15,0 1 7 0,-2-1-22 0,4 0 12 16,-3 1 14-16,0 0 21 0,4-1 7 0,0 1 1 16,2-1 9-16,0 1 11 0,-1 0 4 0,3-1-9 15,-3 2-3-15,3-1-4 0,0 1-10 0,-3-1 2 16,3 0 1-16,2 0-8 16,0 1 5-16,-2-2-4 0,3 0-7 0,3 2-9 0,-2 0 2 0,1-1-2 0,-1 1-13 15,2 0 9-15,-1 0-6 0,1-2-24 0,1 2-35 16,0-1-32-16,0 1-36 0,12 0-48 0,-18 0-68 15,18 0-101-15,-17 0-121 0,17 0-264 16,-16 0-230-16</inkml:trace>
  <inkml:trace contextRef="#ctx0" brushRef="#br0" timeOffset="4820.97">8986 13518 108 0,'0'0'377'0,"0"0"-86"0,0 0-59 15,0 0-3 1,0 0-36-16,3-4-22 0,-3 4-18 0,0 0-7 16,0 0-6-16,0 0-13 0,0 0-26 0,0 0-16 0,13-2-11 0,-13 2-7 15,0 0 7 1,11 2 5-16,-11-2-8 0,0 0-13 0,13 0-4 0,-13 0-7 0,10-3-8 15,-10 3-10-15,13-3 1 0,-13 3-6 0,9-4-6 16,-9 4 5-16,13-7 2 0,-13 7 2 0,10-6 8 0,-10 6 5 0,8-8 5 0,-8 8-5 16,6-8 8-16,-6 8 3 0,5-9-7 15,-5 9-8 1,5-8-6-16,-5 8-6 0,0-11-8 0,0 11-3 16,0-8 5-16,0 8-4 0,-2-11 17 0,2 11-4 15,-8-8 4-15,8 8-3 0,-5-8-3 0,5 8-4 16,-9-5-3-16,9 5 5 0,-14-4 6 0,14 4-5 15,-13-1 5-15,13 1 15 0,-10 2-8 0,10-2-5 16,-14 6-10-16,7-2 0 0,1 2-6 0,1-1-6 16,-1 1 5-16,1 2-2 0,1-1 0 0,0 2 1 15,0 0 10-15,3-1 1 0,-2 0-2 0,3 1-9 16,-1-1-5-16,1 0 2 0,1-1-1 0,2 2 0 0,-2-2 3 16,4 1-5-16,-1-1 5 0,1 0-9 0,3-2 8 15,-2 1-1-15,2-2 1 0,0 1-6 16,2-3-17-16,-1 1-50 0,0-1-45 0,-9-2-52 0,19 1-57 15,-19-1-43-15,18 0-78 0,-7-1-100 0,-2-1-402 16,-9 2-381-16</inkml:trace>
  <inkml:trace contextRef="#ctx0" brushRef="#br0" timeOffset="5244.63">9232 13458 323 0,'0'0'374'0,"6"4"-55"0,-6-4-30 16,4 7-35-16,-4-7-35 0,5 8-37 15,-5-8-49-15,4 10 6 0,-1-4-38 0,-3-6-1 16,5 11-19-16,-5-11 2 0,3 11-22 0,-3-11 5 0,3 10-21 16,-3-10 8-16,3 10-18 0,-3-10 8 0,2 10-23 15,-2-10 10-15,0 8-5 0,0-8 11 0,3 6 12 16,-3-6 21-16,0 0 0 0,1 6-8 0,-1-6-2 15,0 0-17-15,0 0-1 0,0 0-5 0,0 0-6 16,0 0-6-16,-3-6-6 0,3 6-2 0,2-8-4 16,-2 8-3-16,1-12 19 0,-1 6-9 0,3-1 0 0,-1-1 5 15,1 1-4-15,2 0-5 0,-3-1-6 0,2 1 16 16,1 1 0-16,0-2-6 0,1 1-6 0,0 1-7 16,0 2 2-16,1-2-2 0,-1 3-3 15,2-1 0-15,-8 4 2 0,14-2 17 0,-14 2 5 0,13 2 4 16,-13-2-4-16,15 5-9 0,-10 0 4 0,1-2-3 15,1 3-4-15,-2-1 0 0,1 3-1 0,-2-1-1 16,1 0-7-16,-1 1 4 0,0 0-3 0,-1 0-15 16,-1-1-40-16,1 0-40 0,-1 0-47 0,1 0-63 15,-1 0-49-15,-2-7-119 0,3 11-55 16,-3-11-380-16,1 9-324 0</inkml:trace>
  <inkml:trace contextRef="#ctx0" brushRef="#br0" timeOffset="5540.05">9518 13477 218 0,'0'0'491'0,"13"0"-105"0,-13 0-57 16,10 4-53-16,-10-4-31 16,9 6-22-16,-9-6 5 0,9 7-30 0,-9-7-36 15,10 10-9-15,-6-6-6 0,1 0-4 0,-1 0 4 16,1 2-7-16,-1-1-19 0,2 0-14 0,-2-1-8 0,-4-4-4 15,9 9-7-15,-9-9-5 0,8 7-15 16,-8-7 5-16,7 6 8 0,-7-6 22 0,7 6 2 16,-7-6 0-16,0 0-29 0,0 0-9 0,11-2-18 0,-11 2 3 0,7-5-21 15,-7 5 1-15,6-9-18 0,-2 4-21 0,-3-1-49 16,3-1-28-16,0 0-46 0,-2-1-41 0,1 0-44 0,2-2-27 16,-2 3-15-16,2 0-41 0,-1-1-49 15,-2 1-74-15,2 1-432 16,-4 6-400-16</inkml:trace>
  <inkml:trace contextRef="#ctx0" brushRef="#br0" timeOffset="5916.82">9784 13477 204 0,'0'0'435'0,"6"4"-87"0,-6-4-49 16,0 0-49-1,11 2-34-15,-11-2-28 0,0 0-26 0,12 0-35 16,-12 0-12-16,11-3-26 0,-11 3-35 0,10-5 21 0,-10 5-4 0,11-4-12 0,-11 4-1 0,9-6-8 15,-9 6-10 1,11-6-5-16,-11 6-3 0,7-4-5 0,-7 4-5 0,6-8 9 0,-6 8-8 0,6-6 0 16,-6 6-4-16,0 0-8 15,1-8-1-15,-1 8-8 16,0 0 8-16,-4-8-2 0,4 8-1 0,0 0 4 0,-6-6 0 16,6 6 6-16,0 0-7 0,-12-1 17 15,12 1 1-15,0 0 8 0,-14 4 10 0,14-4-2 0,-10 6 3 16,5-1 9-16,0 1 18 0,1-1 12 0,-1 1-10 15,1 2-6-15,1-1 20 0,-3 2-3 0,2 0-7 16,3-1-14-16,-2 1 0 0,2 0-13 0,0-2-2 16,1 2-15-16,1-1 1 0,-1-1-11 0,1 0-1 15,2 0-12-15,-2 1 5 0,3-2-3 0,2-1 1 16,-1 0-4-16,2 0-1 0,1-1-15 0,-2-2-25 16,-6-2-39-16,19 2-50 0,-7-3-55 0,-1 0-58 15,1-1-38-15,0-2-119 0,0 1-58 0,-1-4-410 16,1 3-402-16</inkml:trace>
  <inkml:trace contextRef="#ctx0" brushRef="#br0" timeOffset="6229.95">10029 13275 4 0,'0'0'513'0,"0"0"-114"0,0-11-59 0,0 11-51 16,0 0-33-16,0-6-48 0,0 6-8 0,0 0-19 0,0 0 4 16,0 0 3-16,0 0-7 15,0 0-10-15,3 6-1 0,-3-6-5 0,1 11 4 0,-1-11-9 0,0 14-3 16,0-8 7-16,3 4-16 0,-2-1-5 0,0 1-31 16,-1 0-1-16,3 3-21 0,-2-2-10 15,0 0-20-15,2 2 2 0,-2-2-23 0,2 1 2 0,-2 2-20 16,2-3 13-16,-1 2-23 0,1-1-21 0,-1-1-55 15,1 0-44-15,-2 1-52 0,2-1-31 0,-1-1-21 16,-1 1-47-16,2-2-1 0,0 0-48 0,-1-2 18 16,1 1-58-16,2-1 14 0,-3-3-40 15,-2-4-296-15,7 8-179 0</inkml:trace>
  <inkml:trace contextRef="#ctx0" brushRef="#br0" timeOffset="6993.91">10171 13543 256 0,'2'-9'452'0,"0"2"-74"0,-1-1-55 0,1 0-41 15,0-1-24-15,-1 0-1 0,1 0-37 16,-2 2 5-16,1-2-5 0,-1 2-32 0,0-1-18 0,0 8-22 16,0-12-9-16,0 12-14 15,0-11-18-15,0 11-19 0,0-7-17 0,0 7-32 0,0 0 13 0,0 0-10 0,0 0-4 16,0 0 0-16,-13 4 0 0,13-4-4 0,-5 9-9 16,2-4-2-16,2 1-1 0,-1 2-4 0,-1-1-10 15,2-1 4-15,-2 3 1 16,3-3-5-16,0 2 4 0,-1 0-8 0,2 0 0 0,-1-1-1 0,0 0 4 15,1 0-11-15,2 0 8 0,0-1-17 0,-1-1-7 16,1 1-15-16,1-1 2 16,0 0-11-16,-4-5-8 0,8 7-11 0,-8-7-1 0,8 6 3 15,-8-6 13-15,9 3 9 0,-9-3 10 16,0 0 0-16,10 2 9 0,-10-2 3 0,0 0 6 0,10-3-2 16,-10 3 6-16,0 0 1 0,6-7 4 15,-6 7-2-15,1-8 2 0,-1 8-3 0,0-9 6 16,0 9-5-16,-1-12 5 0,1 12-4 0,0-13 2 0,0 13 1 0,0-13 4 15,0 6 1-15,1-1 10 0,0-1-2 0,0 2-2 0,2 0 8 16,0-2 12-16,-1 2 3 0,1-2 5 0,2 4-3 16,-3-2 6-16,2 1-4 0,1 2 1 0,-2-3-7 15,-3 7-3-15,8-8-11 0,-8 8-5 16,8-6-6-16,-8 6 2 0,9-4 5 0,-9 4-9 16,0 0 1-16,13 0 2 0,-13 0 5 0,10 7 6 0,-10-7 8 15,8 8-5-15,-4-1-2 16,0 0-6-16,0 2 1 0,-2 0-4 0,1 1-7 0,0 0 3 0,1 1 2 0,-4 0-6 15,4 0 6-15,-3 0-6 16,1 2 5-16,0-1-14 0,-2 0 8 0,0 0-3 0,1 0 3 0,1 0-19 16,-2-2 3-1,0-1-12-15,0-1-1 0,0 1-5 0,0-1 8 0,0-8 6 0,-2 11 3 0,2-11-7 16,-1 10-2-16,1-10-2 0,-2 5 5 0,2-5 1 16,0 0 6-16,0 0-1 15,0 0 3-15,-9-4-1 0,9 4 9 0,-5-9-9 0,2 2-9 0,2-2-19 0,-2 0-3 31,2-4-15-31,0 2 6 0,-2-5 7 0,2 0 5 0,0 3 10 0,1-2 0 0,0 1 10 16,0 1 10-16,1 0 10 0,0 0 4 0,3 1 10 0,0 2 2 16,1-3 1-1,1 4 5-15,-1 2-3 0,2-1-1 16,-1 1 8-16,3 1 10 0,-3 2 10 0,2 1-14 0,-8 3 4 16,14-3 16-16,2 3-23 0,-16 0 30 0,11 5 4 0,-11-5 6 0,10 7 5 15,-5-2 1 1,-1-1-16-16,-1 4 11 0,-2 0-5 0,-1-2-13 0,0 1-4 15,0 2-13-15,-2-1-2 0,0 1-9 0,-3 0 1 16,2 1-10-16,0-2-25 0,-2 1-44 0,1-2-39 16,0 0-44-16,-1 0-44 15,1-1-46-15,0-1-85 0,4-5-56 0,-6 7-117 16,6-7-407-16,0 0-455 0</inkml:trace>
  <inkml:trace contextRef="#ctx0" brushRef="#br0" timeOffset="7361.89">10521 13491 344 0,'0'0'497'0,"9"-2"-103"0,-9 2-81 0,8-5-49 15,-8 5-37-15,9-3-26 0,-9 3-26 0,10-6 114 16,0 0-166-16,-10 6-3 0,13-5-13 0,-8 0-11 16,2 2-11-16,-1-1-10 0,2-1-8 0,-1 1-9 15,-2 0 10-15,2-2 2 0,-2 3-9 0,0-1 4 16,-5 4 1-16,10-8 2 0,-6 2-14 0,0 1-12 15,-2-1-4-15,1 0-13 0,1 1 25 0,-4 5 10 16,4-11-4-16,-4 11 0 0,1-10-2 0,-1 10 0 16,0-9-1-16,0 9-15 0,-1-7-3 0,1 7-8 15,0 0-1-15,-8-4 6 0,8 4 8 0,-9 3 16 16,9-3-1-16,-13 9 9 0,7-4-14 0,0 1 19 16,-2 5-8-16,-1 0 19 0,1 0-1 0,1 0 6 0,0 3-13 15,0-3 1-15,2 3-20 0,-1-3-9 0,5 1-7 16,-3 0-3-16,4-2-4 0,-1 1-5 0,2 0-2 15,-1-1-2-15,4-2-6 0,1-2-5 16,2 1 8-16,1-2-4 0,1-1 1 0,3-2-20 0,2-2-28 16,6-2-45-16,4-3-117 0,1-1-147 0,6-4-144 15,-2 2-230-15,-2-3-481 0,-5 1-806 16</inkml:trace>
  <inkml:trace contextRef="#ctx0" brushRef="#br0" timeOffset="133868.13">26404 4514 79 0,'0'0'165'0,"0"0"19"0,0 0-76 0,0 0 48 16,0 0-70-16,0 0 51 0,0 0-58 15,0 0 54-15,0 0-57 0,0 0 44 0,0 0-52 0,0 0 52 16,0 0-48-16,0 0 42 0,0 0-39 0,-6-3 45 16,6 3-30-16,0 0 26 0,0 0-26 0,0 0 26 15,0 0-40-15,0 0 18 0,0 0-16 0,0 0-5 16,0 0-5-16,0 0 9 0,0 0-17 0,0 0 15 15,0 0-15-15,0 0 4 0,0 0-4 0,0 0-9 16,0 0 5-16,0 0-8 0,0 0 4 0,0 0-6 16,0 0 4-16,0 0-12 0,0 0-1 0,0 0-8 15,0 0 6-15,0 0-8 0,0 0 4 0,0 0-13 16,0 0 5-16,0 0 16 0,0 0-28 16,0 0 5-16,0 0-11 0,0 0 9 0,0 0-5 15,0 0 16-15,0 0-6 0,13 0 2 0,-13 0-5 16,11 0 12-16,-11 0-19 0,12 0 19 15,-12 0-2-15,19 0 15 0,-9-1-10 0,3 1 8 0,1-1-15 16,1-2 9-16,2 1-14 0,3 1 9 0,0-1-14 16,5-1 8-16,1-1-13 0,2 1 9 0,1-2-14 0,3 3 3 15,3-4-8-15,-1 1 5 0,-1 0-9 16,4 1-10-16,-2-1-6 0,3 0 4 0,-5 2-18 16,3-2-11-16,-2 1-24 0,0-2-16 0,-1 2-10 15,-3 1-7-15,-2 0-12 0,0 0-12 0,-1-2 8 16,-2 3-26-16,-2-1 8 0,-2 1 13 0,-1 0-4 15,-1 0-3-15,-1-1 6 0,-1 1 12 0,-3 1 4 0,0-2 8 16,0 0 12-16,-1 2 13 0,-2-1 14 16,1 1-7-16,-1-1 28 0,0 1 2 15,-11 1 19-15,15-2 7 0,-15 2 22 0,13-4-5 16,-13 4 12-16,10 0 12 0,-10 0 20 0,0 0-8 0,0 0-11 16,0 0 15-16,0 0 12 0,-8-4 4 15,8 4 27-15,-18 1 0 0,7 2 0 0,-3-3 27 16,-4 4-6-16,-1-2-26 0,-3 1 14 0,-2 0 2 0,-2 1 0 0,-3 1 5 15,3-1-16-15,-2-1 3 16,1 2-7-16,0-2 8 0,2 2-23 0,-1-1 14 0,1-1-11 0,0-1-7 16,6 2-29-16,1-1 11 0,2 0-15 0,2 0-6 15,2-2-15-15,-1 1 3 0,3 1-17 0,4 0 13 16,6-3-9-16,-10 7 6 0,10-7-3 0,3 6 7 16,4-1-11-16,3-4 8 0,5 4-12 0,3-4 6 15,5 1-13-15,5-1 11 0,4-1-7 0,4 0 8 16,4-1 2-16,2-2-2 0,5 0-10 0,2 0 6 15,-2-3-7-15,0 1 10 0,-1 1-6 0,0 0 0 16,-7-2 3-16,-1 1 3 0,0 1-4 0,-2-2 12 16,-3 1-8-16,-1-2 5 0,-6 3-5 0,-3-1 8 15,-3 3-5-15,-3 0 5 0,-2-2 5 0,-1 2 9 16,-3-1-2-16,-2-1 0 16,-1 2-10-16,-8 2-9 0,5-6-6 0,-5 6-1 0,-5-4-4 0,5 4 0 15,-21-3-11-15,3 3-9 0,-4-1 15 0,-6 1 9 16,-3 0 11-16,-8 1 9 0,2 2 4 0,-2-3-1 15,2 4-8-15,1-2-1 16,-2 1 3-16,4 1-16 0,0 0 10 0,6 0-6 0,0 0 1 0,3 0-2 16,3 0 7-16,3-1-13 0,2 2 6 0,2-1-22 15,3-2 17-15,1 1-7 0,4 1 11 0,7-4 2 0,-5 6 5 16,5-6-6-16,5 4 14 0,-5-4-12 0,21 2 0 16,-6-1 0-16,6-2 6 0,5 0-11 0,4-1 16 15,4-3-8 1,2 1 16-16,3 0-6 0,-1-1-2 0,-3-1 1 0,1 1 6 0,-1-1 1 15,-2 1-2-15,-5-1-2 0,-4 2-5 0,1 0-3 0,-7 1 0 16,-2 0-5-16,0 0-12 0,-4 0-22 0,-1-1-54 16,-11 4-38-16,11-5-62 0,-11 5-84 0,0 0-83 15,-2-6-111 1,2 6-321-16,-18-3-308 0</inkml:trace>
  <inkml:trace contextRef="#ctx0" brushRef="#br0" timeOffset="134703.41">25970 3796 385 0,'0'0'433'15,"-5"-7"-39"-15,5 7-48 0,-5-7-15 0,5 7-27 16,-4-6-35-16,4 6-41 0,-4-5-20 0,4 5-23 16,0 0-24-16,-3-5-13 0,3 5-20 0,0 0-29 15,0 0 2-15,0 0-21 0,0 0 1 0,-6 4 0 16,6-4-11-16,0 9-13 0,1 0-10 0,-1 1 0 15,4 1-6-15,-3 0-10 0,2 1-5 0,-1 2-10 16,2 2 4-16,0-2-4 0,-1 0-5 0,-1-1 0 0,2 1-4 16,-1-3-7-16,-1 0 4 0,2 2-1 15,-3-4 4-15,3 1-3 0,-3-2-3 0,2 1 3 16,-2-2-2-16,1-1 7 0,-2-6 2 0,2 11 6 16,-2-11 4-16,3 8 25 0,-3-8 2 0,0 0 2 15,2 6-8-15,-2-6-11 0,0 0-7 0,-2-6-3 16,2 6-5-16,-4-11-1 0,3 3-4 0,-2-2-3 0,0-2-3 15,-2-1-4-15,0-1-4 0,0 0 7 0,1-4-8 16,0 1 1-16,1-1 6 0,0 0 2 16,-1 2-8-16,2-3 0 0,0 3-2 0,-1 0 9 15,1 4 4-15,2-3 3 0,2 1-3 0,-2 1-11 16,3 1 4-16,1-2 3 0,1-1-9 0,2 3 9 0,2-2-17 16,3-1 14-16,1 1-7 0,1 2 5 0,0-3 1 15,4 4-7-15,-1 0 2 0,1-1-11 0,-3 2-48 16,0 2-13-16,0 1-29 0,-2 0-27 15,0 2-80-15,-1-1-4 0,-3 5-55 0,-9 1 20 0,14-4-53 16,-14 4-41-16,9 4-73 0,-9-4-323 16,-3 7-250-16</inkml:trace>
  <inkml:trace contextRef="#ctx0" brushRef="#br0" timeOffset="134877.44">26009 3826 20 0,'0'0'501'0,"-3"6"-146"15,3-6-2-15,0 8-76 0,0-8 8 0,3 6-11 16,-3-6-30-16,7 3-29 0,-7-3-33 0,11 2-37 16,-11-2-19-16,14-2-28 0,-14 2-19 0,18-3-11 15,-6 2-20-15,-1-2-36 0,1-1-63 0,-1 2-60 16,2-2-50-16,-1 1-72 0,0 0-52 0,-1-3-94 16,1 2-272-16,-3-2-159 0</inkml:trace>
  <inkml:trace contextRef="#ctx0" brushRef="#br0" timeOffset="135209.99">26279 3734 202 0,'0'0'494'0,"9"1"-108"0,-9-1-59 0,9 5-61 15,-4 0-29-15,0 1-11 0,0-3-49 0,3 3-36 0,-3 1 11 16,0-1-29-16,0 2 2 0,-1-1 0 16,0 0-22-16,2 1-15 0,-2 0-19 0,-1-2-9 15,1 3-14-15,-2-3-4 0,-2 0-11 0,3 2 4 16,-1-2-9-16,-2-6-4 0,2 12-3 15,-2-5 2-15,0-7 3 0,1 10-5 0,-1-10 2 0,0 0-4 0,-1 8-4 16,1-8-9-16,0 0-2 0,0 0-17 0,0 0-28 16,-4-5-20-16,4 5-29 0,-3-11-18 0,3 4-7 15,0-2-19-15,0-2 15 0,0-1 9 16,1-2 18-16,2 1 16 0,0-3 18 16,-1 0-15-16,3 0 35 0,0 0-12 0,-1 0 39 0,1 3-25 15,-1-3 33-15,3 2-10 0,-4 0 42 0,4 3-24 0,-4 0 27 16,1 1-40-16,0 1 32 0,-1 0-30 0,1 2 29 15,-2 0-42-15,1 1-5 0,-1-1-53 0,2 2-65 16,-4 5-60-16,4-11-66 0,-4 11-263 0,4-9-38 16</inkml:trace>
  <inkml:trace contextRef="#ctx0" brushRef="#br0" timeOffset="135413.24">26489 3621 525 0,'4'6'402'0,"-2"1"-19"0,3-2-64 0,0 2-12 16,0 2-40-16,-1-1-49 0,0-2-30 0,1 2-8 15,-2 3-20-15,2-3-42 0,0 0-13 0,-1 2-22 16,2-3-16-16,-3 6-5 0,1-5-52 0,0 2-60 16,-2 0-43-16,4 1-56 0,-3-2-86 0,-2 1-71 15,3-1-85-15,-1 0-296 0,-1-2-195 0</inkml:trace>
  <inkml:trace contextRef="#ctx0" brushRef="#br0" timeOffset="136092.4">26684 3756 238 0,'5'-6'531'0,"-1"-2"-137"0,1 3-119 0,0-3-13 0,2 0-76 0,-1 1 24 0,2-3-73 15,-2 2 36-15,2 0-60 0,0-1 18 16,0-1-40-16,0 1 19 0,1 1-51 0,-1-2 18 15,-2 2-35-15,2 1 20 0,-2 0-31 0,-1-1 30 16,3 2-12-16,-4 0 26 0,1-2-16 0,-5 8 9 16,5-8-19-16,-5 8 12 0,5-10-17 0,-5 10 6 0,-2-7-19 15,2 7 0-15,-7-3-13 0,7 3 3 0,-14 1-14 16,5 2 28-16,0 0-22 0,-1 3 4 0,-3 1-2 16,2 0 12-16,-2 3 9 0,1-2 0 0,2 3 18 15,-1-2-8-15,2 4-12 0,-1-3-9 0,1 2 0 16,2 1-7-16,-2-2-6 0,4 0-4 0,1 2-1 15,1-4-7-15,1 1 0 0,2-1 8 0,2 2-5 16,3-3 4-16,-3 2-1 16,6-3 1-16,0 1-1 0,2-3-10 0,1 0-25 0,0-1-9 0,1-1-22 15,1-1-15-15,-1 0-10 0,2-2-7 0,-2-2 8 32,1-1 1-32,3-3-12 0,-4 1 9 0,1-2-10 15,-3 0 8-15,2-2-8 0,-5-1 12 0,1-1 10 0,-3 1-32 0,0 1 70 0,-1-1-36 0,-3 1 52 16,2 1-6-16,-2 1 51 0,-1 0-25 0,0 7 38 15,3-9-48 1,-3 9 37-16,0-10-44 0,0 10 40 0,0 0-46 0,0 0 51 0,0 0-43 0,0 0 40 16,0 0-40-16,0 0 35 0,0 0 3 0,0 0-7 0,4 7-7 31,-4-7 2-31,2 7-10 0,-2-7 2 0,4 8 4 0,-4-8 10 0,5 8-5 0,-5-8-5 16,6 6 1-16,-6-6 5 0,4 7-6 0,-4-7 7 31,4 5 6-31,-4-5 26 0,0 0 1 0,5 4 18 15,-5-4-17-15,0 0-1 0,0 0-16 0,7-4-1 0,-7 4 10 16,1-12 0-16,-1 12-29 0,4-10 22 0,-2 3-6 16,0 1 24-16,0-2-14 0,-1 3 40 0,2-2-12 15,0 0 4-15,-1 1-25 0,-2 6-5 0,5-8-25 16,-2 1 4-16,-3 7-23 0,5-8 14 0,-5 8-13 16,9-3 10-16,-9 3-7 0,10 0 16 0,-10 0-19 15,9 5 20-15,-5-1-5 0,2 1 4 0,-2 2-6 16,3 0 0-16,-4 2-25 0,3-3-49 0,-3 1-27 15,4 2-25-15,-4-2-25 0,3 2-10 0,-3-2-36 16,3 1-34-16,-1-1-40 0,1-1-7 0,-1 2-24 16,2-4-34-16,0 0-250 0,2-1-91 0</inkml:trace>
  <inkml:trace contextRef="#ctx0" brushRef="#br0" timeOffset="136487.29">27294 3629 200 0,'4'-8'543'16,"1"-3"-44"-16,-3 4-140 0,-2 0 5 0,0 7-31 15,0-11 4-15,0 11-66 0,-5-9-38 16,5 9-39-16,-9-8-10 0,9 8-42 0,-13-1-5 0,13 1-24 16,-16 4-11-16,8-1-22 0,-1 2-5 0,-1 0-19 15,1 1-9-15,1 0 0 0,1 4-10 0,-1-3-7 16,2 1-9-16,1-1-4 0,-2 3-7 0,5-3-3 16,-3 1 2-16,3 0-2 0,0-2-1 0,2 3-3 15,0-9 5-15,1 12-4 0,0-7 9 0,-1-5-5 0,8 9 2 16,-8-9 0-16,8 7 2 0,-8-7-3 0,11 3-1 15,-11-3-14-15,13-5-12 0,-5 0-8 0,-1 1-10 16,0-5 0-16,0 0-20 0,0-4 11 0,-2-2-27 16,0-1 17-16,-1-5-5 0,0-1 21 0,-1-1-21 15,-3-2 13-15,2 0 19 0,-2 3 6 16,0 1 22-16,-2 3 34 0,2 0 16 0,0 4 7 0,0 1-14 16,-1 1-15-16,1 1-20 0,0 2-10 0,0 9-1 15,0-7 50-15,0 7 7 0,0 0-7 0,1 7-7 16,-1-1-7-16,2 4-8 0,0 2 0 0,1 2-12 15,1 2 5-15,-1 1-4 0,4 2 0 16,-1 1-3-16,1 1 7 0,0-2-35 0,0 2-36 0,-1-1-47 16,2-1-61-16,-2 1-40 0,-1 0-58 0,0-5-76 15,-1 1-91-15,0-1-503 0,-1-1-502 0</inkml:trace>
  <inkml:trace contextRef="#ctx0" brushRef="#br0" timeOffset="137510.4">27594 3471 326 0,'0'0'409'15,"0"-6"-75"-15,0 6-42 0,0 0-39 0,0 0-2 0,-4-6 42 16,4 6-57-16,0 0 6 0,-2-6-37 0,2 6 8 16,0 0-6-16,-3-7-12 0,3 7-20 0,-1-5-28 15,1 5-16-15,0 0 1 0,0-7-4 0,0 7-7 16,0-10-20-16,0 10-17 0,2-9-11 0,2 1-11 15,-2 3-8-15,1-1 10 0,3-1-7 0,-1 0-1 16,2 2-8-16,2-3-9 0,-2 0-8 0,2 0-7 16,1 1-6-16,0 0-7 0,-1 2 7 0,1-1-12 15,-1 1 1-15,-1 1-6 0,2 0-4 0,-2 1-3 16,-8 3 1-16,15-2 6 0,-15 2-4 0,18 5 1 16,-10 0 10-1,-2 1 12-15,2 2 23 0,-3 4 20 0,0-1-12 0,-4 1 5 0,2-1-11 0,-3 4 24 16,-2-1-25-16,1 3-4 0,-3-1-7 0,-2 4 2 15,-3-1 2-15,1 0-17 0,-1 0-3 0,-1 0 0 16,0-3-7 0,0 1-3-16,-2 1 4 0,1-1 0 0,-1-2 2 0,1 2-8 0,2-5-3 0,2-1-5 15,0 1-1-15,-1-3 0 0,4 0-5 0,-1-2 6 16,1 0-4-16,0 1 3 0,1-4-3 0,3-4 13 16,-3 10 67-16,3-10-15 0,3 7 68 0,-3-7-34 15,10 3 58-15,-10-3-50 0,20-2 25 0,-6 1-33 16,3-6 16-16,0 3-15 0,4-2-15 0,2 1-10 15,-1-5-7 1,0 4-16-16,1-2-8 0,0-1-13 0,-3 1 1 0,1 0-7 0,-5 2 1 0,0 1-10 16,-2-1-18-16,0 2-42 0,-4 0-40 0,0 0-52 15,-1 1-65-15,-1-1-47 0,-8 4-61 0,10-6-90 16,-10 6-50-16,8-2-63 0,-8 2-66 0,0 0-125 16,0 0-319-16,-10-4-641 0</inkml:trace>
  <inkml:trace contextRef="#ctx0" brushRef="#br0" timeOffset="139465.81">11881 2577 37 0,'0'0'315'0,"0"0"-64"16,-10 2-33-16,10-2 4 0,0 0-22 0,0 0-1 31,-10 2-42-31,10-2 30 0,0 0-46 0,0 0 37 0,0 0-57 0,-11 2 36 0,11-2-58 0,0 0 29 16,0 0-34-16,0 0 23 0,0 0-37 0,0 0 27 15,0 0-32-15,-10 2 25 0,10-2-40 0,0 0 21 16,0 0-23-16,0 0 18 0,0 0-11 0,0 0 11 15,0 0 7-15,10 4 17 0,-10-4-14 0,15 2 3 16,-15-2-6-16,21 3 7 0,-8-1-9 0,6 0 6 16,2-1-4-16,0-1-2 0,8 1 0 0,1-1 5 15,2 0-14-15,4 0-13 0,3-1-7 0,1-2-16 0,1 2-3 16,6-3-2-16,1 1-12 0,-1-1 3 0,-1 1-7 31,1-2-4-31,-8 0 4 0,0 3-5 0,-1-2 1 0,1-1-13 0,-3 2-22 0,-2-2-25 0,-1-1-45 31,-1 2-8-31,-5 0-31 0,-1-1-1 0,-3 4-40 0,-3-4-14 0,-3 2-57 0,-3 0 32 0,-3 1-64 16,0 2-46-16,-11 0-49 0,11-5-92 0,-11 5-241 31,0 0-210-31</inkml:trace>
  <inkml:trace contextRef="#ctx0" brushRef="#br0" timeOffset="139700.87">12170 2573 315 0,'-23'3'428'0,"6"-1"-102"0,1 1-26 0,2-2-102 16,0 1 6-16,2-1-70 0,3 3 19 0,-1-2-33 0,10-2 36 15,-6 8-49-15,6-8 42 0,2 8-30 0,2-5 28 16,7 1-23-16,5 1 9 0,4-3-2 0,6 3-4 16,3-5-19-16,8 0 13 0,4 0-6 0,8-3 23 15,2-1-22-15,0-2 4 0,3 0-21 0,-1-2-5 16,0-1-24-16,-1 0-9 0,-1-1-18 0,-2 2-3 15,-3-1-54-15,-5 0-55 0,-7 2-61 0,-4 1-34 16,-6-2-98-16,-3 3-33 0,-4 0-141 0,-3 1-541 16,-5 1-571-16</inkml:trace>
  <inkml:trace contextRef="#ctx0" brushRef="#br0" timeOffset="140205.07">11646 1851 811 0,'0'0'610'0,"-4"-10"-153"15,4 10-82-15,-1-8-116 0,1 8-40 0,0 0-37 16,0 0-16-16,0 0-11 0,5 11 4 0,-2-6-17 16,-1 4-24-16,1 0-8 0,-2 1 6 0,4 1-7 15,-4 0-10-15,3 3-12 0,-1-3-11 0,-1 1-16 16,2 0-6-16,-1-2-11 0,-1 3 3 0,1-2-22 16,-1-1-13-16,1-1 15 0,1 0-10 0,-2 0 5 15,-2-2-7-15,3 0 15 0,-2-1 24 0,-1-6 39 16,3 10 18-16,-3-10 9 0,0 0-11 0,0 8-33 15,0-8-2-15,0 0-27 0,-7-8 5 0,1 3-26 16,1-5 20-16,-2-1-19 0,2-4 4 0,-4-4-10 16,0-3 2-16,0-4 2 0,0-2 0 0,2-3 9 15,-1-2-9-15,3 1 1 0,1-2-2 0,2 2-28 16,2 2 32-16,2-1-27 0,1-1 20 0,2 4-26 16,0 0 6-16,5 3 7 0,2 0-1 0,-2 2-1 0,7 2 1 15,-2-1 2-15,4 5-8 0,3-2-4 16,1 2-32-16,0 3-45 0,1 2 7 0,2 0-117 15,-4 3-1-15,-1 3-89 0,2 0 1 0,-4 3-81 0,-2 3-19 16,-1 2-1-16,-4 2-47 0,2 2-29 0,-5 2-353 16,-3 3-343-16</inkml:trace>
  <inkml:trace contextRef="#ctx0" brushRef="#br0" timeOffset="140614.14">11770 1838 509 0,'-6'8'445'0,"0"0"-101"0,1-2-54 15,5-6-19-15,-6 10 7 0,6-10-20 0,0 0-27 16,4 7-11-16,-4-7-31 0,11-3-36 0,-3-2-20 16,5-2-15-16,1-1-14 0,4-2-6 0,1-1 6 15,1-1-64-15,4-1-33 0,2-1-54 0,-3 0-26 0,1 1-34 16,1-2-31-16,-2 2-13 0,-4 2 6 0,0 0-13 16,-2 2 2-16,-2 0-20 0,-2 2 35 0,-2 0-14 15,1 2 38-15,-3 1 0 0,1-1 47 0,-10 5 5 16,14-1 31-16,-14 1 17 0,15 0 52 0,-15 0 9 15,13 3 37-15,-6 1 25 0,-1 2-2 0,1 0-7 16,1 1-4-16,-3-1-1 0,2 2 33 0,-1 1-6 16,0-1 19-16,1 2-21 0,-2-2-18 0,0 0 2 15,-1 2 6-15,4-2 35 0,-5 3-48 0,1-5 0 16,0 2 11-16,0 0 18 0,-1-1 11 0,-1-1 4 16,-1 0 17-16,-1-6-25 0,3 10 3 0,-3-10-4 0,0 8-4 15,0-8-11-15,-4 5 3 0,4-5-26 16,0 0-31-16,0 0-6 0,0 0-20 0,-11-2-4 15,11 2-8-15,-7-11-22 0,5 5-22 0,-1-2-42 16,-1-3-45-16,3-2-47 0,0 1-75 0,1-2-66 0,1-4-48 16,0 1-18-16,4-1-35 0,-1-3-77 0,0 0-46 15,1-1-249-15,3 0-285 0</inkml:trace>
  <inkml:trace contextRef="#ctx0" brushRef="#br0" timeOffset="140724.51">12377 1388 278 0,'0'0'505'0,"4"-9"-99"15,-4 9-94-15,4-9-44 0,-4 9-60 0,4-6-35 16,-4 6-47-16,0 0-16 0,2-7-60 0,-2 7-31 16,0 0-64-16,3-7-88 0,-3 7-74 0,0 0-131 15,0 0-203-15,0 0-49 0</inkml:trace>
  <inkml:trace contextRef="#ctx0" brushRef="#br0" timeOffset="140899.31">12455 1616 207 0,'6'9'523'0,"-2"-1"-81"0,1 1-47 16,-1-1-30-16,0 0-42 0,0 0-74 0,0-1-33 15,1 2-31-15,-3-1-29 0,2-2-20 0,0 2-28 16,0 1-20-16,-2-2-33 0,2 1-54 0,0 1-80 16,-1-2-63-16,2 0-65 0,-3 0-74 0,2 1-128 15,0-3-332-15,-4-5-248 0</inkml:trace>
  <inkml:trace contextRef="#ctx0" brushRef="#br0" timeOffset="141559.43">12686 1652 489 0,'4'-8'475'16,"0"-1"-77"-16,-1 0-91 0,2 0-13 0,0-1-32 15,-2 1-35-15,3-1-22 0,-1 0-23 0,1-1-4 0,1 1-20 16,0-2-25-16,0 0-26 0,-2 3-21 0,1-1-23 15,-2 1-18-15,2-1 12 0,-1 3-24 0,-1-3 9 16,0 2-8-16,0 1-9 0,-1 1 19 0,-3 6-11 16,2-12-5-16,-2 12-3 0,-2-9 4 0,2 9 0 15,-7-6 8-15,7 6 17 0,-12 0 2 0,12 0-10 16,-16 4 2-16,7 1 10 0,0 2 7 0,-2 2 7 16,-1 0-1-16,2 2-11 0,0 2-11 0,-1 1-6 15,0 3 1-15,5-3-21 0,-2 1-9 0,1 0 3 16,2-1-4-16,0 1-6 0,3 0-1 0,-1-2 5 15,3 2-9-15,3-4 9 0,-2 3-10 0,5-1-3 16,-2-3-17-16,4 2-12 0,0-3-19 0,2 0-20 16,0-2-13-16,-1-1-11 0,2-1-3 0,2-2-10 0,-1-2-1 15,0 1 2-15,1-2-15 0,1-2 13 16,-1-1 5-16,0-2 6 0,2-1-10 0,-4-2 9 16,1-1 24-16,-3 0 14 0,0-3 13 0,1 0 13 15,-5 2 11-15,2-1 5 0,-3 0-14 0,-2-1 3 0,2 4 29 16,-3-2 18-16,1 3 12 0,-1-1 17 0,-1 8 11 15,1-11-15-15,-1 11-9 0,-1-7 7 0,1 7-14 16,0 0 1-16,0 0 16 0,0 0-10 0,0 0 0 16,0 0-10-16,-4 6-2 0,4-6-1 0,3 8-11 15,-3-8 2-15,2 9-3 0,-2-9-4 0,5 9 6 16,-5-9-4-16,4 8 7 0,-4-8-9 0,7 7 8 16,-7-7 3-16,7 5 0 0,-7-5 8 0,9 3 11 15,-9-3 15-15,9-3 0 0,-9 3 1 0,10-4 8 16,-10 4-7-16,12-10-3 0,-7 3 11 0,0-1-4 15,1-1-2 1,1 0 12-16,-1-1-4 0,3 0-11 0,-2-2 17 0,-1 3 0 0,-1 1 3 0,3-1 2 0,-2 0-21 31,-1 3-7-31,2-1-15 0,-1 1-9 0,3 3-2 16,-9 3-1-16,13-4-4 0,-13 4-5 0,14 0 13 16,-14 0-13-16,11 6 1 0,-4-2-2 0,-1 2-16 0,2 1-27 0,-3 1-55 0,1 0-37 0,-2 3 8 15,1-3-90 1,-2 4-62-16,-1-1-15 0,2-2 8 15,0 2-43-15,0-1-5 0,-2-1-64 0,2 0-27 16,-1-1-240-16,1-2-165 0</inkml:trace>
  <inkml:trace contextRef="#ctx0" brushRef="#br0" timeOffset="141974.91">13361 1452 471 0,'1'-8'548'0,"1"0"-95"0,-4 0-49 16,2 8-29-16,-4-9-45 0,4 9-28 0,-6-4-20 15,6 4-26-15,-14 0-35 0,14 0-6 0,-14 6-3 16,5-1-27-16,0 0-32 0,0 2-24 0,-1 1-25 16,4 3-21-16,-2-1-17 0,1 0-14 0,2 2-10 15,-1-1-11-15,3-1-7 0,2 0 3 0,1 2-9 16,0-2-3-16,1 0-1 0,2-1-4 0,3-1-7 16,-2 0-13-16,1-1-27 0,3-1 26 0,0-1-68 15,0-1-11-15,2-2-13 0,-1 0-17 0,-9-2-15 16,19-2-9-16,-8 0-20 0,-1-5 5 0,-2 1 1 15,2-4-1-15,-2-2 22 0,2-1 25 0,-1-5-5 0,-2 1 11 16,-2-4 17-16,1-1 23 0,-5-1 43 16,2-1-15-16,-3-1 48 0,0 0-7 0,-3-1 100 15,1 2 20-15,-2 1 48 0,0 2 19 0,2 4 61 0,-2 1 17 16,1 2-64-16,1 2 22 0,0 2-110 0,0 0 39 16,-1 5-55-16,3 5 107 0,0 0-80 0,0 0 54 15,0 0-82-15,1 5-19 0,2 5-10 0,0-2-11 16,-1 3-16-16,5 2 4 0,-4 0-4 0,6 5-3 15,-2 0-51-15,-1 1 12 0,2 0-108 0,1 1-80 16,-3 1-88-16,2 1-85 0,-2-2-55 0,3 2-35 16,-4-2-67-16,2-3-114 0,-2-2-289 0,1 3-491 15</inkml:trace>
  <inkml:trace contextRef="#ctx0" brushRef="#br0" timeOffset="142426.27">13642 1414 134 0,'3'-12'620'0,"-1"1"-111"16,2 0-42-16,-2 0-89 0,0-1 11 0,-1-1-73 0,4-3 43 16,-2 2-84-16,-1 0 50 0,1 0-60 0,1-1 57 15,0 1-117-15,-2-1 33 0,2 5-83 0,0-3 58 16,0 1-89-16,-2 1 54 0,2 3-58 0,-3-2 28 16,2 3-80-16,-2 0 34 0,2 1-75 0,-3 6 39 15,2-7-53-15,-2 7 70 0,0 0-14 0,0 0 38 16,8 5-44-16,-8-5 13 0,4 13-10 0,0-4 31 15,-2 2-37-15,1 1 1 0,-1 4-8 0,2 0-11 16,0 2-3-16,1-2-10 0,-2 3-31 0,3 2 27 16,-1-1-25-16,-1 1 24 0,1 0-2 0,-1-1-10 15,0-1 3-15,0-1-1 0,-2 0-3 0,3-3-8 16,-1 2-30-16,-1-2-11 0,-1 1 3 0,1-4-12 0,-2-1-1 16,2 0 4-16,-2-1-1 0,0 0 11 0,-1-2 3 15,-1 0 7-15,1-1 3 0,-3 3 0 0,1-3 11 16,-2 1 5-16,-1 0-4 0,1-1 3 15,-2 0-2-15,-1-2-1 0,2 1 5 0,0 0-1 0,1-2 5 16,4-4-3-16,-9 8 1 0,9-8-6 0,-5 7-8 16,5-7 4-16,-5 6 18 0,5-6 36 0,0 0 8 15,9 3 3-15,-9-3-12 0,19-5-7 0,-9 3-7 16,7-4-6-16,0 1-1 0,4-4-18 0,7-2 15 16,10-2-7-16,0 1-44 0,3-5-87 0,-3 3-108 15,1-2-131-15,-5 2-111 0,-6 2-113 0,-2-1-107 16,-7 3-677-16,-4-2-969 0</inkml:trace>
  <inkml:trace contextRef="#ctx0" brushRef="#br0" timeOffset="143567.41">23193 2216 27 0,'-12'-3'449'0,"12"3"-86"0,-10-5-11 0,10 5-94 16,-8-3 24-16,8 3-55 0,0 0 21 0,-9-4-60 16,9 4 8-16,0 0-46 0,-5-5 7 0,5 5-6 15,0 0 30-15,9-2-23 0,0-1 4 0,3 0-22 16,3 0 4-16,4 0-20 0,4-2-19 0,3 1-24 15,4-3-9-15,4 1-2 0,1-1-11 0,1 0-13 16,5-1-5-16,3-3-9 0,-2 4 0 0,0-3-10 16,-8 2 0-16,1 0-3 0,-1 2-11 0,-7-2-7 15,-2 2-10-15,-4 1-21 0,-2 0-13 16,-6 1-19-16,-1 0-13 0,-2-1-60 0,-10 5-41 0,8-5-10 16,-8 5 17-16,0 0 9 0,-14-2 18 0,2 2 17 15,-5 2 20-15,-6 1 8 0,-3 1 24 0,-10 3 19 16,-6 0-4-16,-6 2 28 0,-3 3 15 0,1-1 6 15,-1 1 67-15,0 1-18 0,2 2 39 0,2-2-38 16,6 1 33-16,-1 0-30 0,7 0 19 0,6-2-36 16,9-4 19-16,-2 2-33 0,6-1 34 0,4 0-12 15,4-2 31-15,3-1-24 0,5-6 45 0,-1 10-7 16,7-6 1-16,3-3-11 0,7 0-7 0,4-1-7 16,8-2-1-16,7-1-22 0,4-2 2 0,5-1-6 15,3 0 5-15,-2-2-19 0,-2 0 8 0,1 2-8 16,-9-1-6-16,-1 0-52 0,-7 2-38 0,-2 0-61 15,-4 0-13-15,-5 1-101 0,-3-1-94 0,-2 1-157 0,-5 0-326 16,-6 4-373-16</inkml:trace>
  <inkml:trace contextRef="#ctx0" brushRef="#br0" timeOffset="144008.71">22943 1527 242 0,'3'-11'651'0,"-3"11"-183"16,3-8-106-16,-3 8-58 0,0 0-40 0,0 0-66 0,0 0-17 16,0 0-30-16,-7 6-31 0,7-6-13 0,-2 7-10 15,2-7 8-15,-6 12 35 0,5-7-54 0,-4 3 26 16,3-2-56-16,-1 3 30 0,1-4-60 0,0 2 37 15,0 1-60-15,-1-2 54 0,3 1-57 0,0-7 49 16,-2 11-61-16,2-11 36 0,-3 9-30 0,3-9 52 16,-3 10-43-16,3-10 135 0,-1 7-31 15,1-7-61-15,0 0 68 0,0 0-66 0,-4-6 55 16,4 6-55-16,-5-12 36 0,3 2-55 0,-1-1 37 0,1-3-57 16,-1-1 6-16,-1-3 14 0,2-4 52 0,-1-1-62 15,2-1 93-15,-2-1-62 16,6 0 58-16,-1 0-77 0,1-2 58 0,2 4-83 0,1-4 68 0,5-1-85 15,-1 3 54-15,0 0-72 0,5 3 67 16,-3 3-72-16,2 2 57 0,-1 2-99 0,2 0 9 0,-2 3-40 0,0 2-54 16,-2 1-47-16,1 3-30 0,-2 1-28 15,-10 5-15-15,15-2-25 0,-15 2-18 0,9 5-23 0,-9-5-11 16,2 11-59-16,-2-1-302 0,-6 3-224 0</inkml:trace>
  <inkml:trace contextRef="#ctx0" brushRef="#br0" timeOffset="144165.97">22869 1453 539 0,'-6'8'431'0,"4"-3"-74"0,2-5-70 16,-4 8 17-16,4-8-4 0,0 0-35 0,2 6-23 0,-2-6-22 15,0 0-37-15,19-2-14 0,-8 0-36 0,1-1-32 0,2-1-22 16,4-2-14-16,2 0 28 0,1-1-104 0,0-1-10 16,-1 2-110-16,2-2-21 0,-2 0-56 0,1 1-55 15,-2-2-34-15,0 1-70 0,-5 0-370 0,1 0-243 16</inkml:trace>
  <inkml:trace contextRef="#ctx0" brushRef="#br0" timeOffset="144402.2">23289 1276 382 0,'0'0'448'0,"11"0"-67"0,-11 0-72 0,14 5-9 0,-6-2-55 16,1 2-35 0,0 1-41-16,-3 0-62 0,3 0 40 0,-1 1-69 0,-1 0 24 0,0 2 22 0,-1-1 73 15,-1 0-77-15,2 3 17 0,-4-2-38 0,1 1 24 16,-2-1 56-1,0 1-78-15,-2-1 55 0,0 0-56 0,-1-1 47 0,0 1-76 0,-3-1 36 0,1-1-58 16,-1 0 54 0,-2-2-63-16,4 1 51 0,2-6-50 0,-8 6 52 0,8-6-76 0,0 0 39 0,-12 1-87 0,12-1 4 15,-2-6-110-15,2 6 19 0,0-13-106 0,2 4-25 16,2-2-70-16,0-3-27 0,2-1-23 0,2-2-14 16,7-5-47-16,-2-2-331 0,4-1-273 0</inkml:trace>
  <inkml:trace contextRef="#ctx0" brushRef="#br0" timeOffset="144512.37">23565 1110 86 0,'4'-8'658'0,"-2"2"-129"0,4 1-88 16,-6 5-38-16,3-8-45 0,-3 8-52 15,4-8-30-15,-4 8-53 0,4-6-42 0,-4 6-38 0,2-6-38 16,-2 6-27-16,0 0-47 0,5-7-75 0,-5 7-75 16,0 0-65-16,0 0-72 0,4-5-44 0,-4 5-52 15,0 0-458-15,0 0-342 0</inkml:trace>
  <inkml:trace contextRef="#ctx0" brushRef="#br0" timeOffset="144701.31">23608 1319 430 0,'1'6'468'0,"1"2"-80"16,-1-2-86-16,0 1-44 0,-1 0-1 0,1 1-24 15,1 0-7-15,-2 0-48 0,1-2-21 0,0 2-29 16,-1-1-24-16,2 2-18 0,-2-3-23 0,1 2-38 0,-1-2-73 15,1 1-72-15,-1 0-65 0,3 1-110 0,-1-1-64 16,0 0-371-16,0-1-235 0</inkml:trace>
  <inkml:trace contextRef="#ctx0" brushRef="#br0" timeOffset="145774.31">23740 1414 6 0,'0'0'732'0,"5"-10"-228"0,-5 10-148 15,6-10-1-15,-2 2-79 0,2 2-14 0,-2-3-73 16,4 2 35-16,-3 0-7 0,3-1-13 0,12-10 155 16,-11 8-214-16,3 1-19 0,-1-1-24 0,-2 0-4 15,4 2-4-15,-3 0-7 0,-1-2-21 0,2 1-6 16,-3 0-1-16,1 0-10 0,-4 2-10 0,2-1-4 16,-2 1-5-16,-1 0-12 0,-3 0 9 0,0 2-26 15,-1 5 3-15,-1-10-6 0,1 10-3 0,-8-7 8 16,8 7-15-16,-14-4 0 0,14 4 9 0,-18 4-5 15,8-1 6-15,-3 2-5 0,2 2 3 0,-3 2 5 16,1 0-48-16,-2 4 56 0,2-1-45 0,-1 1 51 0,2 1-52 16,2 1 61-16,-1-1-57 0,2-1 54 0,2 0-49 15,2 2 6-15,0-2 8 0,1-1-2 0,4 0 3 16,1 0 48-16,3-1-53 0,1 1-2 0,2-1-17 16,0 0-5-16,4-3-12 0,1 0 30 0,0-1-55 15,2-1 29-15,1-2-61 0,1-1-1 0,-2-2 1 0,2 1 2 16,0-4-9-16,1-1-17 0,0-2 18 15,0-1 5-15,-2-1-1 0,2-2 37 0,-4-1-12 16,-1-1 33-16,-3 0 1 0,0 0 25 0,1 0 5 0,-3-1 28 16,-2 4 11-16,0-2 38 0,-1 2 16 0,-2 1 12 15,2 0 3-15,-1 1-27 0,-3 6-9 0,2-10-16 16,-2 10-6-16,0 0 2 0,0 0-2 0,0 0 3 16,0 0-9-16,0 0 2 0,-7 5-45 0,7-5 45 15,-3 8-46-15,3-8 43 0,0 11-44 0,0-11 56 0,0 11-62 16,0-11 21-16,0 11-5 0,0-11 3 15,0 12 14-15,0-12-4 0,1 9 0 0,-1-9 5 0,2 7 4 16,-2-7-4-16,2 7 28 0,-2-7 25 0,0 0-2 16,4 6 40-16,-4-6-64 0,0 0 36 0,8-4-52 15,-8 4 35-15,5-9-54 0,-1 3 50 0,0 0-10 16,1-2-9-16,1 0-11 0,-1-2 0 0,0 3-7 16,0-4-7-16,1 4 5 0,-1-3-8 0,1 3-4 0,-1 0 3 15,0 1-11-15,-1 1-6 0,1 1 5 0,-5 4 8 16,10-3-5-16,-10 3-4 0,9 3 13 0,-9-3 7 0,8 5-10 15,-3-1 7-15,1 2 2 0,-2 1-44 0,0 0 56 16,1 1-57-16,2 0 68 0,-1-1-58 16,2 2 53-16,-2 0-53 0,0-2 13 0,2 2 5 0,2-2 0 15,1 1 10-15,-1 0-5 0,1-3 12 0,-2 1 1 16,3-2-9-16,3-1 12 0,-3-1-12 0,3 1 7 16,-2-3 12-16,3-2 28 0,0 1-48 0,1-2 51 15,2-3-60-15,1-2 47 0,0 0-52 0,0-1 47 16,-1-4-7-16,2-3 0 0,-3 4-9 0,-1-3 2 0,-2 2 7 15,-1-1 36-15,-1-1 23 0,-4 2 34 16,1 2 38-16,-3 0-56 0,-2 1-6 0,-3 1-10 16,-2 2-13-16,0 0-8 0,-2 1-7 0,-5 1-16 0,1 1-3 15,6 4-12-15,-22-1 9 0,12 1 0 0,-3 3 3 16,-1 2 5-16,0 1-18 0,1 1-60 0,-2 2 59 16,2 0-48-16,2 1 61 0,-2 3-58 0,3-4 56 15,1 2-59-15,-1-1 47 0,3 1-45 0,3 0 58 0,0-1-60 16,3-1 58-16,0 0-52 0,1-1 57 0,1 0-59 15,3-2 8-15,1 0 2 0,0 1 58 16,4-2-54-16,0-2 53 0,0 0-66 0,3-2 40 0,0-1-69 16,-1-1 41-16,1-4-68 0,1-1 44 0,0-2-78 15,2-3 59-15,-2-3-11 0,-2-3-4 0,0-1 1 16,-2-2-3-16,0-3 16 16,-3-5 2-16,-1 3 11 0,-2 0 11 0,-1 0 32 0,0 1 31 0,-2 4 43 15,0-1 37-15,1 3 4 0,0 1 18 0,-1 3 5 0,0 2-40 16,0 0-21-16,0 1-24 0,0 4-28 0,0 7 56 15,0-8 14-15,0 8 37 0,0 0-76 0,0 0 85 16,4 12-81-16,0-6 51 16,-2 5-72-16,1 0 62 0,1 5-67 0,-2-1 49 0,2 3-56 0,1 2 34 15,-1 2-45-15,1 0 43 0,0 0-125 0,-2-1-3 16,1 3-133-16,-2-2-19 0,1-3-120 0,-2 3-54 16,0-2-32-16,1-2-55 0,0 0-109 0,0-3-416 0,0 1-614 15</inkml:trace>
  <inkml:trace contextRef="#ctx0" brushRef="#br0" timeOffset="146136.09">24997 1221 191 0,'5'-10'620'0,"-1"0"-102"0,-1 1-39 0,-1-1-3 15,2 1-82-15,-1 0 28 0,1 0-47 0,-1-1-44 16,1 1-10-16,0-1-34 0,0 0-39 0,0 1-27 15,0 0-111-15,1 0 47 0,0 3-92 0,0 0 45 16,-1 0-91-16,2 2 56 0,-1 0-14 0,-5 4-87 16,14-2 76-16,-14 2-9 0,13 3-6 0,-5 2-7 15,-1-1-76-15,-2 3 91 0,1 2-79 0,-4 3 92 16,1 0-62-16,-3 1 65 0,-2 2-68 0,1 1 63 16,-3 2-64-16,-2 1 63 0,-2 0-67 0,2 0 75 0,-2-2-77 15,-1 3 18-15,-2-2 27 0,2-3 9 0,0 2 3 31,-1 0-14-31,3-3 0 0,-2-1-13 0,3-2 2 0,0 0-11 16,1-1 1-16,1-3-2 0,0 3 4 0,1-5 46 0,3-5 39 0,3 11-2 0,-3-11-11 16,13 5-11-16,1-5-22 0,6-1-3 0,3-3-13 15,12-4-63-15,7-1-92 0,3-6-126 0,4-1-106 16,5-4-200 0,-2-2-145-16,-8 3-729 0,4-10-1041 0</inkml:trace>
  <inkml:trace contextRef="#ctx0" brushRef="#br0" timeOffset="155165.94">19864 2441 87 0,'0'0'259'0,"0"0"-52"0,0 0-29 0,0 0-27 0,0 0-30 15,-4-4-6-15,4 4-3 0,0 0-4 0,0 0-13 0,0 0 12 16,-4-5-15-16,4 5 12 16,0 0-33-16,0 0 22 0,0 0-22 0,0 0 29 0,-9-3-49 15,9 3 25-15,0 0-37 0,0 0 27 0,-13 2-34 0,13-2 48 0,0 0-40 16,-10 4 28-16,10-4-41 0,-9 4 65 0,9-4-33 16,-6 5 28-16,6-5-51 15,-7 2 44-15,7-2-44 0,-6 6 36 0,6-6-38 0,-5 5 24 0,5-5-36 16,0 0 26-16,-8 5-32 0,8-5 29 0,0 0-23 0,0 0 26 31,-4 4-8-31,4-4 42 0,0 0 2 0,0 0 23 0,0 0-5 0,0 0 9 16,9 4-9-16,-9-4 7 0,8-1-17 15,-8 1 3-15,10-11-25 0,-5 5 9 16,5-2-21-16,-3-2-2 0,2-3-21 0,0 2 0 16,2-5-6-16,-2-1-2 0,0 1-1 0,1-1-2 15,-1-2-8-15,0 1 1 0,-1-2-8 0,-2 2 13 16,1-5-20-16,-2 4 11 0,-1-1-14 0,-2 2 4 15,1 0-2-15,-2 2-3 0,-1-1 1 0,1 0 1 16,-1 3 3-16,0-1-5 0,-1 0 19 0,1 4 5 16,-1-2 32-16,1 4 4 0,0-3 4 0,-3 5-2 0,3-2-22 15,0 1 6-15,0 8-1 0,-1-13-1 0,1 13-26 16,-3-8-9-16,3 8-3 0,0 0 4 0,0 0 0 16,-9 2-8-16,7 4 1 0,-1 1-9 0,-1 1 8 15,-1 2-4-15,3 2 7 0,-1 2-5 0,-1 3-7 16,2 2 8-16,-1 0 7 0,1 3 7 0,0 1 1 15,1 2-1-15,1-1 3 0,1 1 4 0,-1 1 4 16,4-1 4-16,-1-1 2 0,1 0-8 0,1-1-1 16,1-2-3-16,-1-1-15 0,2 1 6 0,0-4-3 15,1 1-1-15,1-6 0 0,0 0-3 0,0 0 3 16,2-5 11-16,-2 2-17 0,3-6-32 0,-1-1-31 16,1 0-30-16,-2-4-44 0,3 0-60 0,-2-4-98 0,1-1-64 15,-2-1-115-15,-1-2-115 0,-4 0-421 16,1-1-615-16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2-22T06:10:51.235"/>
    </inkml:context>
    <inkml:brush xml:id="br0">
      <inkml:brushProperty name="width" value="0.05292" units="cm"/>
      <inkml:brushProperty name="height" value="0.05292" units="cm"/>
      <inkml:brushProperty name="color" value="#FF0000"/>
    </inkml:brush>
  </inkml:definitions>
  <inkml:trace contextRef="#ctx0" brushRef="#br0">4075 2064 0,'0'-18'203,"-18"18"-203,0 0 16,1 0-1,-1 0 1,0 0-1,1 0-15,-1 0 16,0 0 0,1 0-16,-1 0 15,18 18-15,-17-18 16,-1 17-16,0 1 16,1-18-16,-1 18 15,18-1-15,0 1 16,-18 0-16,18-1 15,0 1-15,18-1 16,-18 1-16,35-18 16,-17 0-16,0 0 15,17 0-15,0 0 16,-17 0-16,-1 0 16,19-18-16,-19 1 15,1-1 1,-18-17-16,0 17 15,18 18-15,-18-17 16,0-1-16,17 18 63,-17 18-63,0-1 15,18 1-15,-18 17 16,0-17-16,0 17 15,0-17-15,0 17 16,0-17-16,0-1 16,0 19-16,0-19 15,-18 1-15,1 0 16,-19-18-16,19 17 16,-19 1-16,19-1 15,-19-17-15,19 0 16,-1 18-16,1-18 15,-1 0-15</inkml:trace>
  <inkml:trace contextRef="#ctx0" brushRef="#br0" timeOffset="1433.66">4974 2152 0,'18'-53'63,"-18"35"-63,0 1 15,-18-1 1,18 0 0,-17 18-1,-1-17-15,0 17 16,1 0-16,-1 0 15,0 0-15,1 17 16,-1-17-16,0 18 16,1 0-16,17-1 15,0 1-15,0 0 16,0-1-16,0 1 16,17 0-1,19-1-15,-19-17 16,19 18-16,-1-1 15,-17-17-15,-1 18 16,1 0-16,-18-1 16,0 1-16,-18 0 15,1-18 1,-1 17-16,0 1 16,-17-18-16,0 18 0,-1-18 15,19 0-15,-19 0 16,19 0-16,-18-18 15,17 0-15,18 1 16,-18-1-16,18-17 16,0 17-16,0-17 15,36 17-15,-19 18 16,1-17-16,-1 17 16</inkml:trace>
  <inkml:trace contextRef="#ctx0" brushRef="#br0" timeOffset="2753.68">5680 2028 0,'-18'0'47,"36"0"-16,-1 0-16,1 0-15,17 0 16,1 0-16,-1-17 16,0 17-16,0 0 15,1 0-15,-19 0 16,1 0-16,0 0 31,-18 17-15,-18-17-1,0 36-15,18-19 16,-17 19-16,-1-19 16,18 19-16,-18-1 15,18-18-15,-17 19 16,17-19-16,0 19 16,-18-19-16,18 1 15,0 0-15,-18-1 16,18 1-16,0 0 15,-17-18 17</inkml:trace>
  <inkml:trace contextRef="#ctx0" brushRef="#br0" timeOffset="3007.68">5715 2240 0,'106'-18'47,"-53"18"-32,0 0-15,-18 0 16,18-17-16,-36 17 15,19 0-15,-19 0 16,-34 0 0</inkml:trace>
  <inkml:trace contextRef="#ctx0" brushRef="#br0" timeOffset="4366.88">6985 1993 0,'-18'0'63,"1"0"-47,-1 0-1,0 0-15,1 18 16,-18-1-16,17 1 0,0 0 15,1-1-15,-1 19 16,0-1-16,1-17 16,-1 17-16,18 0 15,-18 0-15,18-17 16,0 0-16,18-1 16,0 1-16,-1 0 15,1-1-15,17-17 16,-17 0-16,17 0 15,-17 0-15,17-17 16,-17-1-16,-1 18 16,-17-18-16,0 1 15,0-1-15,0 0 16,-17 1-16,-1-1 16,0 0-16,-17 18 0,18 0 15,-19 0-15,19 0 16,-1 0-16,0 0 15,1 18-15</inkml:trace>
  <inkml:trace contextRef="#ctx0" brushRef="#br0" timeOffset="5527.68">7814 2011 0,'0'17'62,"-18"-17"-46,1 18-16,17 0 15,-18 17-15,18-17 0,-18-1 16,18 1 0,0 0-1,18-18 17,0 0-17,17 0-15,-17 0 16,17 0-16,-17 0 15,17 0-15,-18 17 16,1-17-16,0 18 16,-18-1-16,17 1 15,-17 0-15,0-1 16,0 1-16,0 0 0,-35-1 16,17 1-16,1-18 15,-18 18-15,-1-18 16,19 0-16,-1 17 15,0-17-15,1 0 16,-1 0-16,18-17 31,0-1-15</inkml:trace>
  <inkml:trace contextRef="#ctx0" brushRef="#br0" timeOffset="5775.68">7779 2028 0,'88'-35'32,"-53"18"-17,0 17-15,18 0 16,-17 0-16,-19 0 15,19-18-15,-19 18 16,1 0 0,-36 0-1,-17 0 1</inkml:trace>
  <inkml:trace contextRef="#ctx0" brushRef="#br0" timeOffset="6981.68">8978 2011 0,'0'17'78,"0"1"-78,0 0 15,0-1-15,0 19 16,0-1-16,0-17 16,0 17-16,0 0 15,0 0-15,0-17 16,0 0-16,0-1 0,0 1 16,0 0-16,-17-36 46,17 0-30</inkml:trace>
  <inkml:trace contextRef="#ctx0" brushRef="#br0" timeOffset="7371.68">8961 2011 0,'-18'-18'47,"18"36"-31,-18-1-16,1 1 16,-1 0-16,-17-1 15,17 19-15,0-19 16,1 19-16,-1-19 15,18 1-15,-17-1 16,17 1 0,35-18 15,0 0-15,0 0-16,1 0 0,17 0 15,-18 0-15,18 0 16,-18 0-16,-17 0 15,-1 0-15,1 0 16,-18-18 0</inkml:trace>
  <inkml:trace contextRef="#ctx0" brushRef="#br0" timeOffset="8865.68">9790 2064 0,'0'-18'63,"0"0"-47,0 1-1,17 17-15,1 0 16,-1-18-16,19 18 15,-19 0-15,19 0 16,-1 0-16,-17 0 16,-1 18-16,1-18 15,-18 17-15,0 1 16,0 0-16,-18-1 16,1 1-16,-1 0 15,-17-1-15,17 1 16,0 0-16,1-18 0,-1 0 15,18 17-15,-18-17 16,36 0 15,0 0-15,-1 0-16,19 0 16,-19 0-16,19 0 15,-1 0-15,0 18 16,-17-18-16,-1 17 15,1 1-15,-18 17 16,0-17-16,0 0 16,0-1-16,-35 1 0,0 0 15,-1-1 1,1 1-16,0-18 16,-1 0-16,19 0 0,-19 0 15,19 0-15,-1 0 16,1 0-16,17-18 31</inkml:trace>
  <inkml:trace contextRef="#ctx0" brushRef="#br0" timeOffset="10079.68">10760 2117 0,'0'-18'46,"0"0"-30,17 1 15,1 17-31,0-18 16,-1 18-16,19 0 16,-19 0-16,1 0 15,-1 0 1,1 0-16,-18 18 15,0-1-15,0 1 16,0 0-16,-18-1 16,1 19-16,-1-19 15,-17 18-15,17-17 0,-17 17 16,17-17-16,18 0 16,-17-18-16,17 17 15,-18-17-15,18 18 16,18-18 15,17 0-15,-17 0-16,35 0 15,-18 0-15,18-18 16,-18 18-16,0-17 16,-17 17-16,0 0 15,-1 0-15,-17-18 16</inkml:trace>
  <inkml:trace contextRef="#ctx0" brushRef="#br0" timeOffset="11121.68">11747 1958 0,'-17'0'47,"17"18"-16,0-1-15,0 1-1,0 17-15,0-17 16,0-1-16,0 19 16,0-19-16,0 1 15,0 17-15,0-17 16,0-1-16,0 1 16,0 0-16,0-1 15,0 1-15,0 0 16,-18-18 31,1 0-32,-1 0 1,0 0-16,1 17 16,-1-17-1,0 0 1,36 0 31,0 18-47,-1-18 15,19 0 1,-1 0-16,0-18 0,0 18 16,-17 0-16,17 0 15,-17 0-15,0-17 16,-1 17-16,1 0 15,0-18 1</inkml:trace>
  <inkml:trace contextRef="#ctx0" brushRef="#br0" timeOffset="14121.67">3545 1817 0,'0'0'0,"0"17"156,0 1-156,0 0 16,0-1-16,18 19 16,-18-1-16,0 0 15,0 0-15,0 18 16,0 0-16,0 0 15,0 0-15,0 0 16,0-18-16,0 18 16,0 0-16,0 0 0,0 0 15,0 0 1,0-18-16,0 0 0,0 1 16,0-19-16,0 1 15,0 0-15,0-1 16,0 1-1,0 0 1</inkml:trace>
  <inkml:trace contextRef="#ctx0" brushRef="#br0" timeOffset="14901.68">4233 1764 0,'18'0'62,"-18"18"-46,0-1-16,0 18 15,0-17-15,0 17 16,0 1-16,18-19 16,-18 19-16,17-1 15,-17 0-15,18 0 16,-18 1-16,0 17 15,0-18-15,0 18 16,18 0-16,-18 0 16,0-18-16,17 0 0,-17 0 15,0 1 1,18-1-16,-18 0 0,0 1 16,0-1-16,0 0 15,17-17-15,-17-1 16,18 1-16,-18 0 15,0-1 1,0 1-16,0 0 16,0-1-16,0 1 15</inkml:trace>
  <inkml:trace contextRef="#ctx0" brushRef="#br0" timeOffset="17737.77">3581 1817 0,'-18'0'63,"0"0"-63,36 0 156,0 0-140,-1 0-1,1 0-15,0 0 0,17 0 16,-17 0-16,17 0 16,0 0-16,0 0 15,1 0-15,-1 0 16,0 0-16,0 0 16,1 0-16,17 0 15,-18 0-15,0 0 16,0-18-16,1 18 15,-1 0-15,0 0 16,-17 0-16,0 0 16,17 0-16,-17 0 15,17 0-15,0 0 0,0 0 16,1 0-16,-1 0 16,0 0-16,0 0 15,-17 0-15,17 0 16,1 18-16,-1-18 15,18 0-15,0 0 16,0 0-16,0 0 16,17 0-16,-17 0 15,0 0-15,0 0 16,-18 0-16,18 0 16,-18 0-16,-17 0 15,17 0-15,1 0 16,-1 0-16,0 0 0,18 0 15,-18 0-15,18 0 16,-17 0-16,16 0 16,1 0-16,18 0 15,-18-18-15,0 18 16,0 0-16,0 0 16,-1 0-16,1 0 15,-17 0-15,-1 0 16,0 0-16,18 0 15,-18 0-15,18-17 16,0 17-16,0-18 16,0 18-16,0 0 0,0 0 15,-18 0 1,0-18-16,18 18 0,-17 0 16,17 0-16,-18 0 15,18-17-15,0 17 16,-18 0-16,18 0 15,-18-18-15,18 18 16,0 0-16,0 0 16,0 0-16,0-18 15,0 18-15,0 0 16,-18 0-16,18-17 16,0 17-16,-18 0 15,18 0-15,-18 0 16,18 0-16,-18 0 15,18 0-15,-17-18 0,16 18 16,1 0-16,0 0 16,0 0-16,0-18 15,18 18-15,-18 0 16,0 0-16,17-17 16,1 17-16,-18 0 15,-1 0-15,19 0 16,-18-18-16,-18 18 15,18 0-15,0 0 16,-18 0-16,18 0 16,0 0-16,0 0 15,-18-18-15,18 18 0,0 0 16,0 0-16,-18 0 16,18 0-16,0 0 15,0 0-15,0 0 16,0 0-16,0 0 15,0 0-15,0 0 16,0 0-16,0 0 16,-1 0-16,1 0 15,-17 0-15,17 0 16,-18 0-16,0 0 16,18 0-16,-18 0 15,18 0-15,-17 0 16,16 0-16,-16 18 0,-1-18 15,0 0-15,1 0 16,16 0-16,-16 18 16,-1-18-16,18 0 15,-18 0-15,18 17 16,0-17-16,-18 0 16,18 0-16,-17 0 15,-1 18-15,-18-18 16,19 0-16,-1 0 15,0 0-15,1 0 16,-1 0-16,18 18 16,-18-18-16,0 0 0,1 0 15,-1 0 1,0 0-16,0 0 0,1 0 16,-1 0-16,0 17 15,1-17-15,-1 0 16,-18 0-16,19 0 15,-19 0-15,19 0 16,-19 0-16,1 0 16,17 0-16,0 18 15,1-18-15,-19 0 16,19 0-16,-19 0 16,19 0-16,-19 0 15,1 0 1,0 0-1,-1 0-15,1 0 16,-1 0 0,1 0-1,0 0 17,-18 18-1,17-1-16,-17 1 1,0 0-16,0-1 16,0 18-1,0-17-15,0 17 0,0-17 16,0 17-16,-17-17 16,17 17-16,0-17 15,-18 17-15,18 0 16,-18-17-16,1 17 15,17 1-15,-18-19 16,18 18-16,0-17 16,0 0-16,0 17 15,0-17-15,0-1 16,18 1-16,-18 0 16,17-1-16,-17 1 15,18-18-15,-18 18 16,0-1-16,0 1 0,0-1 15,0 1-15,0 0 16,0 17-16,0-17 16,0 17-16,0-17 15,0-1-15,18-17 16,-18 18-16,0-1 16,0 1-1,17 0-15,-17-36 47</inkml:trace>
  <inkml:trace contextRef="#ctx0" brushRef="#br0" timeOffset="20295.68">3598 2787 0,'18'0'94,"0"0"-94,-1 0 16,19 0-16,-19 0 15,36 0-15,-18 0 16,18 0-16,0 0 16,0 0-16,0 0 15,0 0-15,0 0 0,17 0 16,-17 0-16,18-18 16,-1 18-16,1 0 15,0-17-15,-1 17 16,1-18-16,-18 18 15,17-18-15,1 18 16,-18 0-16,0-17 16,-18 17-16,18 0 15,-18 0-15,0 0 16,1-18-16,-1 18 16,0 0-16,0 0 15,18 0-15,0 0 16,0-18-16,18 18 0,-1-17 15,1 17-15,-1 0 16,-17 0-16,0 0 16,18 0-16,-18 0 15,0 0-15,-1 0 16,1 0-16,0 0 16,0 0-16,0 0 15,0-18-15,0 18 16,0 0-16,0 0 15,0 0-15,0 0 16,0 0-16,-1 0 16,1 0-16,0 0 0,0 0 15,-17 0 1,16 0-16,1 0 0,18 0 16,-18 0-16,0 0 15,0 0-15,0 0 16,-1 0-16,1 0 15,0 0-15,0 0 16,0 0-16,-18 0 16,18 0-16,0 0 15,0 0-15,0 0 16,0 0-16,0 0 16,0 0-16,0 0 15,0 0-15,0 0 16,0 0-16,17 0 15,-17 0-15,0 0 0,0 0 16,0 0-16,0 0 16,17 0-16,-17 0 15,18 0-15,-18 0 16,0 0-16,-1 0 16,1 0-16,-17 18 15,17-18-15,-18 0 16,18 0-16,-18 0 15,18 0-15,0 0 16,0 0-16,17 0 16,-17 0-16,0 17 15,0-17-15,0 0 0,-18 0 16,18 0-16,0 0 16,-18 0-16,18 0 15,0 0-15,0 0 16,-18 0-16,18 0 15,-17 0-15,17 0 16,-18 0-16,18 0 16,-18 0-16,0 0 15,1 0-15,16 0 16,-16 0-16,-1 0 16,0 0-16,18 0 15,-18 0-15,1 0 16,-1 0-16,18 0 0,-18 0 15,1 0-15,16 18 16,-16-18-16,-1 0 16,0 0-16,1 0 15,-1 0-15,0 0 16,18 0-16,-18 0 16,18 0-16,-18 0 15,18 0-15,-17 0 16,-19 0-16,19 0 15,-1 0-15,0 0 16,0 0-16,-17 18 16,35-18-16,-18 0 0,1 0 15,-1 0 1,0 0-16,0 0 0,1 17 16,-19-17-16,1 0 15,17 0-15,-17 0 16,-1 0-1,1 0-15,0 0 16,17 0-16,-17 0 16,-1 0-16,1 0 15,0 0 1,-1 0 15,1 0-15,0 0-1,-1 0-15,1 0 16,-1 0 0,1 0-16,0 0 15,-36-17 17</inkml:trace>
  <inkml:trace contextRef="#ctx0" brushRef="#br0" timeOffset="21351.68">5151 1905 0,'35'-71'47,"-35"54"-31,0 34 62,0 1-78,0 0 15,0 17-15,0-17 0,0 17 16,0 18-16,0-18 16,17 18-16,-17 0 15,0 0-15,0 0 16,0 0-16,18 0 15,-18-18-15,0 0 16,0 0-16,18 1 16,-18-1-16,0-17 15,0 17-15,0-17 16,0-1-16,0 1 16,0 17-16,0-17 15,0-1 1,17-17-16</inkml:trace>
  <inkml:trace contextRef="#ctx0" brushRef="#br0" timeOffset="22035.55">6332 1764 0,'0'0'0,"0"35"62,0 0-62,0 1 16,0-1-16,0 18 16,0-18-16,0 18 15,0 0-15,0 0 0,0 0 16,0-18-16,18 18 16,-18-18-16,18 1 15,-18-1-15,0 0 16,17 0-16,-17 1 15,0-1-15,0-17 16,0 17-16,0-17 16,0-36 15,0 0-31</inkml:trace>
  <inkml:trace contextRef="#ctx0" brushRef="#br0" timeOffset="22718.37">7355 1729 0,'0'0'0,"0"35"63,0-17-63,0 17 15,0 0-15,0 18 16,0-18-16,0 18 16,0 0-16,0-18 15,0 18-15,0-17 16,0 16-16,0-16 15,0-1-15,0-17 16,0 17-16,0-17 16,0 17-16,0-17 15,0 17-15,0-18 0,0 19 16,0-19-16,0 1 16,0 0-16,18-18 15,0-36 1,-1 19-1</inkml:trace>
  <inkml:trace contextRef="#ctx0" brushRef="#br0" timeOffset="23416.22">8326 1658 0,'0'0'0,"17"-35"47,-17 52-16,18 1-15,-18 0-16,0 17 15,0 0-15,0 18 16,0 0-16,0 0 15,0-18-15,0 18 0,0 0 16,0-18-16,0 18 16,0-17-16,0-1 15,0 0-15,0 0 16,0 1-16,0-1 16,0 0-16,0-17 15,0 17-15,0 0 16,0-17-16,0 17 15,0 1-15,0-19 16,17 1-16,-17 0 16,0-1-16,18-17 15,-18 18 1</inkml:trace>
  <inkml:trace contextRef="#ctx0" brushRef="#br0" timeOffset="24179.68">9525 1605 0,'0'0'0,"0"-18"47,0 36-16,0 17-31,0 1 16,0-19-16,0 36 16,0-17-16,0 16 15,0-16-15,0 17 16,0-18-16,18 18 15,-18-18-15,0 18 0,0-18 16,0 1-16,0 16 16,0-34-16,0 17 15,0 1-15,0-1 16,0 0-16,0-17 16,0 17-16,0-17 15,0-1-15,0 19 16,0-19-16,17 1 15,-17 0 1,0-1-16,0 1 16,0 0-1,0-36 17</inkml:trace>
  <inkml:trace contextRef="#ctx0" brushRef="#br0" timeOffset="24916.02">10407 1640 0,'0'-17'62,"0"34"-62,0 19 16,0-19-16,18 19 15,-18 17-15,0-18 16,0 18-16,0 0 16,0-18-16,0 18 15,0 0-15,0 0 16,0-18-16,0 18 15,0-18-15,0 0 0,0 1 16,0-1-16,0 0 16,0 1-16,0-19 15,0 18-15,0-17 16,17 17-16,1-17 16,-18 17-16,17-17 15,-17 0-15,0-1 16,0 1-16,0-1 15,0 1-15,0 0 32,0-1-17</inkml:trace>
  <inkml:trace contextRef="#ctx0" brushRef="#br0" timeOffset="25687.68">11254 1676 0,'0'53'47,"0"-18"-31,0 0-16,0 0 15,0 1-15,0 17 16,0-18-16,0 18 15,-18-18-15,18 18 0,0-18 16,0 18-16,0-18 16,0 1-16,18-1 15,-18 0-15,0 1 16,0-19-16,0 19 16,17-1-16,-17 0 15,0-17-15,0-1 16,0 1-16,0 0 15,0-1-15,0 1 16,0 0 0,0-1-16,0 1 15,0-36 32</inkml:trace>
  <inkml:trace contextRef="#ctx0" brushRef="#br0" timeOffset="34237.55">3545 1799 0,'-17'0'109,"-1"0"-93,0 0 15,1 0 1,-1 0-32,1 0 15,-1 0 1,0 0-16,-17 0 15,17 0-15,-17 0 16,17 18-16,-17-18 16,18 0-16,-1 0 0,0 0 15,1 0 1,-1 0-16,18 17 0,-18-17 16,1 0-16,-1 0 15,0 0-15,1 0 16,-1 0-16,1 0 15,-1 0 1,0 0-16,1 0 16,-1 18-1,0-18 1,1 0 31,-1 0 0,0 0-32,1 0 17,-1 0 30,0 0-46,1 0-1,-1 0 17,1 0 30,17 18-15,0-1 47,0 1-79,0 0 1,0-1-16,0 1 16,0 0-16,0 17 15,0-18-15,0 1 16,0 17-16,0-17 15,-18 17-15,18-17 16,0 17-16,0-17 16,0 17-16,0-17 0,0-1 15,0 19 1,0-19-16,0 1 0,0 0 16,0-1-16,0 1 15,0 0-15,0-1 16,0 1-16,0-1 15,0 19-15,0-19 16,0 19-16,0-19 16,0 19-16,0-19 15,0 18 1,0-17-16,0 0 16,0-1-16,0 1 15,0 0 1,0-1-1,0 1 1,0 0 0,18-1 31,-1-17-32,1 18 1,-1-18-1,1 0 1,0 0-16,-1 0 16,1 0-16,0 0 15,-1 0-15,1 0 0,0 0 16,17 0-16,-17 0 16,-1 0-16,18 0 15,-17 0-15,0 0 16,-1 0-16,19 0 15,-19-18-15,1 18 16,0 0-16,-1 0 16,1 0-16,-1 0 15,1 0-15,0 0 16,-1 0-16,1 0 16,0 0-16,-1 0 15,1 0-15,0 0 16,-1-17-16,18 17 15,-17 0-15,0 0 16,-1 0-16,1-18 16,0 18-16,-1 0 62,1 0-31,0 0-31</inkml:trace>
  <inkml:trace contextRef="#ctx0" brushRef="#br0" timeOffset="36637.8">2875 1870 0,'0'-18'47,"-18"18"0,1 0 0,-1 0-32,1 0 1,-1 0 0,0 0-1,1 0 1,-1 0-16,0 0 15,1 0-15,-1 0 16,0 0-16,1 0 16,-18 0-16,17 18 15,0-18-15,1 0 16,-1 0-16,-17 0 16,17 0-16,0 0 15,-17 0-15,18 17 16,-19-17-16,19 0 15,-19 0-15,19 0 0,-19 0 16,19 0-16,-1 0 16,0 0-16,1 0 15,-1 0 1,1 18 0,-1-18-1,0 0 16,1 0-15,-1 0 0,0 0-1,1 0 1,-1 0 0,0 0-1,1 0 1,-1 0-16,1 0 31,17 18 63,0-1-63,17 1-31,-17 0 16,0-1-16,0 1 15,0-1-15,18 1 16,-18 0-16,0 17 16,0-17-16,0 17 15,0-17-15,0 17 16,0 0-16,0-17 15,0 17-15,0 0 16,0-17-16,0 17 16,0 1-16,0-19 0,0 18 15,0 1 1,17-19-16,-17 19 0,0-19 16,0 19-16,0-19 15,0 1-15,0-1 16,0 1-16,0 0 15,0 17-15,0-17 16,0-1-16,18 1 16,-18 0-1,0-1 1,0 1-16,0-1 16,0 1-1,0 0 1,0-1-1,18 1 32,-1-18-15,1 0-17,0 0 1,-1 0-1,1 0-15,0 0 16,-1 0-16,1 0 16,-1 0-16,1 0 15,0 0-15,-1 0 0,1 0 16,17 0-16,-17 0 16,0 0-16,17 0 15,-17 0-15,-1-18 16,1 18-16,-1 0 15,1 0-15,0 0 16,-1 0-16,1 0 16,0 0-1,-1-17 1,1 17-16,0 0 16,-1 0 15,1 0-31,-1 0 15,1 0 1,0 0 0,-1-18-16,1 18 15,0 0 1,-1 0 0,1 0-1,0 0 16,-18-18-31,17 18 47,1 0 0,-1 0-31,1 0 15,0 0-15</inkml:trace>
  <inkml:trace contextRef="#ctx0" brushRef="#br0" timeOffset="41295.68">2928 6191 0,'0'-17'62,"0"-1"-46,-18 18 15,1 0 0,-1 18-15,0 17-16,1-17 16,17 17-16,-18-18 15,18 19-15,0-19 16,0 19-16,0-19 15,0 1-15,0 0 16,18-1-16,-1-17 16,1 0-16,17 0 0,-17-17 15,0-1-15,-1 18 16,1-18-16,0 1 16,-18 34 30,0 1-30,17 0-16,1-1 16,0-17-16,17 0 15,0 0-15,0 0 16,1 0-16,-1-17 16,0-1-16,-17 0 15,-1 1-15,-17-19 16,0 19-16,0-1 0,-17-17 15,-1 17-15,-17 1 16,17-1-16,1 0 16,-1 18-16,0 0 15,18-17-15</inkml:trace>
  <inkml:trace contextRef="#ctx0" brushRef="#br0" timeOffset="41451.68">3316 6103 0,'0'0'0,"18"-18"63</inkml:trace>
  <inkml:trace contextRef="#ctx0" brushRef="#br0" timeOffset="41640.04">3351 6227 0,'0'0'0,"0"88"31,0-71-16,0 1-15,0 0 16,18-1-16,-18 1 16</inkml:trace>
  <inkml:trace contextRef="#ctx0" brushRef="#br0" timeOffset="42000.18">3457 6227 0,'35'88'47,"-35"-71"-31,0-34 30,0-1-30,0-17-16,0 17 16,18 1-16,0-1 15,-1 0-15,-17 1 16,18 17-16,0 0 16,-1 17-1,1 1-15,-18 17 16,18-17-16,-18 17 0,17-17 15,-17-1-15,0 1 16,0 0-16</inkml:trace>
  <inkml:trace contextRef="#ctx0" brushRef="#br0" timeOffset="42165.68">3863 6244 0,'0'0'0,"35"-17"47</inkml:trace>
  <inkml:trace contextRef="#ctx0" brushRef="#br0" timeOffset="42569.99">4533 6085 0,'0'0'0,"-88"-53"31,70 53-16,-17 18-15,17 0 16,1-1-16,17 1 16,0 0-16,0-1 15,0 1-15,17 0 16,1-1-16,17-17 16,1 18-16,-1-18 15,0 0-15,-17 18 16,-1-18-16,1 17 15,0-17-15,-18 18 16,-18-1 0,-17-17-16,0 18 0,-1 0 15,-17-1 1,18-17-16,0 0 0,17 0 16,1 0-16</inkml:trace>
  <inkml:trace contextRef="#ctx0" brushRef="#br0" timeOffset="42733.68">4692 5927 0,'0'0'0,"18"-53"46</inkml:trace>
  <inkml:trace contextRef="#ctx0" brushRef="#br0" timeOffset="42913.68">4762 6121 0,'0'0'0,"0"88"31,0-70-15,0-1-16,0 1 15,0-1-15,18 1 0,-18 0 16,18-1-16</inkml:trace>
  <inkml:trace contextRef="#ctx0" brushRef="#br0" timeOffset="43491.68">4939 6138 0,'0'0'0,"106"-53"47,-71 53-47,-17 0 16,-1 0-16,1 0 15,0 0-15,-18 18 16,0 0 0,0-1-1,-18 1-15,0 0 16,-17 17-16,17-17 16,1-1-16,-1 18 15,18-17-15,-18 0 16,18-1-16,0 1 15,18 0 1,17-18 0,-17 0-16,17 0 0,1-18 15,-1 0 1,0 1-16,0-1 0,1-17 16,-1 0-16,-17 17 15,-18-17-15,17 17 16,-17 0-16,0 1 15,-17-1-15,-1 0 16,0 18 0,1 0-16,-1 18 15,0 17-15,1-17 16,17 17-16,0-17 16,0 0-16,0 17 0,0-18 15,17 1-15,19-18 16,-19 0-1,19 0-15,16 0 0,1 0 16,0-18-16</inkml:trace>
  <inkml:trace contextRef="#ctx0" brushRef="#br0" timeOffset="43694.08">5821 6174 0,'53'-36'47,"-18"36"-31,-17-17-16,17 17 16,-17 0-16,-1 0 15</inkml:trace>
  <inkml:trace contextRef="#ctx0" brushRef="#br0" timeOffset="43851.68">5838 6262 0,'0'0'0,"106"-18"47,-70 1-47,-1 17 15,18-18-15</inkml:trace>
  <inkml:trace contextRef="#ctx0" brushRef="#br0" timeOffset="44377.68">6456 6068 0,'0'0'0,"70"-71"47,-34 71-47,-19 0 16,19 0-16,-19 0 15,1 18-15,-1-1 16,-17 1-16,0 0 15,0-1-15,0 1 16,0 0-16,-17-1 16,-1 1-16,1 0 15,17-1 1,17-17 31,18 0-47,-17 18 15,0-18-15,17 18 16,-17-1-16,-1 18 16,-17-17-16,0 0 15,0-1-15,-17 1 16,-1 0-16,-17-1 16,-1 1-16,-16-18 15,16 0-15,1 0 16,0 0-16,17 0 15,0 0-15,1 0 16,17-18 0</inkml:trace>
  <inkml:trace contextRef="#ctx0" brushRef="#br0" timeOffset="62867.68">14993 917 0,'0'0'0,"-88"0"63,53 0-63,17 0 15,-17 18-15,17-1 16,0-17-16,1 18 16,-1-18-16,18 18 15,-18-1-15,18 1 16,18 0-16,0-1 16,17 1-16,0 0 15,1-1-15,16 1 16,1 0-16,-17-1 15,-1 1-15,-17-1 16,-1 1-16,-17 0 16,0-1-16,-35 1 15,17 0-15,-35-18 16,18 17-16,0-17 16,-18 18-16,18-18 15,-1 0-15,19 0 16,-1 0-16,0 0 15,36-18 1,17 1 0</inkml:trace>
  <inkml:trace contextRef="#ctx0" brushRef="#br0" timeOffset="63557.68">15258 1164 0,'0'0'0,"88"-17"47,-53 17-47,-17-18 16,-1 18-16,1-18 0,0 1 15,-18-1 1,-18 0-1,0 18-15,-17 0 16,0 0-16,0 0 16,-1 18-16,1 0 15,17-1-15,1 1 16,-1 0-16,18-1 16,0 1-16,0-1 15,18 1-15,35 0 16,-18-1-16,18-17 15,17 0-15,-17 0 16,0 0-16,0-17 0,-18-1 16,1 0-16,-19 1 15,-17-18-15,0 17 16,0 0 0,-17 18-1,-1 0-15,18 18 16,-18 0-16,18-1 15,-17 18-15,17-17 16,0 0-16,0-1 16,0 1-16,17-53 47,-17 17-47,18-17 15,0 0-15,-1 17 16,1-17-16,0 17 15,17 18-15,-17 0 16,17 0-16,-18 18 16,19-1-16,-19 1 15,-17 17-15,18-17 16,-18 17-16,0-17 16,0-1-16,0 1 15</inkml:trace>
  <inkml:trace contextRef="#ctx0" brushRef="#br0" timeOffset="63971.68">16210 1129 0,'-106'-18'31,"71"18"-15,0 18-16,17 0 15,0-1-15,1 1 16,17-1-16,0 1 16,0 0-16,35-18 15,-17 0-15,17 0 16,18 0-16,-18-18 16,0-17-16,-17 0 0,0-1 15,-1-17-15,-17 0 16,0 0-16,0 18 15,0 0-15,-17 17 16,17 1-16,0 34 31,0 19-15,0-1-16,0 18 16,0 0-16,17-18 15,-17 18-15,0-18 16,18 18-16,-18-18 15,0-17-15</inkml:trace>
  <inkml:trace contextRef="#ctx0" brushRef="#br0" timeOffset="64307.68">16422 1164 0,'0'0'0,"88"-53"31,-53 36-31,-17 17 16,0-18-16,-1 18 16,-17-18-16,0 1 15,-35 17 1,17 0 0,1 0-16,-19 0 15,19 17-15,-1 1 16,0 0-16,1-1 15,17 19-15,0-19 16,0 1-16,17-1 16,1-17-16,17 18 15,18-18-15,0 0 16,0 0-16,-18-18 16,1 1-16,-1-1 15</inkml:trace>
  <inkml:trace contextRef="#ctx0" brushRef="#br0" timeOffset="64571.68">16757 1023 0,'0'0'0,"0"71"47,0-54-31,0 19-16,18-1 16,-18-18-16,0 1 15,0 0-15,-18-36 31,18-17-15,0 0-16,18-1 16,-1 1-16,18 0 15,1-1-15,17 19 0,-18-1 16,18 18 0,0 18-16,-18-1 0,0 19 15,-35-1-15</inkml:trace>
  <inkml:trace contextRef="#ctx0" brushRef="#br0" timeOffset="66671.72">20426 882 0,'0'88'47,"0"-53"-47,0-17 16,0 17-16,0-17 15,0 0-15,0-36 63,0-17-48,0 17-15,0-17 16,0-1-16,0-16 0,0 16 16,17 1-16,1 0 15,0-1-15,17 19 16,0 17-16,18 0 15,-18 0-15,-17 0 16,0 35-16,-1-17 16,-17 17-16,-17 0 15,-19-17-15,19 0 16,-18 17-16,17-35 16,0 17-16,1 1 15,-1-18-15,18 18 31,18-18-31,-1 0 16,19 17 0,16 1-16,1-18 0,0 18 15,0-1-15,18-17 16,-18 0-16,-18 18 16</inkml:trace>
  <inkml:trace contextRef="#ctx0" brushRef="#br0" timeOffset="66993.67">21061 988 0,'0'0'0,"88"-71"47,-53 71-47,-17-17 15,0-1-15,-1 18 16,1-18-16,-18 1 15,0-1 1,-18 18 0,1 0-16,-19 0 15,1 0-15,0 18 16,-1 17-16,1-17 16,18-1-16,-1 18 15,18-17-15,0 0 16,0-1-16,18 1 15,17 0-15,35-18 16,1 0-16,-1 0 0</inkml:trace>
  <inkml:trace contextRef="#ctx0" brushRef="#br0" timeOffset="67211.67">21713 882 0,'0'0'0,"-88"-18"31,53 18-15,0 18-16,-1 17 16,1-17-16,18-1 15,17 1-15,-18 17 16,18-17-16,18-18 0,17 18 16,18-18-16,0 0 15,0 0-15,17 0 16,-17 0-16</inkml:trace>
  <inkml:trace contextRef="#ctx0" brushRef="#br0" timeOffset="67533.47">21907 935 0,'0'0'0,"18"-35"47,0 17-32,17 18-15,-17-18 0,-1 1 16,1-1 0,-36 0-1,1 18 1,-19 0-16,19 18 16,-19 0-16,1-1 15,0 1-15,17 17 16,18-17-16,0-1 15,0 1-15,0 0 16,36-1-16,-1 1 16,18-18-16,0 0 15,0 0-15,0-18 16,-18 1-16</inkml:trace>
  <inkml:trace contextRef="#ctx0" brushRef="#br0" timeOffset="67662.23">22207 741 0,'0'0'0,"-35"-35"47,35 52-31</inkml:trace>
  <inkml:trace contextRef="#ctx0" brushRef="#br0" timeOffset="67841.67">22172 900 0,'18'88'47,"-18"-71"-32,17-17 1,1 0-1</inkml:trace>
  <inkml:trace contextRef="#ctx0" brushRef="#br0" timeOffset="68051.67">22296 900 0,'0'0'0,"17"52"47,1-34-32,-1-18-15,1 0 16,0 0-16,-1 0 16,1 0-16,0-18 15,-1 1-15,1-1 16,-18 1-16,18-19 16</inkml:trace>
  <inkml:trace contextRef="#ctx0" brushRef="#br0" timeOffset="68351.67">22631 935 0,'0'0'0,"88"-35"32,-88 17-32,18 0 15,-18 1-15,0-1 31,-18 18-15,0 0-16,-17 18 16,0-1-16,17 19 15,0-19-15,1 1 16,17-1-16,0 1 16,0 17-16,17-17 0,19-18 15,-1 18-15,18-18 16,0 0-16,0 0 15,0-18-15</inkml:trace>
  <inkml:trace contextRef="#ctx0" brushRef="#br0" timeOffset="68613.67">22948 847 0,'0'0'0,"-35"70"46,35-35-46,0-17 16,0 0-16,0-1 0,18-34 47,-18-19-31,35 1-16,0 0 15,0 0-15,1 17 16,-1 0-16,18 18 15,-18 0-15,-17 0 16,-1 18-16</inkml:trace>
  <inkml:trace contextRef="#ctx0" brushRef="#br0" timeOffset="71837.38">15769 1658 0,'-17'0'46,"17"18"1,0-1-31,0 1-16,0 0 16,0-1-16,0 1 15,0 0-15,0-1 16,0 1-16,0-1 15,0 1-15,0 17 0,0-17 16,0 0 0,0-1-16,0 1 0,0 0 15,0 17-15,0-18 16,0 1 0,0 0-16,0-1 15,0 1-15,0 0 16,0-1-16,0 1 15,0 0-15,0-1 16,17 1-16,-17-1 16,0 1-16,0 0 15,0-1-15,0 1 16,0 0 0,0-1-16,0 1 0,0 0 15,0-1 1,0 1-16,0 0 15,0-1-15,0 1 16,0-1-16,0 1 16,0 0-16,0-1 15,0 1-15,0 0 16,0-1 0,0 1-16,0 0 15,0-1 1,0 1-16,0-1 15,0 1-15,0 0 16,0-1-16,0 1 0,0 0 16,0-1-1,0 1-15,0 0 16,0-1-16,0 1 16,0-1-1,0 1-15,0 0 16,0-1-1,0 1-15,0 0 16,0-1 0,0 1-1,0 0-15,0-1 16,0 1-16,0 0 16,0-1-16,0 1 15,0-1 1,0 1-1,0 0 1,0-1-16,-17-17 16,17 18-16,0 0 15,0-1 1,0 1 0,0 0-16,0-1 15,0 1 1,-18-1-1,18 1-15,0 0 0,0-1 32,0 1-32,0 0 15,0-1-15,0 1 16,0 0 0,0-1-16,0 1 15,0-1-15,0 1 16,0 0-16,-18-1 15,18 1-15,0 0 16,0-1-16,0 1 16,0 17-16,0-17 15,0 0-15,0-1 16,0 1-16,0-1 16,-17 1-16,17 17 0,0-17 15,0 0-15,0-1 16,0 1-16,0 0 15,-18-1 1,18 1-16,0-1 16,0 1-16,0 0 15,0-1 1,0 1-16,0 0 16,0-1-16,0 1 15,0 0-15,0-1 16,-18 1-16,18-1 15,0 1-15,0 0 16,0-1-16,0 1 16,0 0-16,0-1 15,0 1-15,18 0 16,-18-1-16,0 1 16,0 0-16,0-1 15,0 1-15,0-1 16,0 1-16,0 0 15,0-1-15,0 1 16,0 0-16,0-1 16,0 1-16,-18 0 15,18-1-15,0 1 16,0-1-16,0 1 0,0 0 16,0-1-16,-17 1 15,17 0-15,0-1 16,0 1-16,0 0 15,0 17-15,0-18 16,0 19-16,0-19 16,0 19-16,0-19 15,0 19-15,0-19 16,0 19-16,0-19 16,0 1-16,0 17 15,0-17-15,0-1 16,0 19-16,-18-19 15,18 19-15,0-19 0,0 18 16,0-17 0,0 17-16,0-17 0,0 17 15,0 1-15,0-19 16,0 18-16,0 1 16,0-19-16,0 19 15,0-1-15,0 0 16,0 1-16,0-1 15,0 0-15,0 0 16,0-17-16,0 17 16,0 1-16,0-1 15,0 18-15,18-18 16,-18 0-16,0 1 16,0-1-16,0 0 0,17-17 15,-17 17-15,18 0 16,-18-17-16,18 17 15,-18 1-15,0-19 16,17 18-16,-17-17 16,0 17-16,0 1 15,0-19-15,0 19 16,0-19-16,0 18 16,0 1-16,0-19 15,0 19-15,0-1 16,18-17-16,-18 17 15,0 0-15,0 0 16,18 1-16,-18-1 0,0 0 16,17 1-16,-17-1 15,0 0-15,0 18 16,0 0-16,18 0 16,-18-18-16,0 18 15,0 0-15,0 0 16,0-18-16,0 18 15,0 0-15,0 0 16,0 0-16,0 0 16,0 0-16,0-18 15,0 18-15,-18 0 16,18 0-16,0 0 0,-17-1 16,17 1-16,0 18 15,-18-18-15,18 17 16,0-17-16,0 0 15,0 18-15,0-18 16,0 17-16,0-17 16,0 0-16,0 0 15,0 0-15,0 0 16,0 0-16,0-18 16,0 0-16,0 1 15,0-19-15,0 1 16,0 0-16</inkml:trace>
  <inkml:trace contextRef="#ctx0" brushRef="#br0" timeOffset="74351.67">21837 1393 0,'0'18'79,"0"0"-79,0-1 15,0 19-15,0-1 16,0 18-16,0-18 15,0 18-15,0-18 16,0 18-16,0 0 16,0 0-16,0-18 15,0 18-15,-18 0 16,18 0-16,0-18 16,0 18-16,0 0 15,0 0-15,0 0 16,0 0-16,0 0 15,0 0-15,-17 17 0,17-17 16,0-17 0,0 16-16,0-16 0,0 17 15,0-18-15,0 18 16,0 0-16,0-18 16,17 0-16,-17 18 15,0-17-15,0 16 16,18-16-16,-18 17 15,0 0-15,0-18 16,0 18-16,0 0 16,0 0-16,0 17 15,0 1-15,0-18 0,0 17 16,0 1 0,0-1-16,0 1 0,0-1 15,18 1-15,-18-1 16,0 1-16,0 0 15,0-1-15,0 1 16,0-1-16,0 1 16,0-1-16,0 1 15,0 17-15,0-17 16,0-1-16,0 1 16,0-1-16,0 1 15,0-1-15,-18 1 16,18 0-16,0-1 15,-18-17-15,1 18 16,17-1-16,-18 1 0,18-1 16,0 1-16,0-1 15,0 1-15,0-1 16,0 1-16,0-18 16,0 18-16,0-19 15,0 1-15,-18 0 16,18 0-16,-17 0 15,17 0-15,-18 0 16,0 0-16,18 0 16,0 0-16,-17-18 15,17 18-15,0 0 16,-18 0-16,18 0 0,0 0 16,0-1-16,0 1 15,0-17-15,0 17 16,0-18-16,0 0 15,0 18-15,0-18 16,0 1-16,0-1 16,0 18-16,0-18 15,0 0-15,0 1 16,0-1-16,0 0 16,18 18-16,-18-35 15,0 35-15,0-18 16,0 0-16,0 18 15,0-18-15,0 1 0,0 17 16,0 0 0,-18-1-16,18-16 0,0-1 15,0 18-15,0-18 16,0 0-16,0 1 16,0 17-16,0-18 15,0 18-15,0-18 16,0 0-16,0 1 15,0-1-15,0 0 16,0 1-16,0-19 16,0 1-16,0 17 15,0-17-15,0-1 0,0 1 16,0 0 0,0-1-16,0 1 15,18-18-15,-18-18 16,0-17-1,0-18-15</inkml:trace>
  <inkml:trace contextRef="#ctx0" brushRef="#br0" timeOffset="77147.85">15469 1764 0,'-17'0'110,"17"18"-79,0-1-31,0 1 16,0-1-16,0 1 15,0 0-15,-18-1 16,18 1-16,0 0 0,0-1 16,0 1-16,0 0 15,0-1 16,-18-17-15,1 0 0,-1 0-1,0 0 1,36 0 62,0 0-78,17 0 16,0 0-16,1 0 0,-1 0 15,0 0-15</inkml:trace>
  <inkml:trace contextRef="#ctx0" brushRef="#br0" timeOffset="79075.67">15716 1852 0,'36'-18'47,"-19"18"-32,1 0 17,-1 0 30,1 0-46,0 0-1,-1 0 1,1 0-16,0 0 16,-1 0-1,1 0-15,17 0 16,-17 0-16,17 0 16,-17 0-16,17 0 15,-17 0-15,-1 0 16,19 0-16,-1 0 15,-18 0-15,19 0 0,-19 0 16,19 0 0,-19 0-16,1 0 0,17 0 15,-17 0-15,0 0 16,17 0-16,-18 0 16,19 0-16,-19 0 15,19 0-15,-19 0 16,19 0-16,-1 0 15,-18 0-15,1 0 16,17 0-16,-17 0 16,17 0-16,-17 0 15,17 0-15,0 0 16,-17 0-16,17 0 16,1 0-16,-1 0 0,0 0 15,18 0-15,0 0 16,0 18-16,0-18 15,0 0-15,0 0 16,0 0-16,0 18 16,-18-18-16,18 0 15,-18 0-15,-17 0 16,17 17-16,0-17 16,1 0-16,-1 0 15,0 0-15,0 0 16,18 0-16,-17 0 15,16 0-15,-16 18 16,-1-18-16,0 0 0,1 0 16,16 18-16,-16-18 15,-1 0-15,0 0 16,1 0-16,-1 0 16,0 0-16,0 17 15,18-17-15,0 0 16,0 0-16,18 0 15,-1 0-15,1 18 16,-18-18-16,0 0 16,17 18-16,-17-18 15,-18 0-15,18 0 16,-17 17-16,17-17 0,-18 0 16,18 0-16,-18 0 15,18 18-15,0-18 16,17 0-16,-17 0 15,18 0-15,-18 17 16,17-17-16,1 0 16,-1 0-16,-17 0 15,18 0-15,-18 0 16,0 0-16,0 0 16,-18 18-16,18-18 15,-18 0-15,18 0 16,0 0-16,0 0 0,-18 0 15,18 0-15,0 0 16,0 0-16,0 18 16,0-18-16,-18 0 15,18 0-15,-18 0 16,1 0-16,-1 0 16,18 0-16,-18 0 15,0 0-15,18 0 16,-18 0-16,1 0 15,17 0-15,-18 0 16,18 17-16,0-17 16,-18 0-16,18 0 15,-18 0-15,1 0 16,-19 0-16,1 0 16,-1 0-16,1 0 0,0 0 15,17 0 1,-17 0-16,-1 0 15,19 0-15,-19 0 16,1 0-16,-1 0 16,1 0-16,0 0 15,-1 0 1,1 0 0,0 0-1,-1 0 1,1 0-16,0 0 15,-1 0-15,1 0 16,-36 0 31,1 0-31,-1 0-16,18-17 15,-18 17-15,1-18 16</inkml:trace>
  <inkml:trace contextRef="#ctx0" brushRef="#br0" timeOffset="79413.67">21731 1976 0,'0'0'0,"-35"-36"47,35 54-16,17-18-31,1 18 15,0-1-15,-1-17 16,1 18-16,17-1 16,-17-17-16,0 18 15,-1-18-15,1 18 16,-1-18 0,-17 17-1,-17 1 1,-1 0-16,-17-1 15,0 1-15,17 17 0,-17-17 16,-1 17-16,19-17 16,-18-1-16,-1 19 15,1-19-15,0 1 16,-1 0-16</inkml:trace>
  <inkml:trace contextRef="#ctx0" brushRef="#br0" timeOffset="81347.67">15399 2258 0,'-18'0'78,"18"-18"32,18 0-64,-1 18-30,-17-17 0,18 17-1,0 0 1,-1 0 0,-17 17-1,18 1-15,-18 0 16,0-1-1,0 1 1,0 0 0,-18-18-16,18 17 15,-17-17-15,-1 18 16,0 0 0,1-18-16,17 17 15,-18-17-15,18 18 16,-18-18-16,18 18 15,0-1 1,18-17 15,0 0-31,-1 0 16,19 0-16,-1 0 16,0 0-16,-17 0 15,17 0-15,-17 0 16,-1 0-16,19 0 15,-19 0-15</inkml:trace>
  <inkml:trace contextRef="#ctx0" brushRef="#br0" timeOffset="83035.58">15787 2328 0,'17'0'62,"1"0"-62,0 0 31,-1 0-15,1 0-16,0 0 16,-1 0-16,1 18 15,0-18-15,17 0 16,-18 0-16,19 0 15,-1 0-15,-17 0 0,17 0 16,0 0-16,-17 0 16,17 0-16,0 0 15,1 18-15,-1-18 16,18 0-16,-18 0 16,18 0-16,-18 17 15,18-17-15,0 0 16,0 0-16,-18 0 15,18 18-15,-17-18 16,16 0-16,-16 0 16,17 18-16,-18-18 15,0 0-15,18 0 16,-18 0-16,18 17 0,0-17 16,0 0-16,18 18 15,-18-18-15,0 0 16,17 17-16,-17-17 15,18 0-15,-18 18 16,-1-18-16,19 0 16,-18 18-16,17-18 15,-17 0-15,18 0 16,-1 0-16,1 17 16,0-17-16,-1 0 15,-17 0-15,18 0 16,-18 18-16,17-18 0,-17 0 15,18 0-15,-19 0 16,19 0-16,-18 0 16,0 0-16,0 0 15,0 0-15,0 18 16,0-18-16,-1 0 16,1 0-16,0 0 15,0 0-15,0 0 16,0 0-16,-18 0 15,18 17-15,-17-17 16,16 0-16,-16 0 16,17 0-16,-18 0 15,18 0-15,-18 0 0,18 0 16,-18 0 0,18 0-16,-18 0 0,1 0 15,17 0-15,-18 0 16,18 0-16,-18 0 15,18 0-15,0 0 16,0 0-16,-18 0 16,18 18-16,0-18 15,0 0-15,0 0 16,0 0-16,0 0 16,0 18-16,0-18 15,-18 0-15,18 0 16,-18 0-16,18 0 15,0 0-15,-18 0 0,18 0 16,-18 0-16,18 0 16,-18 0-16,1 0 15,-1 0-15,0 0 16,1 17-16,-1-17 16,0 0-16,0 0 15,1 0-15,-1 0 16,0 0-16,-17 0 15,0 0-15,-1 0 16,1 0-16,-1 0 16,1 0-1,0 0-15,-1 0 16,1 0-16,0 0 0,-36 0 125</inkml:trace>
  <inkml:trace contextRef="#ctx0" brushRef="#br0" timeOffset="83335.67">21625 2540 0,'0'0'16,"18"0"31,17 18-31,-17-1-16,-1-17 15,1 18-15,0 0 16,17-18-16,-35 17 15,18-17-15,-18 18 16,17-1-16,-17 1 16,0 0-1,-17-1-15,-1 1 0,0 17 16,-17-17 0,17 0-16,-17-1 0,18 1 15,-19-1-15,-17 1 16,18-18-16</inkml:trace>
  <inkml:trace contextRef="#ctx0" brushRef="#br0" timeOffset="84865.67">15346 2787 0,'-18'-18'62,"18"1"1,18 17-48,-1-18 1,1 18-16,0 0 16,-1-18-16,1 18 15,0 0-15,-1 0 16,-17 18 0,0 0-16,0-1 15,0 1 1,0 0-16,-17-1 15,-1-17-15,0 18 16,1-18 15,34 0 16,1 0-31,0 17-1,-1 1-15,1 0 16,0-1-16,-18 1 16,0 0-1,-18-18-15,0 17 0,1-17 16,-1 0 0,0 0-16,1 0 0,-1 0 15,0 0-15,1 0 16,-1 0-16,36 0 31</inkml:trace>
  <inkml:trace contextRef="#ctx0" brushRef="#br0" timeOffset="86567.67">15752 2893 0,'0'-18'63,"17"18"-32,1 0-15,-1 0-16,1 18 15,0-18-15,-1 0 16,1 0-16,17 0 16,-17 0-16,0 0 15,17 0-15,-18 0 16,1 0-16,17 0 16,-17 0-16,17 0 15,1 0-15,-1 0 16,18 0-16,0 0 15,0 0-15,0 17 16,-1-17-16,1 0 16,0 0-16,-17 18 15,-1-18-15,0 0 0,0 0 16,1 18 0,-1-18-16,0 0 0,0 0 15,18 0-15,0 0 16,0 17-16,0-17 15,0 0-15,0 0 16,0 0-16,0 0 16,0 0-16,-18 18 15,0-18-15,1 0 16,-1 0-16,0 0 16,0 0-16,1 0 15,17 0-15,0 0 16,-1 18-16,1-18 15,0 0-15,0 17 0,18-17 16,-18 0-16,17 0 16,-17 18-16,18-18 15,-36 0-15,18 0 16,-18 0-16,0 0 16,1 18-16,-19-18 15,36 0-15,0 0 16,0 0-16,0 0 15,0 0-15,17 0 16,-17 0-16,0 17 16,0-17-16,0 0 15,0 0-15,0 18 16,0-18-16,-18 0 0,18 17 16,-18-17-16,18 0 15,-17 18-15,16-18 16,1 0-16,0 18 15,0-18-15,18 0 16,-18 17-16,0-17 16,17 0-16,-17 0 15,0 0-15,0 0 16,0 18-16,-18-18 16,18 0-16,-18 0 15,18 0-15,-17 18 16,16-18-16,1 0 0,0 0 15,-17 17-15,16-17 16,1 18-16,0-18 16,0 0-16,0 0 15,0 18-15,0-18 16,0 0-16,0 0 16,0 17-16,-18-17 15,18 0-15,-18 0 16,0 18-16,18-18 15,-17 0-15,-1 0 16,18 17-16,-18-17 16,18 0-16,0 0 15,-18 0-15,1 18 0,-19-18 16,1 0 0,17 0-16,-17 0 0,-1 0 15,1 0-15,0 0 16,17 0-16,-17 0 15,-1 0-15,1 0 16,-1 0 0,1 0-1,0 0 1,-1 0 0,1 0-16,0 0 15,-1 0-15,1 0 16,-36 0 78,18-18-79,-17 18-15</inkml:trace>
  <inkml:trace contextRef="#ctx0" brushRef="#br0" timeOffset="86897.67">21731 3263 0,'0'0'0,"-70"-53"63,70 36-63,17 34 47,1-17-47,-1 18 15,1 0-15,0-18 16,-1 17-16,19-17 16,-19 18-16,1-18 15,0 17-15,-1-17 16,-17 18 0,-17 0-1,-1-1-15,0-17 16,-17 18-16,17 17 0,1-17 15,-19 0-15,1 17 16,0-18-16,0 19 16,-1-19-16,19 1 15,-19 0-15</inkml:trace>
  <inkml:trace contextRef="#ctx0" brushRef="#br0" timeOffset="91203.67">21819 2117 0,'0'-18'94,"-17"18"-16,-1 0-63,18 18 1,-18-18 0,1 0-16,-1 0 15,0 0 1,1 17-16,-1-17 16,1 0-1,-1 0 1,18 18-16,-18-18 15,1 0-15,-1 0 0,18 18 16,-18-18-16,1 0 16,-1 0-16,0 0 15,1 17-15,-1-17 16,1 0-16,-1 0 16,0 18-16,1-18 15,-1 0-15,0 17 16,1-17-16,-1 0 15,0 0-15,1 18 16,-19-18-16,1 0 16,18 18-16,-19-18 15,19 0-15,-1 17 16,-17-17-16,17 18 0,0-18 16,1 0-16,-1 18 15,1-18-15,-1 17 16,0-17-16,1 0 15,-1 0-15,0 18 16,1-18-16,-1 0 16,0 18-16,1-18 15,-1 0-15,-17 17 16,17-17-16,1 18 16,-1-18-16,0 0 15,-17 18-15,17-18 16,1 0-16,-1 17 0,0-17 15,1 18-15,-18-18 16,17 0-16,-17 17 16,17-17-16,-17 0 15,17 18-15,-17-18 16,0 18-16,17-18 16,-17 17-16,-1 1 15,19-18-15,-19 18 16,1-18-16,0 17 15,17-17-15,1 18 16,-19-18-16,19 0 16,-1 18-16,-17-18 15,-1 0-15,19 17 0,-18-17 16,-1 0 0,-17 18-16,18-18 0,0 0 15,-18 17-15,18-17 16,-1 0-16,1 18 15,0-18-15,0 18 16,-1-18-16,-17 17 16,18-17-16,0 18 15,-1-18-15,1 0 16,0 18-16,0-18 16,-1 17-16,-17-17 15,18 18-15,0 0 16,-18-18-16,18 17 15,-1 1-15,1-18 0,0 17 16,17 1-16,-17-18 16,0 18-16,-1-1 15,1-17-15,0 18 16,0-18-16,-18 18 16,17-18-16,19 17 15,-19-17-15,1 18 16,0-18-16,0 18 15,-1-1-15,19-17 16,-19 18-16,1-18 16,18 18-16,-19-18 15,19 17-15,-1-17 16,0 18-16,-17-18 0,17 17 16,-35-17-16,18 18 15,-18-18-15,18 18 16,-18-1-16,18 1 15,-18 0-15,18-18 16,-1 17-16,19 1 16,-19 0-16,1-18 15,0 17-15,0 1 16,-1-1-16,1-17 16,17 18-16,-17 0 15,0-18-15,17 17 16,-17-17-16,0 18 0,-1-18 15,1 18-15,0-18 16,0 17-16,-1 1 16,1-18-16,17 18 15,-17-1-15,17-17 16,-17 18-16,18-18 16,-19 17-16,1 1 15,0 0-15,-1-18 16,1 17-16,17 1 15,-17 0-15,0-18 16,17 17-16,1 1 16,-19-18-16,19 18 15,-1-18-15,0 17 0,1-17 16,-1 18 0,1-18-16,-1 18 0,-17-1 15,17-17-15,0 18 16,1-18-16,-1 0 15,0 17-15,1-17 16,-1 18-16,1-18 16,-1 18-1,0-18-15,1 17 16,-1-17-16,0 18 16,1-18-16,-1 0 15,0 0-15,18 18 16,-17-18-16,-1 0 15,0 0-15,1 17 16,-1-17 0,1 0-16,17 18 15,-18-18-15,0 0 16,1 18 0,-1-18-16,0 0 15,1 0 1,-1 17-16,0-17 15,1 0 1,-1 18 0,1-18-16,-1 0 15,0 17 1,1-17 0,-1 0-1,18 18-15,-18-18 16,1 0-16,-1 0 15,18 18 1,-18-18 0,1 0-1,-1 0 1,1 17 0,-1-17-1,0 0 1,1 0-1,17 18 1,-18-18 31,0 0-16,36 0 32,0-18-48,-1 18-15,-17-17 16,18 17 0,0-18-16,-1 0 0,1 1 15,-1-1-15,1 18 16,-18-17-16,18 17 15,-1-18 1,1 18 15,-36 0 32,1 0-48,17 18-15,-18-18 16,0 17 0,1 1-16,-1-18 15,1 17-15,-1 1 16,0 0-16,1-1 16,-1-17-16,18 18 15,-18-18-15,18 18 31,0-1 1,0 1-17,18 0-15,0-18 16,-1 17-16,1 1 0,17-18 16,0 17-16,-17 1 15,0-18-15,-18 18 16</inkml:trace>
  <inkml:trace contextRef="#ctx0" brushRef="#br0" timeOffset="96317.67">21784 2646 0,'-18'0'63,"1"0"-63,-1 0 15,0 17 1,1-17-16,-1 18 16,1-18-1,-1 0-15,0 18 16,1-18-16,-1 0 16,0 17-16,-17-17 15,17 0-15,1 18 16,-1-18-16,1 0 15,-19 18-15,19-18 16,-1 17-16,-17-17 16,-1 0-16,19 18 15,-19-18-15,1 18 16,18-18-16,-19 17 0,19-17 16,-19 18-16,19-18 15,-19 17-15,19-17 16,-1 0-16,1 18 15,-19-18-15,19 0 16,-1 0-16,0 18 16,1-18-16,-19 0 15,19 17-15,-18-17 16,17 18-16,-17-18 16,17 0-16,0 18 15,-17-18-15,17 17 16,-17-17-16,17 18 0,-17-18 15,0 18-15,0-18 16,-1 17-16,1-17 16,0 18-16,0-18 15,-1 18-15,1-18 16,0 17-16,-18 1 16,18-18-16,-1 17 15,1-17-15,0 18 16,-1 0-16,1-18 15,0 17-15,0 1 16,-18-18-16,0 18 16,17-18-16,1 17 15,-18 1-15,18-18 0,0 18 16,-1-18-16,1 17 16,0 1-16,0-1 15,-1-17-15,1 18 16,0 0-16,17-18 15,-17 17-15,0-17 16,-1 18-16,19-18 16,-19 18-16,1-1 15,0-17-15,0 18 16,-1 0-16,1-18 16,0 17-16,-1 1 15,1-1-15,0 1 16,0-18-16,17 18 15,-17-1-15,-1 1 0,1 0 16,0-18-16,17 17 16,-17 1-16,0 0 15,-1-1-15,1-17 16,0 18-16,17 0 16,-17-18-16,0 17 15,17-17-15,-17 18 16,-18-1-16,18 1 15,-1 0-15,-17-18 16,0 17-16,18 1 16,0 0-16,0-18 15,17 17-15,-17-17 16,17 18-16,-17 0 0,-1-1 16,1-17-16,0 18 15,-18-1-15,18 1 16,-1-18-16,1 18 15,0-1-15,0-17 16,17 18-16,-17 0 16,-1-1-16,1-17 15,0 18-15,0-18 16,17 18-16,-17-18 16,-1 0-16,19 17 15,-19 1-15,-16-18 16,16 17-16,1-17 0,0 18 15,-1 0-15,1-18 16,0 17-16,0-17 16,-1 18-16,19-18 15,-19 18-15,19-18 16,-19 17-16,19-17 16,-18 0-16,-1 18 15,19-18-15,-19 18 16,19-18-16,-19 0 15,19 17-15,-18-17 16,17 18-16,-17-18 16,-1 18-16,1-18 15,17 17-15,-17-17 0,18 18 16,-19-18 0,19 0-16,-1 0 15,0 17-15,1-17 16,-1 0-16,0 0 15,1 18 1,-1-18-16,0 0 16,1 0-16,-1 18 15,1-18-15,-1 0 16,0 17 0,1-17-16,-1 0 15,0 18-15,1-18 31,-1 0-31,0 0 0,1 18 16,-1-18 0,1 0-1,-1 0-15,0 0 16,1 17 0,-1-17-1,0 0 1,1 0-1,17 18 1,-18-18-16,0 0 16,1 0-16,17 18 15,-18-18-15,1 0 63,-1 17-32,18-34 63,18 17-79,-18-18-15,17 18 16,-17-18-16,18 1 16,-1 17-16,-17-18 15,18 0-15,0 18 16,-1-17-16,1-1 16,0 18-1,-18-18-15,17 18 16,-34 0 78,-1 0-94,18 18 0,-18-18 15,1 18-15,-1-18 16,18 17-16,-18-17 15,1 18-15,-1 0 16,1-18-16,-1 17 16,0-17-16,1 18 15,-1-18-15,18 18 16,-18-18-16,1 17 16,17 1 46,17-18-31,1 17-31,0-17 16,-1 18-16,19-18 16,-1 18-16,0-18 15,-17 17-15</inkml:trace>
  <inkml:trace contextRef="#ctx0" brushRef="#br0" timeOffset="113455.67">21855 3387 0,'-18'0'63,"0"0"-47,1 0-1,-1 0 1,0 0-16,1 0 15,-1 17 1,0-17-16,1 18 16,-1-18-16,1 18 15,-1-18-15,18 17 0,-18 1 16,-17-18-16,17 17 16,-17 1-16,17-18 15,-17 18-15,0-18 16,17 17-16,1-17 15,-19 18-15,19-18 16,-1 0-16,-17 18 16,17-18-16,-17 0 15,0 17-15,-1-17 16,1 18-16,0-18 16,-1 0-16,1 18 15,0-18-15,0 17 16,17-17-16,-17 0 0,-1 18 15,19-18-15,-18 18 16,-1-18-16,1 17 16,0-17-16,-1 18 15,1-18-15,0 0 16,0 17-16,-1-17 16,1 18-16,-18 0 15,18-18-15,0 17 16,-18-17-16,17 18 15,-17 0-15,1-1 16,-1 1-16,0 0 16,17-1-16,-17 1 15,18-18-15,0 17 0,0-17 16,17 18 0,-17 0-16,-1-18 0,1 17 15,0 1-15,-18-18 16,18 18-16,-18-1 15,18 1-15,-1-18 16,1 18-16,0-18 16,-1 17-16,1-17 15,0 18-15,0-1 16,-1-17-16,1 18 16,0-18-16,-18 18 15,0-1-15,-18 1 16,18 0-16,1-1 15,-19 1-15,18-18 0,18 18 16,-18-18-16,0 17 16,0 1-16,0 0 15,0-1-15,0-17 16,0 18-16,0-1 16,1 1-16,16-18 15,-17 18-15,18-18 16,-18 17-16,0 1 15,18-18-15,0 18 16,-1-1-16,-17 1 16,36-18-16,-18 18 15,-1-1-15,1-17 16,17 18-16,-17-18 0,0 17 16,17 1-16,-17-18 15,0 18-15,-1-18 16,1 17-16,0-17 15,-1 18-15,-16-18 16,16 18-16,1-1 16,0-17-16,-1 18 15,1 0-15,0-1 16,0 1-16,-1-1 16,1-17-16,0 18 15,0 0-15,-1-18 16,-17 17-16,18 1 0,0-18 15,-18 18-15,18-1 16,-1-17-16,19 18 16,-19-18-16,19 18 15,-1-18-15,0 17 16,1-17-16,-1 18 16,-17-18-16,0 18 15,17-1-15,-17-17 16,17 18-16,-17-18 15,17 0-15,1 17 16,-1-17 0,0 18-16,1-18 15,-1 0-15,-17 18 16,17-18-16,0 17 16,1-17-16,-1 18 0,0-18 15,1 0-15,-1 18 16,1-18-16,-1 0 15,0 17-15,-17-17 16,17 18-16,1-18 16,-1 0-16,18 18 15,-18-18-15,1 0 16,-1 17-16,1-17 16,-19 0-16,19 18 15,-1-18-15,0 17 16,1-17-1,-1 0 1,18 18 0,-18-18-1,1 18 1,-1-18 0,1 17-1,-1-17 1,0 18-1,1-18 32,-1 0-31,0 0 0,1 18-1,17-36 126,17 18-141,1-18 0,0 1 15,-1 17-15,19-18 16,-19 0-16,1 1 16,-1-1-16,1 1 15,0-1-15,-1 18 16,1 0-16,-18-18 16,18 18-16,-36 0 62,0 18-46,1-18-1,-1 0-15,0 18 0,1-1 16,-18 1 0,17-1-16,0-17 15,18 18-15,-17 0 16,-1-1-16,18 1 15,0 0 1,18-1 0,-1-17-1,1 18-15,0-18 16,-1 18-16,18-18 16,-17 17-16,17-17 15,1 18-15,-1-18 0,0 0 16</inkml:trace>
  <inkml:trace contextRef="#ctx0" brushRef="#br0" timeOffset="116415.67">15716 4057 0,'0'18'47,"0"-1"109,-17-17-140,17 18 31,17-18 47,1 17-79,0-17-15,-1 0 16,1 0-16,-1 0 16,1 0-16,0 18 15,-1-18-15,1 0 16,0 0-16,-1 0 15,1 0-15,0 0 16,-1 0-16,1 0 16,17 0-16,-17 0 15,-1 0-15,19 0 16,-19 0-16,1 0 16,17 18-16,-17-18 15,17 0-15,-17 0 16,17 17-16,-17-17 0,17 0 15,-17 0-15,17 18 16,-17-18-16,17 0 16,-18 0-16,19 18 15,-19-18-15,1 0 16,17 17-16,-17-17 16,0 0-16,-1 18 15,1-18-15,-1 0 16,19 0-16,-19 0 15,19 18-15,-19-18 16,19 0-16,-19 17 16,18-17-16,-17 0 15,0 0-15,17 18 16,-17-18-16,17 0 0,-17 18 16,17-18-16,-17 0 15,17 17-15,-18-17 16,19 0-16,-1 0 15,0 0-15,1 0 16,-1 18-16,18-18 16,-18 0-16,18 0 15,-18 0-15,18 17 16,-18-17-16,18 0 16,-17 0-16,-1 0 15,0 18-15,0-18 16,1 0-16,17 0 15,-18 18-15,0-18 0,18 0 16,-18 17-16,18-17 16,0 0-16,0 0 15,0 18-15,0-18 16,0 0-16,-18 0 16,0 18-16,18-18 15,-17 0-15,-1 0 16,18 0-16,-18 0 15,18 0-15,0 0 16,-18 0-16,18 0 16,0 0-16,0 17 15,-18-17-15,18 0 0,0 0 16,0 18-16,0-18 16,0 0-16,0 0 15,0 0-15,17 18 16,-17-18-16,0 0 15,0 0-15,0 17 16,0-17-16,-18 0 16,18 0-16,-18 0 15,18 0-15,0 0 16,0 0-16,0 0 16,0 0-16,-18 18 15,18-18-15,-18 0 16,18 0-16,-17 0 0,-1 17 15,18-17-15,-18 0 16,18 0-16,-18 18 16,0-18-16,18 0 15,-17 0-15,17 18 16,-18-18-16,18 0 16,-18 0-16,18 17 15,-18-17-15,1 0 16,-1 0-16,0 18 15,0-18-15,18 0 16,-17 0-16,16 18 16,1-18-16,-17 0 0,17 0 15,-18 0-15,0 0 16,0 17 0,-17-17-16,0 0 0,-1 0 15,1 0-15,0 0 16,-1 0-16,1 0 15,0 0-15,-1 18 16,1-18-16,-1 0 16,1 0-1,0 0-15,-1 18 16,1-18 0,0 0-1,-1 0-15,1 0 16,0 0-1,-1 0-15,1 0 47,-1 17-15,1-17-32,0 0 31,-1 0-16,-34 0 48</inkml:trace>
  <inkml:trace contextRef="#ctx0" brushRef="#br0" timeOffset="116849.6">21608 4568 0,'0'0'0,"-53"-52"47,53 69-16,17-17-31,1 18 16,0-1-16,-1 1 16,19 0-16,-1 17 15,0-17-15,0-1 16,1 1-16,-19 0 16,1-1-16,0-17 15,-18 18-15,17-18 16,-17 17-16,0 1 31,-17 0-15,-1-18-16,0 17 15,-17 1-15,0 0 16,17-1-16,-17 19 16,0-19-16,-18 1 15,17 17-15,1-17 16,0-1-16,-18 1 15,18 0-15</inkml:trace>
  <inkml:trace contextRef="#ctx0" brushRef="#br0" timeOffset="119107.67">15610 4551 0,'0'-18'47,"18"18"-16,0 0-15,-1 0-16,19 18 15,-1-18-15,0 0 16,0 17-16,1-17 15,-1 18-15,0 0 16,1-18-16,-1 0 16,0 17-16,0-17 15,1 0-15,17 0 0,-18 0 16,0 18-16,0-18 16,-17 0-16,17 18 15,1-18-15,-1 0 16,0 17-16,0-17 15,1 0-15,-1 18 16,0-18-16,1 18 16,-1-18-16,0 0 15,0 17-15,1-17 16,-1 18-16,0-18 16,0 17-16,18-17 15,-17 18-15,17-18 16,0 0-16,-1 18 0,1-18 15,-17 0-15,-1 17 16,0-17-16,0 0 16,18 0-16,-17 18 15,-1-18-15,0 0 16,18 0-16,0 18 16,0-18-16,-18 0 15,18 17-15,0-17 16,-18 0-16,1 18 15,-1-18-15,18 0 16,-18 18-16,0-18 16,1 17-16,-1-17 0,18 0 15,-18 0-15,18 18 16,0-18-16,0 0 16,-18 18-16,18-18 15,-18 0-15,18 0 16,-17 17-16,16-17 15,-16 0-15,17 0 16,0 0-16,-1 0 16,-16 18-16,17-18 15,0 0-15,-18 17 16,18-17-16,-18 0 16,0 18-16,18-18 15,-17 0-15,16 18 16,-16-18-16,-1 17 15,18-17-15,-18 0 0,18 18 16,0-18-16,0 18 16,-18-18-16,18 0 15,0 17-15,0-17 16,0 0-16,0 18 16,0-18-16,0 0 15,-18 18-15,18-18 16,-18 0-16,18 0 15,0 17-15,-18-17 16,1 0-16,16 0 16,1 0-16,-17 0 15,17 18-15,-1-18 0,-16 0 16,-1 0-16,0 0 16,1 17-16,16-17 15,-16 0-15,-1 0 16,18 0-16,-18 0 15,1 0-15,-1 0 16,0 0-16,0 18 16,1-18-16,17 0 15,-36 0-15,18 0 16,1 0-16,-19 0 16,19 0-16,-19 0 15,1 0-15,17 0 16,-17 0-16,17 0 0,0 0 15,-17 0-15,17 18 16,1-18-16,-1 0 16,0 0-16,-17 0 15,17 0-15,-17 0 16,-1 0-16,1 0 16,0 0-16,-1 0 15,1 0-15,0 0 16,-1 0-1,1 0-15,-1 0 16,1 0 0,0 0-16,-18 17 15,-18-17 48,0 0-63,18-17 15,-17 17-15,17-18 16</inkml:trace>
  <inkml:trace contextRef="#ctx0" brushRef="#br0" timeOffset="119452.14">21608 5168 0,'0'0'0,"-36"-35"47,54 53-32,0-18 1,-1 17-16,19 1 16,-19-1-16,18 1 15,1 0-15,-19-1 16,19 1-16,-19 0 16,19-1-16,-19-17 15,-17 18-15,18-18 16,-18 18 15,-18-1-15,-17 1-1,-18-1-15,0 1 0,0 0 16,-17-1-16,17 1 16,0 17-16,18-17 15,17 0-15,0-18 16</inkml:trace>
  <inkml:trace contextRef="#ctx0" brushRef="#br0" timeOffset="121551.67">15575 5292 0,'0'0'0,"18"0"62,-1 0-46,1 17-16,0-17 16,17 18-16,0-18 15,1 0-15,-1 18 16,0-18-16,0 0 15,18 17-15,-17-17 16,-1 0-16,18 0 16,-18 18-16,18-18 0,-18 0 15,18 0-15,0 17 16,-18-17-16,18 18 16,0-18-16,0 18 15,-18-18-15,18 17 16,0-17-16,-18 18 15,1-18-15,-1 0 16,0 18-16,18-18 16,-18 17-16,1-17 15,17 0-15,-18 18 16,18-18-16,0 0 16,-18 18-16,18-18 15,-18 0-15,1 17 16,16-17-16,-16 0 15,17 18-15,-18-18 0,18 0 16,0 0-16,0 18 16,0-18-16,-18 0 15,18 17-15,0-17 16,0 0-16,-18 18 16,18-18-16,0 0 15,0 17-15,0-17 16,-1 0-16,1 18 15,18-18-15,-18 0 16,0 18-16,0-18 16,-18 0-16,18 0 15,0 17-15,0-17 0,0 0 16,0 18-16,17-18 16,-17 0-16,0 18 15,-18-18-15,18 0 16,0 17-16,0-17 15,0 0-15,0 0 16,0 18-16,-18-18 16,18 0-16,-18 0 15,18 18-15,0-18 16,0 0-16,-18 17 16,18-17-16,0 0 15,0 0-15,0 18 16,0-18-16,0 0 0,0 17 15,0-17-15,-1 0 16,1 18-16,0-18 16,-17 0-16,17 0 15,-1 18-15,1-18 16,-17 0-16,17 0 16,-18 17-16,18-17 15,-18 0-15,18 0 16,-18 0-16,18 18 15,-18-18-15,1 0 16,17 0-16,-18 0 16,0 0-16,-17 0 0,17 18 15,18-18-15,-18 0 16,18 17-16,-18-17 16,18 0-16,-17 0 15,-19 0-15,1 18 16,17-18-16,-17 0 15,-1 0 1,19 0-16,-19 0 16,19 0-16,-19 0 15,1 0-15,17 0 16,-17 0 0,0 0-16,-1 0 15,1 0 1,17 0-1,-17 0-15,17 0 0,-17 0 16,-1 0-16,1 0 47</inkml:trace>
  <inkml:trace contextRef="#ctx0" brushRef="#br0" timeOffset="121971.67">21519 5803 0,'0'0'0,"-17"0"47,34 0-32,1 18-15,17-1 16,1 1-16,-1 0 16,0-1-16,0 1 15,1 0-15,-1-1 16,-17-17-16,-1 18 0,1 0 15,-18-1 17,-18-17-32,1 18 15,-1-18-15,-17 17 16,-1 1-16,19 0 16,-1 17-16,-17-17 15,17-1-15,-17 1 16,17 0-16,-17-18 15,17 17-15</inkml:trace>
  <inkml:trace contextRef="#ctx0" brushRef="#br0" timeOffset="123933.67">22154 1852 0,'0'0'0,"18"-70"62,-18 87-46,0 18 0,-18-17-16,18 35 15,0-18-15,0 1 16,0 16-16,-17 1 16,17 0-16,0 0 15</inkml:trace>
  <inkml:trace contextRef="#ctx0" brushRef="#br0" timeOffset="124383.67">21978 2628 0,'53'-53'46,"-35"53"-46,-1 0 16,1 18 0,-18 0-16,0-1 15,0 1-15,0 17 16,-18-17-16,1-1 16,-1 1-16,18 0 15,-18-18-15,18 17 16,18-17-1,17 0-15,18 0 16,0 0 0,18-17-16,-18 17 0</inkml:trace>
  <inkml:trace contextRef="#ctx0" brushRef="#br0" timeOffset="124932.03">22066 3298 0,'106'-35'47,"-88"35"-47,-1 0 16,1 0-16,-18 18 31,0-1-31,-18 1 0,18 0 16,-17-1-16,-1 1 15,0-18-15,18 18 16,0-1-16,0 1 16,18 0-16,0-18 15,17 17-15,0-17 16,-17 18-16,0-18 15,-1 17-15,-17 1 16,-17 0 0,-1-1-16,-17 1 15,-1-18-15,19 18 16,-19-18-16,19 17 16,-1-17-16,1 0 0</inkml:trace>
  <inkml:trace contextRef="#ctx0" brushRef="#br0" timeOffset="130474.06">22243 4516 0,'0'0'0,"-18"-71"63,18 53-32,0 36 0,0 0-31,0-1 16,0 1-16,0 17 15,0 0-15,0-17 16,0 17-16,0-17 16,0 17-16,0-17 15,0 0 1,0-1-1</inkml:trace>
  <inkml:trace contextRef="#ctx0" brushRef="#br0" timeOffset="130781.6">22225 4357 0,'0'0'16,"-35"-18"31,17 36-47,-17-1 15,0 19-15,-1-19 16,19 1-16,-1 17 16,0-17-16,1-18 15,17 18-15,0-1 16,17-17-1,19 0-15,17 0 16,17 0-16,18 0 0,-17-17 16,-1 17-16,1-18 15,-36 18-15,0-18 16</inkml:trace>
  <inkml:trace contextRef="#ctx0" brushRef="#br0" timeOffset="132800.07">15416 3951 0,'18'-70'47,"-18"87"-15,0 1-32,0 17 15,0 18-15,0-18 16,-18 1-16,18-19 15,0 18-15,0-17 16,0 0-16,0-1 16,0 1-16,0 0 15</inkml:trace>
  <inkml:trace contextRef="#ctx0" brushRef="#br0" timeOffset="133075.67">15434 3898 0,'-71'0'47,"54"18"-31,-18-1-16,17 19 15,-17-19-15,17 19 16,0-19-16,18 1 0,0 0 16,53-18 15,0 0-31,0-18 16,35 18-16,-17-18 15,17 1-15,-35-1 16</inkml:trace>
  <inkml:trace contextRef="#ctx0" brushRef="#br0" timeOffset="134225.34">15346 4480 0,'0'-17'46,"-18"17"-46,1 0 32,-1 17-17,0-17 1,18 18-16,-17 0 16,-1-1-16,0 1 15,18-1 1,0 1-1,18-18 1,0 0 0,-1 0-16,1 0 15,0 0-15,-1 0 16,1 0-16,-1 0 31</inkml:trace>
  <inkml:trace contextRef="#ctx0" brushRef="#br0" timeOffset="136195.67">15363 4516 0,'-17'0'63,"-1"-18"-48,1 18 1,-1 18-1,0-18 1,1 17-16,-1-17 16,0 18-16,1-1 15,-1 1 1,18 0 0,0-1 15,18-17 0,-1 0-31,19 0 0,-1 0 16,-17 0-16,17 0 15,-18 18-15,1-18 16,0 0-16,-1 18 16,-17-1-1,0 1-15,-17 0 16,-19-1-1,19 1-15,-18-1 16,-1-17-16,19 0 16,-19 18-16,19-18 15,-1 0-15,0 0 16,36-18 31</inkml:trace>
  <inkml:trace contextRef="#ctx0" brushRef="#br0" timeOffset="136421.67">15311 4516 0,'0'0'0,"105"-36"15,-69 36 1,-1-17 0,0 17-16,-17 0 0,17-18 15,-17 18 1,-36 18 0</inkml:trace>
  <inkml:trace contextRef="#ctx0" brushRef="#br0" timeOffset="137215.67">15434 5221 0,'-88'18'31,"53"-1"-15,17 1-16,-17 17 15,17 1-15,-17-19 16,35 18-16,-18 1 16,18-19-16,0 19 15,0-19-15,18 1 16,-1 0-16,19-18 15,-1 0-15,0 0 0,0 0 16,-17 0 0,0 0-16,-18-18 0,0 0 15,0 1 1,-18-1-16,0 0 16,1 18-16,-18 0 15,-1 0-15,1 18 16,17 0-16,1-1 15</inkml:trace>
  <inkml:trace contextRef="#ctx0" brushRef="#br0" timeOffset="138439.67">22084 5239 0,'-35'17'47,"17"1"-31,0 0-16,18-1 15,0 1-15,-17 0 16,17-1-1,17-17 1,19 0-16,-1 0 0,0 0 16,0 0-16,1 0 15,-19 0-15,19 0 16,-19 0-16,1 0 16,-18 18-16,0-1 15,0 1-15,0 0 16,-18-1-16,1 1 15,-1-18-15,0 18 16,-17-18-16,17 0 16,1 0-16,-1 0 15,1 0-15,-1 0 16,18-18 0,0 0-1</inkml:trace>
  <inkml:trace contextRef="#ctx0" brushRef="#br0" timeOffset="138633.67">22154 5274 0,'89'-35'31,"-36"17"-31,-1 0 16,-16 18-16,17-17 15,-36 17-15,1 0 0,0 0 16,-36 0 0,-17 17-16</inkml:trace>
  <inkml:trace contextRef="#ctx0" brushRef="#br0" timeOffset="139316.34">22225 5962 0,'0'0'0,"-18"-53"47,-17 53-32,17 18 1,-17-1-16,0 19 15,0-1-15,17 0 16,-17 0-16,17 1 16,18-1-16,0 0 15,0-17-15,0 17 16,18-17-16,-1-18 16,19 17-16,-1-17 0,0 0 15,-17 0 1,17 0-16,-17 0 0,-18-17 15,17-1-15,-17 1 16,0-1-16,0 0 16,-17 1-16,-1-1 15,-17 18-15,0 0 16,17 0-16,-17 0 16,17 18-16,0-1 15,1-17-15</inkml:trace>
  <inkml:trace contextRef="#ctx0" brushRef="#br0" timeOffset="153381.66">21837 4745 0,'-18'0'79,"1"0"-64,-1 0 1,0 17-16,1-17 15,-1 18 1,0-18-16,1 18 16,17-1-16,-18-17 15,1 0-15,-1 18 16,0-18-16,1 18 16,-19-18-16,19 17 0,-19 1 15,19-18-15,-18 18 16,17-18-16,-17 17 15,-1 1-15,1-18 16,17 18-16,-17-18 16,0 0-16,0 17 15,-1-17-15,1 18 16,0-18-16,-18 17 16,18-17-16,-18 18 15,0-18-15,17 18 16,-16-1-16,-1-17 15,0 18-15,0-18 16,0 18-16,0-18 0,0 17 16,18-17-16,-18 18 15,18 0-15,-18-1 16,17 1-16,-17-18 16,18 17-16,0 1 15,0-18-15,-18 18 16,17-18-16,-17 17 15,1-17-15,-19 18 16,0-18-16,1 18 16,-1-18-16,18 0 15,-17 17-15,17-17 16,18 0-16,-1 18 0,1-18 16,0 18-16,0-18 15,-1 17-15,1-17 16,0 18-16,-18-18 15,18 17-15,-18 1 16,0-18-16,0 18 16,0-1-16,18-17 15,-1 18-15,1-18 16,0 18-16,-1-18 16,-16 17-16,-1-17 15,0 18-15,-18 0 16,1-18-16,-1 17 15,1-17-15,17 18 0,0-18 16,-18 0 0,18 18-16,0-18 0,0 17 15,0 1-15,-17-1 16,17 1-16,-18-18 16,19 18-16,-19-1 15,18 1-15,0 0 16,18-1-16,-18-17 15,18 18-15,-18 0 16,0-1-16,0-17 16,18 18-16,-18-1 15,0 1-15,18 0 0,-18-18 16,0 17 0,0 1-16,17-18 0,1 18 15,-18-1-15,18 1 16,0-18-16,-1 18 15,1-1-15,-18 1 16,18-18-16,0 17 16,-18 1-16,18 0 15,-1-1-15,1 1 16,-18-18-16,35 18 16,-17-1-16,0-17 15,17 18-15,1-18 16,-19 18-16,19-18 15,-1 17-15,-17 1 16,17-18-16,0 18 0,1-18 16,-1 0-16,1 17 15,-1-17-15,0 18 16,1-18-16,-1 17 16,0-17-16,18 18 15,-17-18-15,-1 0 16,0 18-16,1-18 15,-1 17 1,1-17 0,-1 18-1,0-18 1,1 0-16,-1 18 16,0-18 15,36 0 31,-18-18-62,18 18 16,-1-18-16,1 1 16,0-1-16,-1 0 15,18 1-15,-17-1 16,0 1-16,-1-1 15,-17 0-15,18 18 0,-18-17 16,-18 17 62,1 17-78,-1 1 16,0-18-16,1 18 15,-1-18-15,1 17 16,17 1-16,-18-18 16,0 17-16,18 1 15,-17 0 1,17-1 0,17 1-1,1 0-15,17-18 16,-17 17-16,17 1 15,18 0-15,-18-18 16,1 17-16,-1 1 16,-18-18-16</inkml:trace>
  <inkml:trace contextRef="#ctx0" brushRef="#br0" timeOffset="156583.66">15699 6491 0,'17'0'156,"-17"18"-140,18-18-16,0 0 15,-1 0-15,1 0 16,-1 0-16,1 17 16,0-17-16,-1 0 15,19 0-15,-19 0 16,19 18-16,-1-18 15,0 0-15,0 0 16,1 0-16,-1 0 16,0 0-16,0 0 15,1 0-15,-1 18 0,-17-18 16,17 0 0,-17 0-16,17 17 0,-17-17 15,17 0-15,-18 0 16,19 0-16,-1 0 15,0 18-15,18-18 16,-18 0-16,-17 0 16,17 18-16,-17-18 15,17 0-15,-17 0 16,17 17-16,-17-17 16,17 0-16,0 18 15,-17-18-15,17 0 16,1 0-16,-1 17 15,0-17-15,18 0 16,-18 0-16,18 18 0,0-18 16,0 0-16,0 18 15,0-18-15,-18 0 16,18 17-16,-18-17 16,18 0-16,-17 18 15,17-18-15,-1 0 16,-16 18-16,17-18 15,0 17-15,-1-17 16,-16 0-16,-1 18 16,18-18-16,0 0 15,-18 18-15,18-18 16,0 17-16,0-17 0,-18 0 16,18 0-16,0 18 15,-18-18-15,18 0 16,18 0-16,-18 0 15,17 0-15,1 18 16,-18-18-16,17 0 16,-17 17-16,0-17 15,0 18-15,0-18 16,0 17-16,0-17 16,17 0-16,-17 18 15,18-18-15,-18 0 16,17 18-16,-17-18 15,18 0-15,-18 17 0,17-17 16,-17 0 0,18 0-16,-1 18 0,1-18 15,-18 0-15,17 0 16,-17 18-16,0-18 16,0 0-16,0 0 15,-18 0-15,18 17 16,0-17-16,0 0 15,0 0-15,0 18 16,0-18-16,0 0 16,0 0-16,-18 0 15,18 18-15,-18-18 0,0 0 16,18 0 0,-35 0-16,17 0 0,0 0 15,-17 0-15,17 0 16,1 0-16,-1 0 15,0 17-15,0-17 16,1 0-16,-1 0 16,-17 0-16,17 18 15,-17-18-15,-1 0 16,1 0-16,17 0 16,-17 0-16,-1 17 15,1-17-15,17 0 16,-17 0-1,0 0 32,-1 0-31,-17-17 15,-17 17-15,-1-18-16</inkml:trace>
  <inkml:trace contextRef="#ctx0" brushRef="#br0" timeOffset="156875.66">21572 7038 0,'0'0'0,"-70"-53"47,52 53-47,18 18 47,35-18-32,-17 17-15,17 1 16,-17 0-16,17-1 16,-17 1-16,0-18 15,-1 17-15,-17 1 16,0 0 0,-17-1-16,-1 1 15,-17 0-15,-18 17 16,17-17-16,1-1 15,0 18-15,0-17 0,17 0 16,-17-1 0,-1 1-16</inkml:trace>
  <inkml:trace contextRef="#ctx0" brushRef="#br0" timeOffset="159035.94">15081 6332 0,'-17'0'63,"34"0"15,1 0-62,0 0-1,-1 0-15,18 0 16,-17 0-16,0-17 15,-1 17-15,19 0 16,-19 0-16,1 0 16,0 0-1,-1 0 17,-17 17 124,0 1 109,0 0-202,-17-18 15,17 17 110,-18 1-157,18 0-16,-18-1 1,18 1 0,-17-1-1,17 1-15,-18 0 16,18-1-16,0 1 0,-18 0 16,18-1-16,-17 1 15,17 0-15,-18-1 16,18 1-16,0-1 15,-18-17-15,18 18 16</inkml:trace>
  <inkml:trace contextRef="#ctx0" brushRef="#br0" timeOffset="159305.66">15117 6544 0,'88'-18'31,"-35"18"-15,-18-17-16,18 17 16,-18 0-16,0 0 15,-17 0-15,0 17 32</inkml:trace>
  <inkml:trace contextRef="#ctx0" brushRef="#br0" timeOffset="161383.66">21855 7126 0,'17'0'78,"1"0"-62,-1 0-16,19 0 15,-19 0-15,19 0 16,-1 0-16,0 0 16,1 0-16,-19 0 15,1 0-15,-1 0 16,-17 18 31,-17-1-32,17 19 1,-18-19-16,1 19 16,-1-1-16,0 0 15,1 0-15,-1-17 16,0 17-16,1 1 16,-1-19-16,18 1 15,-18 0-15,18-1 16,0 1-1,18-18 17</inkml:trace>
  <inkml:trace contextRef="#ctx0" brushRef="#br0" timeOffset="161661.66">21943 7355 0,'106'-17'47,"-71"17"-31,0 0-16,18-18 15,-18 18-15,1 0 16,-1 0-16,0 0 16,-17 0-1,-36 0 1</inkml:trace>
  <inkml:trace contextRef="#ctx0" brushRef="#br0" timeOffset="178379.66">21855 5133 0,'0'0'0,"17"-18"62,-34 18-30,-1 0-17,-17 18 1,17-18-16,-17 18 15,-1 17-15,1-18 16,-18 19-16,0-1 16,0 0-16,1 1 0,-1-1 15,0-18-15,17 19 16,1-1-16,17-17 16,-17-1-16,18 1 15,-1 0 1,36-36 31,-1 0-47</inkml:trace>
  <inkml:trace contextRef="#ctx0" brushRef="#br0" timeOffset="178656.34">21467 5151 0,'0'0'0,"70"70"47,-35-35-32,1 1-15,17-1 16,-18 0-16,18 0 15,-18-17-15,0 17 16,-17-17-16,0-18 16,-1 18-16,-17-1 15</inkml:trace>
  <inkml:trace contextRef="#ctx0" brushRef="#br0" timeOffset="178941.66">21907 5115 0,'0'0'0,"-123"53"31,70-18-15,0 1-16,18-1 15,-18 0-15,18 1 16,-18-1-16,18-18 16,-1 19-16,19-19 15,-19 1-15,19 0 16,34-36 15</inkml:trace>
  <inkml:trace contextRef="#ctx0" brushRef="#br0" timeOffset="179233.66">21802 5080 0,'0'0'0,"-106"53"62,53-18-62,-18 18 16,1-18-16,17 18 15,-18-17-15,18-1 16,0-18-16,18 19 16,0-19-16,17-17 0,1 18 15,34-18 16,1 0-31,17-35 16</inkml:trace>
  <inkml:trace contextRef="#ctx0" brushRef="#br0" timeOffset="179503.66">21731 5080 0,'0'0'0,"-88"71"47,35-19-47,-18-16 0,19-1 16,-1 0-16,0 1 16,0-19-16,0 18 15,18-17-15,-1 0 16,19-1-16,-1-17 15,36-17 17,17-1-32</inkml:trace>
  <inkml:trace contextRef="#ctx0" brushRef="#br0" timeOffset="179729.66">21396 5062 0,'0'0'0,"88"106"47,-35-53-47,-18-18 16,1 18-16,-1-17 16,0 16-16,0-16 15,-17-19-15,0 19 16,-1-19-16,-17 1 15,0 0-15</inkml:trace>
  <inkml:trace contextRef="#ctx0" brushRef="#br0" timeOffset="180013.67">21802 5027 0,'0'0'0,"-53"88"31,0-52-15,18 16-16,-18 1 16,0 0-16,17 0 0,-16 0 15,16-18 1,1 1-16,0-1 0,-1 0 15,19-35-15,-1 18 16</inkml:trace>
  <inkml:trace contextRef="#ctx0" brushRef="#br0" timeOffset="180254.34">21537 5080 0,'0'0'0,"-70"71"47,17-1-31,17-17-16,-17 18 15,18-19-15,-18 1 16,36-17-16,-19-1 15,36-17-15,-17-1 16</inkml:trace>
  <inkml:trace contextRef="#ctx0" brushRef="#br0" timeOffset="180539.66">21749 5080 0,'0'0'0,"-36"35"47,-16 18-32,-19 0-15,0 0 16,1 0-16,-1 0 15,18-18-15,0 0 16,18-17-16,18 0 0,-1-1 16,0-17-16,36 0 31,0 0-31</inkml:trace>
  <inkml:trace contextRef="#ctx0" brushRef="#br0" timeOffset="181423.66">21872 5045 0,'0'0'0,"-88"70"47,35-34-47,0 16 16,0 1-16,0 0 15,0-17-15,-17 16 16,17 1-16,0-17 15,18-1-15,-1 0 16,19-17-16,-1 0 16,36-54 31,-1 1-47</inkml:trace>
  <inkml:trace contextRef="#ctx0" brushRef="#br0" timeOffset="181686.66">21396 4992 0,'0'0'0,"18"106"63,17-53-63,0-1 15,18 1-15,-18 0 16,18-17-16,0 16 16,0-16-16,-18-1 15,1-17-15,-19-1 0,1 1 16,-18 0-16</inkml:trace>
  <inkml:trace contextRef="#ctx0" brushRef="#br0" timeOffset="181963.96">21837 5009 0,'0'0'0,"-106"106"31,53-53-16,0 18-15,0-18 16,-17 0-16,17 17 16,-18-35-16,36 18 15,-18-17-15,18-1 16,0-17-16,17 17 16,0-35-16,18 17 15,0-34 16</inkml:trace>
  <inkml:trace contextRef="#ctx0" brushRef="#br0" timeOffset="182219.66">21343 5045 0,'0'0'0,"71"88"47,-18-18-31,-1-17-16,1 0 15,0 0-15,0-18 16,0 18-16,-18-35 16,1 17-16,-19-17 0,1 0 15,-18-1 1</inkml:trace>
  <inkml:trace contextRef="#ctx0" brushRef="#br0" timeOffset="-210705.75">8361 1323 0,'-18'0'78,"18"-18"-47,0 1 110</inkml:trace>
  <inkml:trace contextRef="#ctx0" brushRef="#br0" timeOffset="-208217.08">8343 1199 0,'0'-17'47,"0"34"46,0 1-77,0 0-16,0-1 16,0 1-16,0 17 15,0-17-15,-17 17 16</inkml:trace>
  <inkml:trace contextRef="#ctx0" brushRef="#br0" timeOffset="-208015.08">8290 1552 0,'0'0'0,"-17"35"47,17-17-47,0 17 15,0-17-15,0 17 16,0-17-16,0 17 15,0 1-15,0-19 16</inkml:trace>
  <inkml:trace contextRef="#ctx0" brushRef="#br0" timeOffset="-207835.08">8255 1993 0,'53'53'62,"-35"-35"-46,-18-1-16</inkml:trace>
  <inkml:trace contextRef="#ctx0" brushRef="#br0" timeOffset="-207611.08">8378 2381 0,'0'0'0,"0"88"47,0-70-31,0 0-16,0-1 15,0 1-15,0 0 16,0-1-16,18 1 16,-18 0-16,0-1 15</inkml:trace>
  <inkml:trace contextRef="#ctx0" brushRef="#br0" timeOffset="-207453.08">8396 2769 0,'0'71'47,"0"-54"-31,0 1-16,0 0 15,0-1-15,0 1 16,0 0-16,0-1 16</inkml:trace>
  <inkml:trace contextRef="#ctx0" brushRef="#br0" timeOffset="-207265.08">8449 3157 0,'0'36'47,"18"-36"-31,-18 17-16,0 1 15,17-18 1</inkml:trace>
  <inkml:trace contextRef="#ctx0" brushRef="#br0" timeOffset="-206305.08">5221 1305 0,'-18'-17'47,"18"34"16,0 1-48,0 0-15,0 17 16,0-18-16,0 19 16,0-1-16,0-17 15,0 17-15</inkml:trace>
  <inkml:trace contextRef="#ctx0" brushRef="#br0" timeOffset="-206089.08">5186 1729 0,'0'0'0,"0"17"47,0 1-31,0 0-16,0-1 15,0 18-15,0-17 16,0 17-16,0-17 16,0 17-16,0 1 15,0-19-15,0 18 16,0-17-16</inkml:trace>
  <inkml:trace contextRef="#ctx0" brushRef="#br0" timeOffset="-205909.06">5203 2152 0,'0'0'0,"0"18"47,0-1-32,18 1 1,-18-1 0,0 1-16,0 0 15,18 17-15,-18 0 16,0 1-16,0-1 15</inkml:trace>
  <inkml:trace contextRef="#ctx0" brushRef="#br0" timeOffset="-205721.08">5203 2663 0,'0'0'0,"0"53"46,0-35-30,0 0-16,0-1 16,0 1-16,0 17 15,0-17-15,0 17 0</inkml:trace>
  <inkml:trace contextRef="#ctx0" brushRef="#br0" timeOffset="-205533.08">5186 3140 0,'0'0'0,"0"70"47,0-52-32,0 0 1,17-18-16,-17 17 15</inkml:trace>
  <inkml:trace contextRef="#ctx0" brushRef="#br0" timeOffset="-205398.76">5221 3351 0,'0'0'0,"0"18"63</inkml:trace>
  <inkml:trace contextRef="#ctx0" brushRef="#br0" timeOffset="-204603.08">5221 1217 0,'18'0'78,"-1"0"-78,19 0 16,17 0-16,-18 0 16,18 0-16,17 0 15,-17 0-15</inkml:trace>
  <inkml:trace contextRef="#ctx0" brushRef="#br0" timeOffset="-204415.08">6138 1235 0,'89'-36'31,"-54"36"-31,0 0 16,0-17-16,18 17 15,-17 0-15,16 0 16,1 0-16</inkml:trace>
  <inkml:trace contextRef="#ctx0" brushRef="#br0" timeOffset="-204221.08">7020 1199 0,'0'0'0,"88"0"31,-70-17-16,17 17-15,1 0 16,17 0-16,-18 0 16,18 0-16,0 0 15,0 0-15,0 0 0</inkml:trace>
  <inkml:trace contextRef="#ctx0" brushRef="#br0" timeOffset="-204049.07">8008 1182 0,'71'-18'47,"-36"18"-47,-17 0 15,17 0-15,-18 0 16</inkml:trace>
  <inkml:trace contextRef="#ctx0" brushRef="#br0" timeOffset="-203853.08">8431 1164 0,'0'0'0,"89"-17"31</inkml:trace>
  <inkml:trace contextRef="#ctx0" brushRef="#br0" timeOffset="-203081.08">5221 3387 0,'0'0'0,"18"0"78,-1 0-78,1 0 16,17 0-16,1 0 15,-1 0-15,18-18 16,0 18-16,0 0 0</inkml:trace>
  <inkml:trace contextRef="#ctx0" brushRef="#br0" timeOffset="-202893.08">6121 3334 0,'0'0'0,"106"-18"47,-89 18-32,18 0-15,18 0 16,0 0-16,18 0 15,-1-18-15,-17 18 0</inkml:trace>
  <inkml:trace contextRef="#ctx0" brushRef="#br0" timeOffset="-202729.08">7003 3316 0,'0'0'0,"88"-18"31,-53 18-16,0-17-15,1 17 16,-1 0-16,0 0 16,18 0-16,0 0 15,0-18-15</inkml:trace>
  <inkml:trace contextRef="#ctx0" brushRef="#br0" timeOffset="-202541.08">7885 3228 0,'52'0'63,"-34"0"-63,17 0 15,1 0-15,-1 0 16,0 0-16</inkml:trace>
  <inkml:trace contextRef="#ctx0" brushRef="#br0" timeOffset="-202353.08">8308 3228 0,'0'0'0,"70"0"46,-52 0-14,0 0-17,-18-18-15</inkml:trace>
  <inkml:trace contextRef="#ctx0" brushRef="#br0" timeOffset="-202195.08">8484 3193 0,'36'-18'47</inkml:trace>
  <inkml:trace contextRef="#ctx0" brushRef="#br0" timeOffset="-181490.1">22278 5750 0</inkml:trace>
  <inkml:trace contextRef="#ctx0" brushRef="#br0" timeOffset="-180433.08">22542 5909 0,'0'-18'63,"0"36"-48,0 17-15,0-17 16,0 17-16,0-17 16,0 17-16,0-17 15,0 17-15,0-17 0,0-1 16,-17 1 0,17 0-16</inkml:trace>
  <inkml:trace contextRef="#ctx0" brushRef="#br0" timeOffset="-180208.9">22560 5927 0,'0'0'0,"106"-36"31,-71 54-15,1 0-16,-1 17 15,0 0-15,-17 0 16,-18 1-16,0-1 15,0 0-15,-36-17 16,1 17-16,0-17 0,0 0 16,-1-18-16,1 17 15,17-17-15,1 0 16,-1 0-16</inkml:trace>
  <inkml:trace contextRef="#ctx0" brushRef="#br0" timeOffset="-180058.62">23072 5944 0,'0'0'0</inkml:trace>
  <inkml:trace contextRef="#ctx0" brushRef="#br0" timeOffset="-179879.08">23089 6085 0,'0'0'0,"0"89"47,0-72-32,0 1-15,0 0 0,0-1 32</inkml:trace>
  <inkml:trace contextRef="#ctx0" brushRef="#br0" timeOffset="-179571.08">23407 6015 0,'0'0'0,"-88"0"47,88 35-31,-18-17 0,18-1-16,0 1 0,0 0 15,18-1-15,17 1 16,-17 0-16,-1-1 15,1 1-15,-18 0 16,0-1 0,0 1-16,-35-18 15,17 17-15,-17-17 16,17 0-16,0 18 16</inkml:trace>
  <inkml:trace contextRef="#ctx0" brushRef="#br0" timeOffset="-178431.08">23901 6015 0,'0'0'0,"-89"-35"31,72 35-15,-18 17-16,-1 18 15,19-17-15,-1 17 16,0 1-16,18-19 16,0 19-16,0-19 15,0 1-15,36 0 16,-19-1-16,19-17 0,16 0 16,-16 0-16,-1 0 15,0-35-15,1 17 16,-19-17-16,-17 0 15,0-1 1,-17 36 0,-1-17-16,0 17 15,-17 17-15,17 1 0,18 0 16,0-1-16,0 1 16,18 0-1,17-18-15,-17 0 16,17 17-16,-17-17 15,0 0-15,-1 18 0,-17 0 32,0-1-32,0 1 15,0-1-15,0 1 16,18-18 0,-1 0-1,1 0-15,17 0 16,1-18-16,-19 1 15,19-1-15,-1 1 16,-18-19-16,19 19 16,-19-19-16,-17 19 15,-17 34 17,17 1-17,0 0 1,0-1-16,0 1 15,17 0-15,1-1 16,0 1-16,17-1 16,0 1-16,-17-18 15,17 18-15,-17-18 16,-1 0-16,1 0 16,0 0-16,-1 0 15,1 0-15,0 0 16,-1 0-16,1-18 15,17 0-15,-17 1 16,17-1-16,-17 1 0,-1-1 16,1-17-16,0 17 15,-18-17-15,0 17 16,0 0-16,-18 1 16,-17 17-1,17 17-15,-17 1 16,0 17-16,17-17 15,0 17-15,1 1 16,17-19-16,0 1 16,0-1-16,17-17 15,1 0-15,17 0 16,-17 0-16,17-35 0,-17 0 16,17 0-16,-17-18 15,-18-18-15,17 18 16,-17 0-16,18 18 15,-18 0-15,0 70 32,0 18-17,0 0-15,0 0 16,18 17-16,-1-17 16,1 18-16,-1-18 15,1-18-15</inkml:trace>
  <inkml:trace contextRef="#ctx0" brushRef="#br0" timeOffset="-177583.08">22648 7250 0,'-17'88'32,"17"-53"-17,0 0-15,17 1 16,-17-1-16,0-17 0,0-1 16,0 1-16,0-36 31,0 1-31,0-19 15,0 1-15,0-18 16,0 0-16,0 18 16,0 0-16,0 17 15,18 0-15,0 18 16,-1 0-16,19 36 16,-1-19-16,0 36 15,0-18-15,-17 18 16,-18-17-16,0-19 15,0 19-15,-35-19 0,17 1 16,-35-1-16,18 1 16,0-18-16,17 0 15,0 0-15</inkml:trace>
  <inkml:trace contextRef="#ctx0" brushRef="#br0" timeOffset="-177448.08">23036 7232 0,'0'0'0</inkml:trace>
  <inkml:trace contextRef="#ctx0" brushRef="#br0" timeOffset="-177260.96">23036 7391 0,'0'0'0,"18"88"47,-18-70-47,0-1 16,0 1-1,18-1-15,-1-17 16,1 0-16</inkml:trace>
  <inkml:trace contextRef="#ctx0" brushRef="#br0" timeOffset="-176982.64">23283 7320 0,'0'0'0,"-35"0"47,35 18-31,0-1-16,0 19 15,0-19-15,18 1 16,-1 0-16,1-1 0,0 1 16,-18 0-16,0-1 15,-18 1 1,-17-18-1,17 17-15,0-17 16,1 0-16</inkml:trace>
  <inkml:trace contextRef="#ctx0" brushRef="#br0" timeOffset="-176541.08">23777 7267 0,'0'0'16,"-88"-53"15,70 71-15,-17 0-16,17 17 16,1-18-16,-1 19 15,18-19-15,0 19 16,0-19-16,18 1 15,17-18-15,0 18 16,18-18-16,0 0 16,-18 0-16,1 0 15,-1-18-15,-17-17 0,-1 17 16,-17 0 0,0 1-16,0-1 0,-17 18 15,-1 0 1,0 0-16,18 18 15,-17-1-15,17 1 16,0 0 0,17-1-16,1-17 15,-18 18-15,18 0 16,-1-18-16,-17 17 16,18 1-16,-18 0 15,18-18 1</inkml:trace>
  <inkml:trace contextRef="#ctx0" brushRef="#br0" timeOffset="-176255.08">24130 7320 0,'0'71'46,"0"-54"-30,0 1-16,18 0 16,-18-1-16,0-34 31,0-1-15,0 0-16,0-17 15,17 17-15,1-17 16,0 17-16,17 18 15,0-17-15,0 17 16,18 0-16</inkml:trace>
  <inkml:trace contextRef="#ctx0" brushRef="#br0" timeOffset="-175889.08">24571 7302 0,'-88'-17'31,"70"17"-31,-17 17 0,17 1 16,1 0 0,-1-1-16,18 1 0,0 0 15,0-1-15,0 1 16,35-18-16,-17 18 16,17-18-16,0 0 15,1-18-15,-1-17 16,-17-1-16,-18 1 15,17-18-15,-17 0 16,0-17-16,0 17 16,0 18-16,0-1 15,0 54 1,18 35 0,-18 0-16,18 0 0,-18 0 15,17 17-15,-17-17 16,0 18-16,0-18 15,-17-1-15,-19-34 16</inkml:trace>
  <inkml:trace contextRef="#ctx0" brushRef="#br0" timeOffset="-173841.08">21678 8890 0,'0'18'47,"18"-1"-31,-18 1-1,0 0 1,0-1-16,0 1 15,0-1-15,-18 1 16,18 0-16,0-1 16,0 19-16,0-1 15,0-17-15,0 17 16,0 0-16,0-17 16,0 17-16,0 0 15,0-17-15,0 17 16,0-17-16,18 17 0,-18-17 15,0-1-15,17 1 16,1 17 0,-18-17-16,0 0 0,18-18 15,-18 17-15</inkml:trace>
  <inkml:trace contextRef="#ctx0" brushRef="#br0" timeOffset="-172520.22">15734 8855 0,'0'17'79,"0"1"-64,0 17 1,0-17-16,-18 17 15,18-17-15,-17-1 16,17 19-16,0-19 0,0 1 16,0 0-16,0 17 15,-18-17-15,18 17 16,0-18-16,0 19 16,0-1-16,0-17 15,0 17-15,0-17 16,0-1-16,0 1 15,0 17-15,0-17 16,0-1-16,0 1 16,0 0-16,0-1 15,-18 1-15,18 0 16,0-1-16,0 1 0,0 0 16,0-1-1,0 1 1,-17-1-1</inkml:trace>
  <inkml:trace contextRef="#ctx0" brushRef="#br0" timeOffset="-162740.08">15804 7514 0,'0'18'203,"18"-1"-156,0-17-31,-1 0-16,1 18 15,0-18-15,17 0 0,0 18 16,0-18-16,1 17 16,-1-17-16,0 18 15,18-18-15,-18 0 16,18 18-16,-17-18 16,17 0-16,0 0 15,-1 17-15,1-17 16,0 18-16,0-18 15,-18 18-15,1-18 16,17 0-16,0 17 16,-1-17-16,1 0 15,0 18-15,0-18 16,0 0-16,0 17 0,18-17 16,-18 0-16,-1 18 15,19-18-15,-18 0 16,17 0-16,-17 18 15,18-18-15,-18 0 16,0 17-16,0-17 16,0 18-16,0-18 15,-1 18-15,1-18 16,-17 0-16,17 17 16,-1-17-16,1 0 15,0 18-15,0-18 16,0 18-16,0-18 0,18 0 15,-18 17-15,17-17 16,1 0-16,-1 18 16,1-18-16,-18 0 15,0 17-15,0-17 16,-1 18-16,1-18 16,0 0-16,-17 18 15,16-18-15,1 0 16,0 17-16,18-17 15,-1 0-15,-17 18 16,18-18-16,-18 0 16,0 0-16,0 18 15,0-18-15,-1 0 0,1 0 16,18 0 0,-18 17-16,0-17 0,0 0 15,0 0-15,0 18 16,-1-18-16,1 0 15,-17 18-15,17-18 16,-18 17-16,0-17 16,18 0-16,-18 18 15,18-18-15,-18 0 16,1 0-16,-1 0 16,18 0-16,-35 0 15,17 0-15,0 18 16,-17-18-16,17 0 15,-17 0-15,17 0 0,-17 0 16,17 0-16,-17 0 16,17 0-16,0 0 15,0 17-15,1-17 16,-19 0-16,19 0 16,-19 0-16,18 0 15,-17 0-15,17 0 16,-17 0-16,0 0 15,-1 0-15,1 0 16,0 0 0,-1 0-16,1 0 15,0 0 1,-1 0-16,1 0 16,-1 0-1,1 0 1,0 0-1</inkml:trace>
  <inkml:trace contextRef="#ctx0" brushRef="#br0" timeOffset="-162372.75">21343 8008 0,'0'0'0,"71"18"62,-54-18-62,1 17 16,0 1-16,17 0 15,-18-1-15,1-17 16,0 18-16,-1 0 16,1-18-1,-18 17-15,0 1 16,0-1 0,-35 1-16,17 17 15,-17-17-15,0 17 16,-18-17-16,17 17 15,1 0-15,0-17 16,-1 17-16,19-17 16</inkml:trace>
  <inkml:trace contextRef="#ctx0" brushRef="#br0" timeOffset="-160873.16">15346 7497 0,'-18'0'157,"18"17"-142,0 1-15,-17-18 16,-1 17-16,18 1 0,-18 0 15,1-1-15,17 1 16,17-18 31,1 0-47,0 0 16,-1 0-16,1 0 15,17 0-15,-17 0 16,-1 0-16,1 18 15,-18-1-15,18 1 16,-18 0-16,0-1 16,0 1-16,0-1 15,0 1-15,-18 0 0,0-18 16,1 0-16,-19 17 16,19-17-16,-1 0 15,1 0-15,-1 0 16,0 0-16,18-17 31,0-1-31,0 0 16</inkml:trace>
  <inkml:trace contextRef="#ctx0" brushRef="#br0" timeOffset="-160656.92">15363 7514 0,'0'0'0,"89"-17"16,-36-1-1,-18 18-15,0 0 16,0 0-16,-17-18 16,0 18-16,-18 18 31,-36-18-16</inkml:trace>
  <inkml:trace contextRef="#ctx0" brushRef="#br0" timeOffset="-158699.08">15716 8096 0,'18'-35'63,"-18"17"-16,18 18 46,-1 18-77,1-18-16,-1 0 16,1 18-16,17-18 15,1 17-15,-1-17 16,18 0-16,0 0 0,0 18 15,0-18-15,-1 0 16,1 0-16,-17 0 16,17 0-16,0 0 15,-18 18-15,18-18 16,-18 17-16,18-17 16,-18 18-16,18-18 15,-18 0-15,18 17 16,0-17-16,0 0 15,0 18-15,0-18 16,-18 0-16,18 18 16,-18-18-16,18 0 15,-17 17-15,17-17 0,-1 0 16,19 0 0,-18 0-16,17 18 0,-17-18 15,18 0-15,-18 18 16,17-18-16,-17 17 15,18-17-15,-18 18 16,-18-18-16,18 18 16,-18-18-16,18 0 15,0 17-15,0-17 16,0 0-16,0 0 16,0 18-16,0-18 15,0 0-15,0 0 16,-1 17-16,1-17 15,0 0-15,0 0 0,0 0 16,0 18-16,0-18 16,0 0-16,17 0 15,-17 18-15,18-18 16,-18 0-16,0 0 16,17 17-16,-17-17 15,0 18-15,0-18 16,18 0-16,-18 18 15,-1-18-15,19 0 16,-18 0-16,17 0 16,-17 17-16,0-17 15,0 0-15,0 0 16,0 0-16,0 0 0,0 18 16,-18-18-16,18 0 15,0 18-15,0-18 16,0 0-16,17 0 15,-17 17-15,0-17 16,0 0-16,-18 18 16,18-18-16,-17 0 15,-1 0-15,0 17 16,0-17-16,18 0 16,-17 0-16,17 0 15,-18 18-15,0-18 16,18 0-16,-18 0 0,1 18 15,-19-18-15,18 0 16,-17 0-16,17 0 16,-17 0-16,0 0 15,-1 0 1,1 0-16,0 17 16,-1-17-16,1 0 15,0 0 1,-1 0-16,1 18 15,-1-18-15,1 0 16,0 0 15</inkml:trace>
  <inkml:trace contextRef="#ctx0" brushRef="#br0" timeOffset="-158436.96">21396 8537 0,'88'35'47,"-53"-17"-47,-17 0 15,0-1-15,-1 1 0,-17 0 16,0-1-16,0 1 16,-17 17-16,-1-17 15,-35 17-15,18-17 16,-18-1-16,18 1 16,-18 0-16,17-1 15</inkml:trace>
  <inkml:trace contextRef="#ctx0" brushRef="#br0" timeOffset="-157453.08">15540 8043 0,'-53'-17'47,"35"17"-32,1 17-15,-19 19 16,1-1-16,0 0 15,0 0-15,17 1 16,-17-1-16,35-17 16,0 17-16,0-17 15,0 17-15,17-18 16,1 1-16,17-18 0,0 18 16,1-18-16,-1 0 15,-17 0-15,-1-18 16,1 18-16,-18-18 15,0-17-15,0 18 16,-18 17-16,1-18 16,-19 18-16,19 0 15,-1 0-15,-17 18 16,35-1-16,-18 18 16</inkml:trace>
  <inkml:trace contextRef="#ctx0" brushRef="#br0" timeOffset="-155999.12">15734 8520 0,'-18'0'47,"36"0"-16,0 0-15,-1 0-16,1 0 15,-1 17-15,19-17 16,-1 0-16,-17 18 0,17-18 16,18 0-16,-18 0 15,18 0-15,0 17 16,0-17-16,0 0 15,0 0-15,17 18 16,-17-18-16,18 0 16,-1 18-16,18-1 15,-17-17-15,17 18 16,-17-18-16,17 18 16,0-1-16,0-17 15,-17 18-15,-1-18 16,1 0-16,0 18 0,-19-18 15,19 0-15,0 17 16,-18-17-16,17 18 16,1-18-16,-18 18 15,17-18-15,1 17 16,-1-17-16,1 18 16,17-18-16,-17 17 15,-1-17-15,1 0 16,-1 18-16,18-18 15,-17 18-15,-1-18 16,1 0-16,0 17 16,-1-17-16,1 18 15,-1-18-15,1 18 0,-18-18 16,17 0 0,1 17-16,-18-17 0,17 18 15,1-18-15,-18 18 16,17-18-16,-17 17 15,18-17-15,-18 18 16,17-18-16,1 17 16,-18 1-16,17-18 15,1 18-15,-18-18 16,17 17-16,1 1 16,-18-18-16,0 18 15,0-1-15,0-17 16,-1 18-16,1-18 15,0 18-15,0-18 0,0 17 16,0 1-16,-18-18 16,18 17-16,0-17 15,-18 18-15,18-18 16,-17 0-16,-1 18 16,0-18-16,0 0 15,1 0-15,-19 0 16,1 17-16,17-17 15,-17 0-15,17 0 16,1 0-16,-1 0 16,-18 0-16,19 0 15,-19 0-15,1 18 16,0-18-16,-1 0 0,1 0 31,0 0-15,-1 0-16,1 0 15,-1 0 1</inkml:trace>
  <inkml:trace contextRef="#ctx0" brushRef="#br0" timeOffset="-155639.08">21555 9119 0,'17'18'63,"1"0"-63,0-1 15,-1 1-15,1-1 16,0 1 0,-18 0-16,17-1 15,-17 1-15,0 0 16,-17-1 0,-1 19-16,-17-19 0,17 1 15,0 17-15,1-17 16,-1 17-16,0-17 15,-17-1-15,18 1 16</inkml:trace>
  <inkml:trace contextRef="#ctx0" brushRef="#br0" timeOffset="-154589.08">15258 8608 0,'0'0'0,"-18"0"62,36 0-46,-1 0-1,1 0-15,0 0 0,17 0 16,-18 0-16,1 0 16,0 0-1,-18 17 17,0 1-17,-18 0 1,0 17-16,18-17 15,-17-1-15,17 19 16,-18-19-16,18 1 16,0-1-16,-17 1 15,17 0-15,0-1 16</inkml:trace>
  <inkml:trace contextRef="#ctx0" brushRef="#br0" timeOffset="-154401.08">15205 8767 0,'0'0'0,"141"-18"47,-53 18-31,0 0-16,0 0 0,1 0 15</inkml:trace>
  <inkml:trace contextRef="#ctx0" brushRef="#br0" timeOffset="-149903.08">13811 5327 0,'0'0'0,"-88"0"47,70 0-32,1 18-15,-1-1 16,0 18-16,-17 1 16,18-1-16,-1-17 15,0 17-15,18 0 16,-17-17-16,17 0 15,0-1-15,17 1 16,1-18-16,17 0 16,0 17-16,-17-17 15,17 0-15,-17-17 0,0 17 16,-1-18 0,-17 1-16,-17-1 15,-1 18-15,-35 0 16,18 0-16,0 18 15</inkml:trace>
  <inkml:trace contextRef="#ctx0" brushRef="#br0" timeOffset="-149243.09">13441 6491 0,'0'0'0,"53"-18"63,-18 18-63,0 0 15,18 0-15,-18 0 0,1 0 16,-19 0 0,1 0-16,0 0 15,-18 18 1,0 0-16,0-1 16,-18 1-16,0 17 15,-17 1-15,17-1 16,1 0-16,-1-17 15,1 17-15,17-17 16,-18-1-16,18 1 16,0 0-16</inkml:trace>
  <inkml:trace contextRef="#ctx0" brushRef="#br0" timeOffset="-149071.09">13476 6685 0,'106'-53'32,"-53"36"-17,17 17-15,1-18 16,0 18-16,-36 0 16,0 0-16</inkml:trace>
  <inkml:trace contextRef="#ctx0" brushRef="#br0" timeOffset="-148089.09">13723 7514 0,'18'0'47,"-18"-17"-31,17 17-16,-17-18 0,18 0 15,-18 1 1,18-1-16,-18 0 15,0 1-15,0-1 16,0 0-16,0 1 16,-18-1-16,-17 0 15,17 1-15,-17 17 16,-1 0-16,19 0 16,-18 0-16,17 17 15,0 19-15,18-19 16,0 1-16,0 17 15,0-17-15,18 17 16,17-17-16,-17 0 0,-1 17 16,1-18-16,-18 1 15,0 0 1,-35-18-16,17 0 16,-17 0-16,0 0 15,-1 0-15,1-18 16,17 0-16,18 1 15,-17-1-15,17 1 16,17-1-16,19 0 16,-1 1-16,0-1 15,18 18-15,-18 0 16,-17 18-16</inkml:trace>
  <inkml:trace contextRef="#ctx0" brushRef="#br0" timeOffset="-147519.08">13741 7885 0,'0'0'0,"-89"-71"47,54 71-32,0 0-15,17 0 16,-17 0-16,17 18 15,1-1-15,17 1 16,0 0-16,17-1 16,1-17-1,17 18-15,1-18 0,-1 0 16,-18 0 0,19-18-16,-19 1 15,-17-1-15,18 18 47,-18 18-47,0-1 16,0 18-16,0-17 15,0 17-15,0 1 16,0-1-16,-18 0 16,-17-17-16,0 0 15,0-1-15,-18 1 16,17-18-16,1 0 15,17 0-15,1 0 16</inkml:trace>
  <inkml:trace contextRef="#ctx0" brushRef="#br0" timeOffset="-146821.09">13406 8608 0,'0'0'0,"0"-36"47,0 54-31,0 17-1,0-17-15,-18 17 16,18 1-16,0-19 16,-18 19-16,18-1 15,0-18-15,0 1 16,0 0-16,18-1 16,0-17-16</inkml:trace>
  <inkml:trace contextRef="#ctx0" brushRef="#br0" timeOffset="-146513.08">13670 8643 0,'0'0'15,"-70"35"32,70-17-47,0 0 16,0-1-1,35 1-15,-18-18 16,19 0-16,-1 0 16,0 0-16,-17-18 15,0 18-15,-18-17 16,0-1-16,0 0 0,-18-17 16,0 35-16,-17-18 15,0 1-15,17 17 16,0 0-16,1 0 15,17 17 1</inkml:trace>
  <inkml:trace contextRef="#ctx0" brushRef="#br0" timeOffset="-141221.09">2364 8819 0,'-18'-35'63,"0"35"-16,18 18-32,-17-18-15,-1 17 16,18 1-16,-18 0 16,18-1-16,-17 1 15,17 0 1,0-1-16,17-17 15,1 0-15,0 0 16,17 0-16,0 0 16,1 0-16,-1 0 15,0 0-15,-17 18 16,-1-18-16,1 18 16,-18-1-16,0 18 15,0-17-15,-35 0 16,-1-1-16,19 1 15,-36 0-15,35-1 16,-17-17-16,0 0 16,17 0-16,0 0 0,18-17 15</inkml:trace>
  <inkml:trace contextRef="#ctx0" brushRef="#br0" timeOffset="-141011.08">2364 8767 0,'0'0'0,"88"-36"32,-71 19-32,1 17 15,17 0-15,-17-18 16,0 18-1,-1 0-15,1 0 0,-18-18 16</inkml:trace>
  <inkml:trace contextRef="#ctx0" brushRef="#br0" timeOffset="-140809.08">2681 8467 0,'0'88'47,"0"-53"-47,0 0 16,0 1-16,18-1 16,-18 0-16,0-17 15</inkml:trace>
  <inkml:trace contextRef="#ctx0" brushRef="#br0" timeOffset="-140367.09">2628 8696 0,'0'0'0,"71"-71"47,-54 54-31,19-1-16,-19 0 0,1 1 15,-18-1-15,18 1 16,-18-1-16,0 0 16,0 36 31,0 0-47,0-1 15,17 18-15,-17-17 16,0 17-16,0-17 15,0 0-15,0-1 16,0 1 0,18-18-1,-18-18-15,17 1 16,1-1-16,17 0 16,-17 1-16,0-1 15,-1 18-15,19-18 16,-19 18-16,1 18 15,0 0-15,-18-1 16,17 19-16,-17-19 16,0 19-16</inkml:trace>
  <inkml:trace contextRef="#ctx0" brushRef="#br0" timeOffset="-139519.09">3475 9066 0,'-18'18'63,"18"0"-63,-17-1 15,-1 1-15,0 0 16,18 17-16,-17-18 15,17 1-15</inkml:trace>
  <inkml:trace contextRef="#ctx0" brushRef="#br0" timeOffset="-139265.25">3792 8731 0,'0'88'47,"0"-52"-47,0-1 15,0 0-15,0-17 16,0 17-16,0 0 15,0-17-15,0 0 16</inkml:trace>
  <inkml:trace contextRef="#ctx0" brushRef="#br0" timeOffset="-138949.09">3986 8855 0,'0'70'47,"0"-52"-32,0 0-15,18-1 16,0-17-16,17 0 16,-17 0-16,-1-17 15,1-1-15,-1 0 16,1 1-16,-18-19 15,0 19-15,-18-1 16,-17 0-16,18 18 16,-19 0-16,1 0 0,0 0 15,17 0-15,0 18 16</inkml:trace>
  <inkml:trace contextRef="#ctx0" brushRef="#br0" timeOffset="-138725.09">4251 8484 0,'0'88'31,"0"-52"-31,0-1 16,0 0-16,0 1 16,0-1-16,0 0 15,0-17-15</inkml:trace>
  <inkml:trace contextRef="#ctx0" brushRef="#br0" timeOffset="-138305.09">4163 8678 0,'0'0'0,"88"-70"31,-53 52-31,1 0 16,-1 1-16,0-1 16,0 1-16,-17 17 15,-18-18-15,18 0 16,-36 54 31,18-19-32,-18 18-15,18-17 16,0 17-16,0-17 16,0 0-16,0-1 15,18-17 1,0-17-1,17-1-15,-17 0 16,-1 1-16,18-1 16,-17 0-16,0 18 15,-1 0-15,1 0 16,0 18-16,-1 17 16,-17 1-16,18-1 15,-18 0-15</inkml:trace>
  <inkml:trace contextRef="#ctx0" brushRef="#br0" timeOffset="-138095.09">4974 9013 0,'0'0'0,"-17"71"32,17-53-17,0-1-15,0 1 16</inkml:trace>
  <inkml:trace contextRef="#ctx0" brushRef="#br0" timeOffset="-137839.09">5327 8696 0,'0'0'0,"18"106"62,-18-89-62,17 19 16,-17-19-16,0 19 16,0-19-16,0 1 15,0 0-15</inkml:trace>
  <inkml:trace contextRef="#ctx0" brushRef="#br0" timeOffset="-137555.09">5539 8731 0,'-53'36'63,"53"-19"-63,0 1 15,17-18-15,1 17 16,0-17-16,17 18 0,-17-18 15,-1 18-15,1-1 16,-1-17-16,1 18 16,-18 0-1,0-1-15,0 1 16,-18-18-16,1 18 16,-18-1-16,-1-17 15,1 0-15</inkml:trace>
  <inkml:trace contextRef="#ctx0" brushRef="#br0" timeOffset="-137397.08">5503 8661 0,'0'0'0,"71"-53"15,-36 53 1,0-18-16,1 18 15,-19 0-15</inkml:trace>
  <inkml:trace contextRef="#ctx0" brushRef="#br0" timeOffset="-137187.08">5838 8396 0,'18'88'47,"0"-52"-47,-18-19 15,0 18-15,17 1 16,-17-19-16,0 19 16,0-19-16</inkml:trace>
  <inkml:trace contextRef="#ctx0" brushRef="#br0" timeOffset="-136767.09">5803 8572 0,'0'0'0,"88"-70"32,-35 70-17,-17-18-15,-1 1 16,0-1-16,0 0 15,-17 1-15,-18-1 16,0 0-16,0 1 16,0 34 15,0 1-15,0 17-16,0-17 15,0 17-15,0-17 16,0 0-16,0-1 0,18 1 15,-18-1-15,17-17 32,1-17-32,0-1 15,-1 1-15,1-1 16,0 0-16,17 1 16,-18 17-16,1 0 15,0 0-15,-1 17 16,-17 19-16,18-19 15,0 18-15,-18 1 16</inkml:trace>
  <inkml:trace contextRef="#ctx0" brushRef="#br0" timeOffset="-136361.09">6879 8855 0,'0'0'0,"0"-18"62,18 18-62,17-18 16,18 18-16,0 0 16,17 0-16,-17 0 15</inkml:trace>
  <inkml:trace contextRef="#ctx0" brushRef="#br0" timeOffset="-136205.15">7479 8802 0,'0'0'0,"53"-35"62,-36 35-62,36 0 16,-17 0-16,-1 0 16</inkml:trace>
  <inkml:trace contextRef="#ctx0" brushRef="#br0" timeOffset="-136055.09">7902 8767 0,'106'-18'62,"-71"0"-62</inkml:trace>
  <inkml:trace contextRef="#ctx0" brushRef="#br0" timeOffset="-135913.09">8255 8731 0,'88'-35'47,"-70"35"-47</inkml:trace>
  <inkml:trace contextRef="#ctx0" brushRef="#br0" timeOffset="-134973.58">2399 10072 0,'0'0'0,"-18"0"46,18 35-30,0 0-16,0 1 16,0-1-16,0 18 0,0-18 15,0 0-15,0 1 16,0-19-16,0-34 47,-17-1-47,-1-17 15,18-18-15,-18 18 16,18-18-16,0 0 16,0 0-16,18 18 15,0-1-15,-1 19 16,1-1-16,17 18 16,-17 0-16,17 0 15,-17 0-15,-18 18 16,0-1-16,0 19 15,0-19-15,-36 18 0,1-17 16,0 0-16,17-1 16,1 1-16,-1 0 15</inkml:trace>
  <inkml:trace contextRef="#ctx0" brushRef="#br0" timeOffset="-134675.08">2805 10019 0,'-89'0'31,"72"18"-15,17-1-1,17-17 1,1 0-1,0 0 1,-1 0-16,1 0 16,-18 18-1,18-18-15,-18 17 16,17 1-16,-17 0 16,18-1-16,-1 1 15,-17 0 1</inkml:trace>
  <inkml:trace contextRef="#ctx0" brushRef="#br0" timeOffset="-134255.09">3104 10001 0,'0'0'0,"-88"18"46,71 0-46,-1-1 16,18 1-16,0 17 16,0-17-16,0-1 0,18-17 15,17 18-15,0-18 16,0 0-16,1 0 16,-1-18-16,-17 1 15,17-19-15,-35 1 16,18 0-16,-18 0 15,0-18-15,0 17 16,-18 1-16,18 0 16,-18 17-16,18 36 47,0 17-47,0 0 15,18 18-15,-18-17 16,18 17-16,-18-18 15,0 0-15,17 0 0,-17 1 16,18-36-16</inkml:trace>
  <inkml:trace contextRef="#ctx0" brushRef="#br0" timeOffset="-133805.09">3422 9966 0,'0'0'0,"-88"-18"31,70 18-15,0 18-16,1 0 15,-1 17-15,18-17 0,0 17 16,0-18-16,18 1 16,-1 0-16,19-1 15,-1-17-15,18 0 16,0 0-16,0 0 15,0-35-15,0 17 16,-18-17-16,0 0 16,-17-18-16,-1 18 15,-17-1-15,0 1 16,-17 0-16,-1 17 16,1 18-16,17-17 15,-18 17-15,18 17 16,-18 1-16,1-1 0,17 19 15,0-1-15,0 0 16,0 1-16,0-19 16,35 19-16,-17-19 15,17-17-15,0 18 16,0-18-16,18 0 16,-17-18-16,-1-17 15,0 17-15</inkml:trace>
  <inkml:trace contextRef="#ctx0" brushRef="#br0" timeOffset="-133625.09">3969 9754 0,'0'0'0,"-36"-53"47,36 89-31,0-1-16,18 18 15,-18-18-15,18 18 16,-18-18-16,0 18 15,17-17-15,-17-19 16,0 1-16</inkml:trace>
  <inkml:trace contextRef="#ctx0" brushRef="#br0" timeOffset="-133257.09">3933 9966 0,'0'0'0,"53"-88"31,0 70-31,0 0 16,18 18-16,-18-17 16,-18-1-16,0 18 15,1 0-15,-54 0 32,-17 18-32,17-1 15,-17-17-15,17 18 16,18 0-16,-18-1 15,36 1 1,0 0-16,-1-18 16,19 17-16,-1-17 15,0 0-15,-17 18 0,17-18 16,-17 0-16,-18 18 16,-18-1-1,-17-17-15,0 18 16,-18 0-16,17-1 15,1-17-15,17 0 16,1 0-16</inkml:trace>
  <inkml:trace contextRef="#ctx0" brushRef="#br0" timeOffset="-132919.09">5345 9772 0,'0'0'0,"-89"-35"16,72 35-1,-1 0-15,-17 17 16,17 19 0,18-19-16,0 1 15,18-1-15,17 1 16,-17 0-16,17 17 15,-17-17-15,-1-18 16,1 17-16,-18 1 16,0 0-16,-18-1 0,-17-17 15,0 18-15,-1-18 16,1 18-16,0-18 16,17 0-16,18-18 31</inkml:trace>
  <inkml:trace contextRef="#ctx0" brushRef="#br0" timeOffset="-132589.09">5450 9719 0,'0'0'0,"36"88"47,-36-53-47,0 1 0,0 17 15,0-18-15,0-17 16,0-1-16,17 1 16,1-18 15,-18-18-31,18 1 16,-18-19-16,17 19 15,1-1-15,-18 0 16,18 18-16,-1 0 15,1 0-15,-1 0 16,1 18-16,0 0 16,-1-1-16,-17 19 15,18-19-15,-18 1 0,18 0 16</inkml:trace>
  <inkml:trace contextRef="#ctx0" brushRef="#br0" timeOffset="-131382.75">6068 9825 0,'0'0'0,"-88"-18"15,52 18 1,1 0-16,17 18 16,1-1-16,17 1 15,0 0-15,0-1 0,17 1 16,1 0-16,0-1 15,17-17-15,-17 0 16,17 0-16,0 0 16,-17-17-16,17-1 15,-17-17-15,-1 17 16,1-17-16,0 17 16,-1 1-16,-17-1 15,18 18-15,0 18 31,-18-1-31,0 18 16,0-17-16,17 17 16,-17-17-16,0 0 0,18-1 15,-18 1-15,17-18 16,19 0-16,-19 0 16,19 0-16,-1-18 15,-17 1-15,-1-19 16,18 19-16,-35-1 15,18 0-15,-18 36 47,18 0-31,-18-1-16,17 1 16,1 0-16,17-1 15,1 1-15,-1 0 0,18-18 16,0 0-16,0 0 15,0 0-15,-1-36 16,-16 19-16,-19-1 16,1-17-16,-18 17 15,-18-17-15,1 35 16,-19-18-16,1 18 16,0 0-16,0 0 15,17 35-15,0-17 16,1 0-16,17 17 15,0-17-15,0 17 16,17-17-16,19-1 16,-1-17-16,0 0 15,-17 0-15,17 0 0,0-35 16,-17 17-16,0-17 16,-18-18-16,17 0 15,-17 0-15,0-17 16,0 17-16,-17 18 15,17-1-15,0 19 16,0-1-16,0 36 16,0 35-1,0-18-15,0 18 16,0 0-16,0 0 16,0-1-16,0 1 15,17-35-15,1 17 16,0-17-16,17-18 0,0 0 15,0-18-15,1 1 16,-19-19-16,19 1 16,-19-18-16,1 0 15,-1 0-15,1-17 16,-18 17-16,0 18 16,0-1-16,0 19 15,0 34 1,-18 19-1,18 17-15,0-18 16,0 18-16,0 0 16,0 0-16,18-18 0,0-18 15,17 19-15,-17-19 16,-1-17-16,1 18 16,0-18-16,-1 0 15,1 0-15,0-18 16,-18 1-1,-18 17 1</inkml:trace>
  <inkml:trace contextRef="#ctx0" brushRef="#br0" timeOffset="-130603.09">6773 10054 0,'18'-17'47,"0"17"-31,-1-18-16,1 18 16,17-18-16,0-17 15,-17 17-15,0-17 16,-1-18-16,1 18 15,-18-36-15,18 18 16,-18-17-16,0 17 16,-18 18-16,18-1 0,0 19 15,-18 17-15,18 35 32,-17 0-32,17 18 15,0 0-15,0 0 16,0 0-16,0 17 15,17-17-15,1 0 16,0-17-16,-1 17 16,1-36-16,17 1 15,-17-18-15</inkml:trace>
  <inkml:trace contextRef="#ctx0" brushRef="#br0" timeOffset="-129987.09">7338 9895 0,'0'0'0,"17"-88"31,-34 88-15,-19 0-1,19 0-15,-18 18 16,-1-1-16,19 1 15,-19 17-15,19-17 16,17 17-16,-18 1 16,18-19-16,0 1 15,18 0-15,17-18 0,0 0 16,1 0-16,-1 0 16,18-36-16,-36 19 15,1-19-15,0 1 16,-1 0-16,-17-18 15,0 18-15,-17-1 16,-1 1-16,0 0 16,18 17-16,-17 18 15,17-18 1,17 18 15,-17-17-31,18-1 0,-18-17 16,0 17-16,0 1 15,0-19-15,0 19 16,0-1-16,0 0 16,-18 36 15,18 17-15,-17 1-16,17 17 15,0-1-15,0 1 16,0 0-16,17 18 15,1-18-15,0 0 16,-1 0-16,-17 0 16,18-18-16,-18 0 0</inkml:trace>
  <inkml:trace contextRef="#ctx0" brushRef="#br0" timeOffset="-129237.09">8184 9454 0,'0'0'0,"-17"89"32,17-54-17,0 18-15,-18 0 0,18 0 16,0 0-16,0-18 15,18 0-15,-1 0 16,-17 1-16,36-19 16,-19-17-16,1 0 15,0 0-15,17 0 16,-17-35-16,-1 17 16,-17-17-16,0 0 15,0 17-15,-17-17 16,-1 17-16,-17 18 15,17 0-15,-17 0 16,17 0 0,18 18-16,0 0 0</inkml:trace>
  <inkml:trace contextRef="#ctx0" brushRef="#br0" timeOffset="-128929.09">8572 9825 0,'0'0'0,"89"-71"47,-72 71-47,-17-17 16,0-1 0,-17 18-16,-1 0 15,0 0-15,-17 0 16,-18 18-16,18-1 0,0 1 15,17 17-15,0-17 16,1 17-16,17-17 16,17-1-16,19 1 15,-1 0-15,35-18 16,1 0-16,17 0 16,0 0-16,-17 0 15,0-36-15</inkml:trace>
  <inkml:trace contextRef="#ctx0" brushRef="#br0" timeOffset="-128727.09">9172 9543 0,'0'70'31,"0"-17"-15,0-18-16,18 1 15,-18 17-15,17-18 16,1 0-16,-18 18 16,0-18-16,18-17 15,-18 0-15</inkml:trace>
  <inkml:trace contextRef="#ctx0" brushRef="#br0" timeOffset="-128413.09">9472 9772 0,'-35'70'47,"52"-52"-31,1-18-16,17 0 15,1 0-15,-1 0 16,-17 0-16,17-18 15,-35 1-15,17-1 16,-17 1-16,0-1 16,-35 0-16,18 18 0,-19-17 15,19 17-15,-1 0 16,0 0-16,18 17 16,0 1-16,36 0 15,-1-18 1,18 0-16</inkml:trace>
  <inkml:trace contextRef="#ctx0" brushRef="#br0" timeOffset="-128156.1">9842 9754 0,'0'0'0,"-52"-35"47,34 53-47,18-1 15,0 19 1,18-19-1,17 1-15,0-1 16,-17 1-16,-1-18 16,-17 18-16,0-1 31,-35-17-31,17 0 16,-17 0-16,18 0 15,-19 0-15,36-17 31</inkml:trace>
  <inkml:trace contextRef="#ctx0" brushRef="#br0" timeOffset="-127933.09">10072 9490 0,'0'0'0,"-18"70"46,1-17-46,-1-18 16,18 18-16,0-17 16,0 17-16,0-18 15,0-18-15,0 1 16,35 0-16,0-1 16,18-17-16,-17 0 15,-1 0-15</inkml:trace>
  <inkml:trace contextRef="#ctx0" brushRef="#br0" timeOffset="-127783.09">10001 9701 0,'0'0'0,"106"-17"31,-35-1-31,17 18 16,18-18-16,-1 18 15</inkml:trace>
  <inkml:trace contextRef="#ctx0" brushRef="#br0" timeOffset="-117095.09">21713 9084 0,'0'0'0,"0"-35"47,-17 70-31,-18-17-16,-18 35 15,0-1-15,-18 1 16,18 0-16,0 0 16,0-17-16,18 16 15,-18-16-15,36-1 16,-19-17-16,19 17 15,-1-35-15,18 18 16,0-1 0,0-34-1,18-19 1</inkml:trace>
  <inkml:trace contextRef="#ctx0" brushRef="#br0" timeOffset="-116901.09">21290 9190 0,'35'70'16,"-17"-17"-1,17-17-15,1 17 16,-1-1-16,0 1 16,-17-17-16,17-1 15,-17 0-15,-1-17 16,-17-1-1</inkml:trace>
  <inkml:trace contextRef="#ctx0" brushRef="#br0" timeOffset="-116698.71">21643 9243 0,'-106'70'31,"53"-17"-31,0 0 16,18-18-16,-18 18 16,18-17-16,-1-1 15,19-17-15,-1-1 0,18 1 16,0-1 0</inkml:trace>
  <inkml:trace contextRef="#ctx0" brushRef="#br0" timeOffset="-116451.23">21713 9137 0,'0'0'0,"-52"88"31,-1-35-31,-18 0 16,1 18-16,-19-19 15,19 1-15,17 0 16,0-17-16,18-19 0,17 1 16,18-1-1,35-17 1,1-35-16,16 0 16</inkml:trace>
  <inkml:trace contextRef="#ctx0" brushRef="#br0" timeOffset="-116255.09">21713 9084 0,'0'0'0,"-105"106"31,34-53-31,1 17 0,-1 1 16,0-18-16,1 0 15,-1 0-15,18 0 16,0-36-16,36 18 15,-1-35-15,18 18 16,18-18-16</inkml:trace>
  <inkml:trace contextRef="#ctx0" brushRef="#br0" timeOffset="-116031.08">21749 9013 0,'-124'106'32,"54"-35"-32,-36 17 0,18 0 15,17-17-15,1-18 16,17 0-16,17-18 16,1-17-16,35-1 15,-18-17-15,18 18 16,-17-18-1</inkml:trace>
  <inkml:trace contextRef="#ctx0" brushRef="#br0" timeOffset="-115799.09">21290 9031 0,'0'0'16,"35"106"-1,1-36 1,-1 1-16,0 0 16,1-1-16,-1-17 15,0 0-15,-17 0 16,-1 0-16,1-18 16,0-17-16,-18-1 15,-18-17 1</inkml:trace>
  <inkml:trace contextRef="#ctx0" brushRef="#br0" timeOffset="-115573.09">21431 9084 0,'0'0'0,"18"88"31,-18-35-31,35 18 15,-17-1-15,17-17 16,-17 0-16,17 0 16,-17 0-16,-1-18 15,1-17-15,-18-1 16,0 1-16</inkml:trace>
  <inkml:trace contextRef="#ctx0" brushRef="#br0" timeOffset="-115251.09">21766 9172 0,'0'0'0,"-17"18"47,-19 17-47,1 0 15,-18 1-15,0 17 16,18 0-16,-18-1 16,0-16-16,0-1 15,18 0-15,0 1 16,17-19-16,0 1 15,1-1-15</inkml:trace>
  <inkml:trace contextRef="#ctx0" brushRef="#br0" timeOffset="-115041.09">21414 9137 0,'0'0'0,"70"123"47,-35-70-47,1 0 15,-1 18-15,-17-18 16,17-18-16,-35 18 16,18-18-16,-18 0 15,0 1-15,0-19 16,-18-17-16</inkml:trace>
  <inkml:trace contextRef="#ctx0" brushRef="#br0" timeOffset="-114808.56">21696 9225 0,'-88'88'31,"35"-52"-15,0 17-16,-18-1 16,18 1-16,0-17 15,0-1-15,18 0 16,0 0-16,17-17 0,1 0 16,-1-18-16</inkml:trace>
  <inkml:trace contextRef="#ctx0" brushRef="#br0" timeOffset="-114613.09">21361 9243 0,'0'0'0,"70"88"31,-34-35-31,-19 0 16,18 17-16,1-17 15,-1-17-15,-17 16 0,-1-16 16,1-19 0,0 19-16</inkml:trace>
  <inkml:trace contextRef="#ctx0" brushRef="#br0" timeOffset="-50878.62">15663 9613 0,'0'0'0,"-53"-17"62,53 34 95,0 1-142,0-1 1,0 1-1,18 0 1,-18-1 0,0 1-1,0 0 1,0-1-16,0 1 16,0 0-16,0-1 15,0 1-15,0-1 16,0 1-16,18-18 15,-18 18-15,0-1 16,0 1-16,0 0 16,0-1-1,0 1 1,-18 0-16,18-1 16,0 1-1,0 0-15,0-1 16,0 1-16,0-1 15,-18 1-15,18 0 16,0-1-16,-17 1 16,17 0-16,0 17 0,-18-17 15,18-1-15,-18 1 16,18-1-16,0 1 16,0 0-16,-17 17 15,17-17-15,0-1 16,0 1-16,0 17 15,0-17-15,0-1 16,0 1-16,0 17 16,0-17-16,17 0 15,-17-1-15,0 19 16,0-19-16,0 1 16,0 0-16,0 17 15,0-18-15,0 1 16,0 17-16,0-17 15,0 0-15,0-1 0,0 1 16,0 17-16,0-17 16,0-1-16,0 1 15,0 0-15,0-1 16,0 19-16,0-19 16,0 19-16,0-19 15,0 18-15,0-17 16,-17 17-16,17 1 15,0-19-15,0 19 16,0-1-16,0 0 16,0 0-16,0 1 15,0 17-15,0-18 0,0 18 16,0-18-16,0 18 16,0-18-16,0 1 15,0 16-15,0-16 16,0-1-16,0 0 15,0 1-15,-18 17 16,18-18-16,0 18 16,0 0-16,0 0 15,0-18-15,0 18 16,0 0-16,0 0 16,0-1-16,0 1 15,0 18-15,-17-18 16,-1 17-16,0-17 0,1 0 15,17-17-15,-18-19 16</inkml:trace>
  <inkml:trace contextRef="#ctx0" brushRef="#br0" timeOffset="-49271.1">21872 9525 0,'-17'88'47,"17"-53"-47,0-17 15,-18 17-15,18-17 16,0 17-16,0 1 16,0-1-16,-18 0 15,18 18-15,-17-18 16,17 18-16,-18-17 15,18-1-15,0 0 0,0 0 16,0 1-16,0-19 16,0 19-16,18 16 15,-18-16-15,0 17 16,0-18-16,0 18 16,-18-18-16,18 18 15,-18-18-15,18 18 16,0-17-16,0-1 15,0 0-15,0 0 16,0-17-16,0 17 16,0 1-16,18-1 15,-18 0-15,0 0 0,0 18 16,0-17 0,0-1-16,0 18 0,-18-18 15,18 0-15,0 18 16,0-17-16,0-1 15,0 18-15,0 0 16,0-18-16,0 18 16,0 0-16,0-18 15,0 0-15,0 18 16,0-18-16,0 18 16,0-17-16,0 17 15,0 0-15,0-18 16,0 0-16,0 0 15,0 1-15,0-1 16,-17 0-16,17 0 0,0 1 16,0-1-16,-18 0 15,18 1-15,0-1 16,0 0-16,0 18 16,0-18-16,0 1 15,0 17-15,0-18 16,0 18-16,0 0 15,0 0-15,0-18 16,0 0-16,0 0 16,0 1-16,0 17 15,-18-18-15,18 0 16,0 0-16,0 1 0,0-1 16,-17 0-16,17 1 15,0-19-15,0 1 16,-18-1-16,1-17 15,-1 0-15</inkml:trace>
  <inkml:trace contextRef="#ctx0" brushRef="#br0" timeOffset="-46303.09">21661 8149 0,'0'-17'63,"-18"17"15,0 0-62,18 17-1,-17-17 48,-1 18-48,0-18 1,1 17-16,-1-17 16,0 0-16,18 18 15,-17-18-15,-1 0 16,1 0-16,-1 18 0,0-18 15,1 0-15,-19 17 16,19-17-16,-1 0 16,0 0-16,1 0 15,-19 18-15,19-18 16,-18 0-16,-1 18 16,19-18-16,-19 0 15,1 17-15,0-17 16,-18 0-16,18 18 15,-1-18-15,1 18 16,17-1-16,-17-17 16,0 18-16,0-1 15,17 1-15,-17 0 0,17-18 16,-17 17-16,17 1 16,-17-18-16,17 18 15,1-1-15,-19-17 16,1 18-16,0 0 15,-1-18-15,-16 17 16,-19 1-16,0-1 16,19 1-16,-19-18 15,18 18-15,0-1 16,0 1-16,0-18 16,0 18-16,0-1 15,1-17-15,-1 18 16,0 0-16,-18-1 15,18-17-15,-17 18 0,17-18 16,-18 18-16,1-1 16,17-17-16,-18 18 15,18-1-15,0 1 16,-17 0-16,17-1 16,0-17-16,0 18 15,18 0-15,-18-1 16,0 1-16,0 0 15,0-1-15,-17 1 16,17-18-16,0 17 16,0 1-16,-18 0 15,18-1-15,0 1 16,0 0-16,18-1 0,-18 1 16,0 17-16,18-17 15,-18-1-15,18 19 16,-18-19-16,0 1 15,18 17-15,-18-17 16,0 0-16,0-1 16,0 1-16,0 17 15,0-17-15,0-1 16,0 1-16,1 0 16,-1-1-16,0 19 15,0-19-15,0 19 16,0-19-16,-18 18 0,18-17 15,1 0-15,-1-1 16,17 1-16,1 0 16,0-1-16,0 1 15,17 0-15,-17-18 16,-1 17-16,19 1 16,-19-1-16,1-17 15,0 18-15,0 0 16,17-18-16,-17 0 15,17 17-15,0-17 16,1 0-16,-1 18 16,0-18-16,-17 0 15,18 18-15,-19-18 0,1 17 16,17-17 0,1 18-16,-19-18 0,19 0 15,-1 0 1,1 0-16,-1 18 15,0-18-15,1 0 16,-1 17 0,0-17-16,1 18 15,-19-18-15,19 0 16,-1 18-16,1-18 16,-1 17-1,0-17 1,1 0-1,-1 18 1,0-18-16,-17 17 16,17-17-1,1 0-15,34 0 47,-17-17-47,18-1 16,0 18-16,17-17 15,-17-1-15,-1 0 16,19 1-16,-19-1 16,1 0-16,17 1 15,-17-1-15,-18 0 16,17 18-16,1-17 0,-36 17 78,1 0-78,-1 17 16,0-17-16,1 18 15,-1 0-15,1-1 16,-1-17-16,0 18 16,-17 0-16,17-1 15,1 1-15,-1 0 16,0-1-16,18 1 15,0-1 1,18 1-16,0-18 16,17 18-16,0-1 15,1-17-15,16 0 16,1 18-16,-17-18 16,17 18-16,-36-18 15,-17 17-15</inkml:trace>
  <inkml:trace contextRef="#ctx0" brushRef="#br0" timeOffset="-43213.1">21608 8696 0,'-18'0'78,"18"18"-62,-18-18-16,-17 17 16,17-17-16,1 18 15,-18 0-15,17-18 16,-17 17-16,-1 1 15,1-18-15,0 17 0,-1 1 16,-16-18-16,16 18 16,-34-1-16,17 1 15,0-18-15,0 18 16,0-1-16,0-17 16,0 18-16,0 0 15,0-1-15,0 1 16,1-1-16,-1 1 15,17 0-15,-17-1 16,1 19-16,-1-19 16,-18 19-16,-17-19 15,-18 18-15,18 1 16,-18-19-16,0 19 0,0-19 16,18 1-16,0 17 15,17-17-15,1 0 16,-1-1-16,18 1 15,-17 17-15,17 0 16,-18-17-16,1 17 16,-1 1-16,1-19 15,17 18-15,-18-17 16,18 17-16,-17-17 16,-1 0-16,18-1 15,-17 1-15,-1 17 16,1-17-16,-1-1 0,18 1 15,-17 17-15,17-17 16,0 0-16,-18-1 16,18 1-16,0 17 15,-17-17-15,17 0 16,-18-1-16,18 18 16,-17-17-16,17 0 15,-18-1-15,18 1 16,-17 17-16,17-17 15,-18 0-15,19-1 16,-19 18-16,18-17 16,-18 17-16,1-17 15,-1 17-15,18 1 0,-17-19 16,17 18 0,0-17-16,0 0 0,18-1 15,-18 1-15,18 17 16,-1-17-16,-17 0 15,18-1-15,0 1 16,0 0-16,17-1 16,-17 1-16,17-18 15,18 17-15,-18-17 16,1 0-16,17 18 16,-18-18-16,1 0 15,-1 18-15,0-1 16,1-17-16,-1 0 15,18 18-15,-18-18 0,1 18 16,-1-18 0,18 17-1,-18-17-15,1 0 16,17 18-16,-18-18 16,1 18-1,-1-18 1,18 17-16,-18-17 15,1 0 1,-1 0 15,36-17 32,-1-19-63,1 19 15,17-19-15,0 1 16,-17 17-16,17-17 16,-17 18-16,0-1 15,-1 18-15,-17-18 16,-17 18 31,-1 0-47,0 18 0,1 0 15,-19-1-15,19 1 16,-18-1-16,-1 19 16,19-19-16,-19 1 15,19 0-15,-19-1 16,19 1-16,-1 0 16,18-1-16,-18 1 15,18-1-15,0 1 16,0 0-1,18-18-15,17 0 16,1 17-16,-1-17 16,18 0-16,0 0 15,0 0-15,0 0 0,17 0 16</inkml:trace>
  <inkml:trace contextRef="#ctx0" brushRef="#br0" timeOffset="-41953.1">21960 8149 0,'0'-17'62,"-17"17"-15,17 17-47,0 1 16,-18-1-16,18 1 16,0 0-1,0-1 1,18-17-16,-1 0 15,1 0 1,17 0 0,-17 18-16,0-18 15,17 0-15,-17 0 16,-1 18-16,1-1 16,-18 1-1,0 0-15,-18-1 16,1 1-16,-1-18 15,0 17-15,1-17 16,-1 18-16,0-18 16,1 0-16,-1 0 15,18-18 1,0-17 0</inkml:trace>
  <inkml:trace contextRef="#ctx0" brushRef="#br0" timeOffset="-41767.1">22049 8132 0,'0'0'0,"88"-36"31,-53 19-31,0 17 16,1-18-16,-19 18 15,1 0-15,-18-18 16,18 18-16,-18 18 15,-36 17 1</inkml:trace>
  <inkml:trace contextRef="#ctx0" brushRef="#br0" timeOffset="-41227.1">22119 8661 0,'0'-18'47,"-17"18"-15,-1 18-17,-17-1-15,17 1 16,0 0-16,1-1 15,-1 19-15,0-19 16,18 1-16,0-1 16,0 1-16,18 0 15,0-1-15,-1-17 16,1 0-16,17 0 0,-17 0 16,0 0-16,-1-17 15,1-1-15,-18 0 16,0 1-1,-18 17-15,1 0 16,-19 0-16,1 0 16,0 0-16,-1 17 15,1-17-15</inkml:trace>
  <inkml:trace contextRef="#ctx0" brushRef="#br0" timeOffset="-38107.1">15381 10019 0,'0'-18'62,"0"1"-46,0-1-16,0 0 15,0 1-15,0-1 16,0 0-16,0-17 16,0 17-16,-18 1 15,1 17 1,-1 0-16,1 17 16,-1 1-1,18 0-15,0-1 16,0 19-16,18-19 15,-1 1 1,1 0-16,-18-1 16,0 19-1,0-19-15,-18 1 16,-17-1-16,0-17 16,-1 18-16,19-18 15,-1 0-15,0 0 16,1 0-16,17-18 0,17 1 15,1-1 1,17 18-16,1-17 16,-1 17-16</inkml:trace>
  <inkml:trace contextRef="#ctx0" brushRef="#br0" timeOffset="-37543.1">15293 10742 0,'-106'-18'31,"71"36"-15,17 0-16,1-1 15,-1 1-15,18 0 0,0-1 16,0 1-16,0 0 16,18-18-16,-1 0 15,1 0-15,17 0 16,-17-18-16,-1 0 16,1 1-1,-18 52 32,0-17-47,18-1 16,-18 18-16,0 1 15,0-19-15,-36 19 16,19-19-16,-19 1 0,1 0 16,0-1-16,0 1 15,-1-18-15,19 0 16</inkml:trace>
  <inkml:trace contextRef="#ctx0" brushRef="#br0" timeOffset="-35541.1">15699 10072 0,'-18'17'47,"36"-17"-31,-1 18-16,1-18 15,0 0-15,-1 0 16,18 0-16,1 0 16,17 18-16,-18-18 15,18 0-15,0 0 16,17 0-16,-17 0 15,0 17-15,18-17 16,-18 0-16,17 18 16,1-18-16,-18 0 15,0 18-15,-1-18 0,-16 17 16,-1-17 0,0 18-16,-17-18 0,35 0 15,-18 18-15,18-18 16,0 17-16,0-17 15,0 0-15,17 0 16,-17 18-16,0-18 16,0 17-16,0-17 15,0 18-15,0-18 16,0 0-16,-18 0 16,18 18-16,0-18 15,0 0-15,0 17 16,0-17-16,0 18 15,-1-18-15,1 18 0,0-18 16,0 17-16,18-17 16,-18 0-16,17 18 15,-17-18-15,0 0 16,0 18-16,18-18 16,-19 0-16,1 0 15,0 0-15,18 0 16,-18 0-16,0 0 15,17 0-15,1 0 16,-1 17-16,-17-17 16,18 0-16,-1 18 15,1-18-15,17 0 16,-17 17-16,-1-17 0,-17 0 16,0 18-16,18-18 15,-18 0-15,-1 0 16,1 0-16,18 0 15,-18 0-15,17 0 16,-17 0-16,0 18 16,0-18-16,0 0 15,0 17-15,0-17 16,0 0-16,17 18 16,-17-18-16,0 0 15,0 18-15,0-18 16,-18 0-16,18 17 0,-17-17 15,-1 0-15,0 0 16,0 0-16,1 0 16,-1 0-16,0 18 15,0-18-15,-17 0 16,17 0-16,-17 0 16,17 0-16,1 0 15,-1 0-15,-18 18 16,19-18-16,-1 0 15,-17 0-15,-1 0 16,19 0-16,-19 17 16,1-17-16,0 0 15,-1 0-15,1 0 0,-1 0 16,1 18 0,0-18-16,-1 0 15,1 0-15,0 0 16,-18 18-16,17-18 15,1 0-15,0 0 16,-1 0-16,1 0 16,-1 0-16,1 17 15,0-17-15,-1 0 16,-34 0 31</inkml:trace>
  <inkml:trace contextRef="#ctx0" brushRef="#br0" timeOffset="-35309.1">21572 10566 0,'106'53'46,"-88"-36"-30,-1 1-16,1 17 16,-18-17-16,0 17 15,0 0-15,-35 1 16,-18-19-16,-18 19 0,-17-1 16,-18 0-16,0-17 15</inkml:trace>
  <inkml:trace contextRef="#ctx0" brushRef="#br0" timeOffset="-33119.1">15557 10936 0,'18'0'94,"0"18"-79,17-18-15,0 0 16,18 17-16,0-17 0,-18 18 15,18-18-15,0 18 16,0-18-16,0 17 16,18-17-16,-18 18 15,17-18-15,1 18 16,-1-18-16,1 17 16,-18 1-16,17-1 15,1-17-15,-1 18 16,-17 0-16,18-1 15,-1-17-15,1 18 16,0-18-16,-1 18 16,18-18-16,-17 17 15,-1-17-15,1 0 0,-1 18 16,1-18 0,0 0-16,-1 18 0,1-18 15,-1 17-15,1 1 16,-1-18-16,-17 18 15,18-18-15,-1 17 16,1-17-16,-18 18 16,17-18-16,-17 17 15,18-17-15,-1 0 16,1 0-16,0 18 16,-1-18-16,1 0 15,-1 18-15,-17-18 16,18 0-16,-1 17 15,1-17-15,-18 0 0,0 18 16,17-18-16,1 18 16,-18-18-16,17 0 15,1 0-15,-1 17 16,-17-17-16,18 0 16,-18 0-16,0 0 15,17 18-15,-17-18 16,0 0-16,0 0 15,18 18-15,-19-18 16,19 0-16,-18 0 16,0 17-16,0-17 15,0 0-15,0 0 16,-1 0-16,-16 18 0,-1-18 16,18 0-16,0 0 15,-18 17-15,18-17 16,0 0-16,0 18 15,0-18-15,0 18 16,0-18-16,-18 0 16,0 0-16,0 0 15,1 0-15,-19 0 16,1 0-16,17 0 16,1 0-16,-19 0 15,19 0-15,-1 0 16,-18 0-16,19 0 0,-19 0 15,1 0-15,0 0 16,-1 0-16,1 0 16,0 0-1,-1 0 1,1 0-16,-1 0 16,1 0-16,17 17 15,-17-17 1,0 0-1,-18-17 32,-18-1-15,0 0-32,1 1 0,-19 17 15,19-18-15,-1 1 16,1-1-16,-1 0 15,0 18-15,18-17 16,-17 17-16,-1-18 16,18 36 46,18-18-46,-1 17-16,1 1 15,0-18-15,-1 18 0,1-1 16,-1-17-16,1 18 16,-18-1-16,18-17 15,-1 18 1,-17 0 0,0-1-16,-17 1 15,-1 0-15,-17 17 16,-18 0-16,-18 0 15,1 1-15,-1 17 16,18-18-16,0 0 16,0 1-16</inkml:trace>
  <inkml:trace contextRef="#ctx0" brushRef="#br0" timeOffset="-13942.35">22066 10901 0,'18'0'157,"-18"-18"-157,18 18 15,-18-17-15,17 17 16,1-18 0,-1 18-16,-17-18 15,18 1-15,-18-1 16,18 0-16,-18 1 15,0-19-15,0 19 16,0-1-16,-18 1 16,0-1-16,18 0 15,-17 18-15,-1 0 0,1 0 16,-1 0 0,0 0-16,1 0 0,-1 0 15,0 18-15,18 0 16,0-1-1,0 1 1,0 17-16,18-17 16,-18-1-16,18 1 15,-1 0-15,-17-1 16,0 1-16,-17-18 16,-1 18-16,-17-18 15,-1 0-15,1 0 16,17 0-16,-17 0 15,18 0-15,-1 0 16,18-18-16,0 0 0,0 1 16,18-1-16,17 0 15,0 1-15,18 17 16,-18 0-16,1 0 16,-19 0-16</inkml:trace>
  <inkml:trace contextRef="#ctx0" brushRef="#br0" timeOffset="-13059.11">22172 11465 0,'0'-35'47,"-18"35"-31,18-18-16,-17 18 0,-1 0 15,1 0-15,-1 0 16,-17 0-16,17 18 15,-17 0-15,17-18 16,0 17-16,18 1 16,0 0-16,0-1 15,36-17 1,-19 0-16,19 0 16,-1 0-16,-17 0 15,-1 0-15,1 0 16,-18-17-16,0-1 31,0 36 0,0-1-15,0 1-16,0 17 16,0-17-16,0 17 15,0-17-15,0 17 16,0-17-16,-18 17 15,18-18-15,-17 1 16,-1-18-16,-17 18 16,17-18-16,-17 0 15,-1 17-15,19-17 16,-1 0-16,0 0 0,1 0 16,-1 0-1</inkml:trace>
  <inkml:trace contextRef="#ctx0" brushRef="#br0" timeOffset="-10771.12">22613 10689 0,'0'88'47,"0"-52"-47,0-1 16,0 0-16,0-17 0,0-1 16,0 1-16,-18-18 31,18-18-16,-17 1-15</inkml:trace>
  <inkml:trace contextRef="#ctx0" brushRef="#br0" timeOffset="-10561.1">22560 10689 0,'0'0'0,"88"-17"16,-35 17-1,0 35-15,-18-18 16,18 19-16,-17-1 15,-19 0-15,-17-17 0,0 17 16,-17-17 0,-19-1-16,-17 1 0,18 0 15,-18-1-15,0-17 16,18 0-16,17 0 16</inkml:trace>
  <inkml:trace contextRef="#ctx0" brushRef="#br0" timeOffset="-10394.1">23089 10689 0,'0'0'0,"0"18"46</inkml:trace>
  <inkml:trace contextRef="#ctx0" brushRef="#br0" timeOffset="-10223.09">23072 10848 0,'0'0'0,"0"88"47,17-70-47,1-1 16,-18 1-1,18-18-15</inkml:trace>
  <inkml:trace contextRef="#ctx0" brushRef="#br0" timeOffset="-9914.84">23336 10813 0,'0'0'0,"-70"-18"47,52 36-47,18-1 16,0 1-16,0 0 15,0-1-15,18 1 16,17-1-16,0-17 15,1 18-15,-36 0 16,17-18-16,-17 17 16,-17-17-1,-1 18-15,-17-18 16,17 0-16,-17 18 16,17-18-16,36 0 31</inkml:trace>
  <inkml:trace contextRef="#ctx0" brushRef="#br0" timeOffset="-8491.11">23812 10795 0,'0'0'0,"-123"-35"47,88 52-32,-1 1-15,19 0 16,-1-1-16,1 1 16,17 0-16,0-1 15,35 1-15,0-18 0,0 17 16,18-17 0,0 0-16,0 0 0,-18 0 15,-17-17-15,0-1 16,-1 1-16,-17-1 15,-17 0-15,-1 18 16,0-17-16,1 17 16,-1 0-16,18 17 15,-18 1-15,18 0 16,0-1 0,18 1-16,0-1 15,-1-17-15,19 18 16,-19-18-16,1 18 15,0-18-15,-18 17 16,17-17 0,1 0-1,0 0 1,-1 0-16,-17-17 16,18 17-16,-1-18 15,1 0-15,-18 1 16,0-1-16,18-17 15,-18 17 1,17 1-16,-17-1 31,18 18 94,-18-18-109,-18 18 46,1 0-46,-1 0 0,36 18 31,17-18-32,-17 18-15,17-18 16,0 17-16,-17-17 15,-1 18-15,1 0 16,-18-1-16,0 1 16,0-1-16,0 1 15,0 0-15,0-1 16,18 1 0,-1-18-16,1 0 15,17 0-15,-17 0 16,17 0-16,0 0 15,1 0-15,-1 0 16,0 0-16,1-18 16,-19 1-16,1-1 15,0 0-15,-1 1 16,1-1-16,-18 1 16,0-1-16,0 0 15,-35 18 1,17 0-1,-17 0-15,-1 0 16,1 18-16,17 0 0,1-1 16,-1-17-16,18 18 15,0-1-15,35 1 32,1-18-32,-1 0 15,0 0-15,1-18 16,-19 1-16,1-1 15,-1-17-15,-17 0 16,0-1-16,0-17 16,0 1-16,0-1 15,-17 0-15,17 35 16,0 0-16,0 36 16,0 17-1,0 18-15,17 18 16,-17-1-16,18-17 15,-18 18-15,0-1 16,0 1-16,-18-1 16,-17-17-16</inkml:trace>
  <inkml:trace contextRef="#ctx0" brushRef="#br0" timeOffset="-7643.1">22860 11677 0,'0'0'0,"0"35"62,0-17-62,0 17 16,0-17-16,0 17 15,0-17-15,0-1 16,0-34 15,0-19-15,0 19-16,0-36 0,0 18 16,18-1-16,-1 19 15,1-1-15,0 0 16,17 18-16,18 0 15,-18 0-15,18 36 16,-18-19-16,-17 19 16,-1-1-16,-17 0 15,-17-17-15,-18 17 16,-1-17-16,1-18 16,0 17-16,17-17 15,-17 0-15,17 0 16,1 0-16,17-17 15,17-19 1</inkml:trace>
  <inkml:trace contextRef="#ctx0" brushRef="#br0" timeOffset="-7501.11">23354 11571 0,'0'0'0,"0"-18"47,0 36-31</inkml:trace>
  <inkml:trace contextRef="#ctx0" brushRef="#br0" timeOffset="-7335.4">23354 11712 0,'18'88'47,"-18"-52"-32,0-19-15,0 1 16,17-18-16</inkml:trace>
  <inkml:trace contextRef="#ctx0" brushRef="#br0" timeOffset="-7029.1">23601 11695 0,'0'0'0,"-35"-18"47,35 36-32,-18-1-15,18 1 16,0-1-16,18 1 15,-1 17-15,18-35 16,-17 18-16,17 0 16,-17-1-1,-36 1 1,1-18-16,-19 0 0,1 0 16,18 0-16,-19 0 15,19 0-15,-1 18 16</inkml:trace>
  <inkml:trace contextRef="#ctx0" brushRef="#br0" timeOffset="-6060.78">24165 11730 0,'0'0'0,"-88"-35"47,53 70-31,0-18-16,17 19 15,-17-19-15,35 19 16,0-19-16,0 19 16,0-19-16,35 1 15,0-18-15,18 18 16,-18-18-16,18 0 15,0 0-15,-35-18 16,17 0-16,-17 1 16,-1-19-16,-17 19 15,0-1-15,0 0 0,-17 1 16,-1 17-16,0 0 16,1 0-16,-1 17 15,18 1-15,-17 0 16,17-1-1,17 1-15,1-18 16,17 18-16,-17-18 16,-1 17-16,1-17 15,0 18-15,-1-18 16,-17 18-16,18-1 16,-18 1-1,0-1 1,18-17-1,-1 0-15,1 0 16,-1-17-16,19-1 0,-1 18 16,0-17-16,1-1 15,-19 0-15,1 1 16,0 17-16,-18-18 16,0 0-1,0 1 1,0-1 62,17 18-62,-17-18-1,0 1 1,0-1 15,-17 18 16,-1 0-31,0 0-1,1 0 1,34 0 31,1 0-47,0 0 15,-18 18 1</inkml:trace>
  <inkml:trace contextRef="#ctx0" brushRef="#br0" timeOffset="-4831.13">24659 11818 0,'0'0'0,"-17"-53"46,-1 53-30,0 0 0,1 0-1,17 18 1,0-1 0,0 1-1,0 0-15,17-1 16,-17 1-1,18-18-15,0 18 0,-1-18 16,1 17-16,17-17 16,-17 0-16,-1 18 15,1-18-15,0 0 16,-18 18-16,0-1 16,0 1-1,0-1 1,17 1-1,1-18 1,0 0 0,-1 0-16,1 0 15,17-18-15,0 1 0,1-1 16,-1-17 0,0 17-16,-17-17 0,-1 0 15,1 17-15,-18 0 16,0 1-16,-18-1 15,1 0-15,-18 18 16,-1 0-16,1 0 16,0 0-16,-1 18 15,1 17-15,18-17 16,-1 17-16,0-17 16,18 0-16,0-1 15,18 1-15,0-18 16,17 0-16,18 0 15,-18 0-15,0 0 16,1-18-16,-19-17 0,1 17 16,-1-35-16,-17 0 15,0 1-15,0-19 16,18 18-16,-18 0 16,0 18-16,0 17 15,0 36 1,0 17-1,0 18-15,0 18 16,0-1-16,18 1 16,-1-1-16,1 1 15,-18-18-15,18 17 16,-18-34-16,0-1 0</inkml:trace>
  <inkml:trace contextRef="#ctx0" brushRef="#br0" timeOffset="-1972.7">15469 12612 0,'0'17'78,"-17"1"-62,17 0 0,0-1-16,-18 1 15,18 0-15,0-1 16,0 1 0,-18 0-16,18-1 15,0 1-15,0-1 16,0 1-16,0 17 15,0-17-15,0 0 16,18 17-16,-18-17 16,0-1-16,18 1 15,-18-1-15,0 1 0,0 0 16,0-1 0,0 19-16,0-19 0,0 1 15,0 0-15,0-1 16,0 1-16,0 17 15,0-17-15,0-1 16,0 1-16,0 0 16,-18-1-16,18 19 15,0-19-15,0 1 16,0 0-16,0 17 16,0-18-16,-18 1 15,18 0-15,0 17 16,0-17-16,0 17 15,0-17-15,0-1 16,0 1-16,0 17 0,0-17 16,0-1-1</inkml:trace>
  <inkml:trace contextRef="#ctx0" brushRef="#br0" timeOffset="-45.11">21802 13123 0,'0'0'0,"-53"53"62,53-35-46,0 0 15,0-1-15,0 1 0,0-1 15,0 1-31,0 0 15,0-1-15,0 1 16,0 0 0,0-1-16,0 1 15,0 0-15,0-1 16,0 1 0,17-1-16,-17 1 15,0 0 1,0-1-16,0 1 15,0 0-15,18-1 16,-18 19-16,0-19 16,0 1-16,0 17 15,0-17-15,0-1 16,0 1-16,0 0 16,0-1-16,0 1 0,0 0 15,0-1-15,0 1 16,0 0-1,0-1-15,0 1 16,0-1-16,0 1 16,0 0-1,0-1-15,0 1 16,0 0-16,0-1 16,0 1-1,0 0-15,0-1 16,0 1-1,0-1 1,0 1 0,-18-18 31,18-18-32,0-17 1,0 18-16,-17-1 15,17 0-15,0 1 16,0-1-16,0 0 16,-18-17-16,18 17 15,0-17-15,0 0 16,0 0-16,18-1 0,-18 1 16,17 0-16,-17 17 15,0-17-15,0 17 16,0 1-16,0-19 15,0 19-15,0-1 16,-17-17-16,17 17 16,0-17-16,0 17 15,0-17-15,-18 17 16,18 1-16,0-1 16,-18 0-16,18 1 15,-17-1-15,17 0 16,0 1-16,0-1 15,0 1-15,0-19 0,0 19 16,0-1 0,0 0-16,0 1 0,0-1 15,0 0-15,0 1 47</inkml:trace>
  <inkml:trace contextRef="#ctx0" brushRef="#br0" timeOffset="3531.92">15540 12012 0</inkml:trace>
  <inkml:trace contextRef="#ctx0" brushRef="#br0" timeOffset="6315.53">15540 11994 0,'0'18'297,"17"-18"94,-17-18-32,-17 18-343,34 0 125,1 0-126,0 0 1,-1 0 15,1 0 32</inkml:trace>
  <inkml:trace contextRef="#ctx0" brushRef="#br0" timeOffset="10679.21">15575 11977 0,'0'17'78,"18"-17"-62,-1 0 0,1 0-16,0 0 15,-1 0-15,1 0 16,17 0-16,-17 18 15,17-18-15,0 0 16,-17 0-16,17 0 0,1 0 16,-1 0-16,0 0 15,0 0-15,18 0 16,-17 0-16,-1 0 16,18 0-16,-18 0 15,18 18-15,-18-18 16,1 0-16,-1 0 15,0 17-15,0-17 16,1 0-16,-1 0 16,18 18-16,-18-18 15,0 0-15,1 0 0,17 0 16,-18 18 0,0-18-16,0 0 0,18 0 15,0 0-15,0 17 16,0-17-16,18 0 15,-18 0-15,17 18 16,18-18-16,-17 0 16,-1 0-16,1 0 15,0 18-15,-18-18 16,17 0-16,-17 17 16,-18-17-16,18 0 15,-18 18-15,1-18 16,17 0-16,0 17 15,-1-17-15,19 0 16,0 0-16,-1 0 0,1 18 16,-18-18-16,17 0 15,-17 18-15,0-18 16,0 0-16,0 0 16,0 0-16,0 17 15,0-17-15,0 0 16,-1 0-16,19 18 15,0-18-15,-19 18 16,19-18-16,-18 17 16,0-17-16,0 18 15,0-18-15,0 18 16,0-18-16,-1 0 0,-16 0 16,17 17-16,-18-17 15,35 0-15,-17 0 16,0 18-16,18-18 15,-18 0-15,0 17 16,17-17-16,-17 18 16,0-18-16,0 18 15,0-18-15,0 17 16,0-17-16,0 0 16,0 18-16,-1-18 15,1 18-15,0-1 16,0-17-16,18 18 15,-18-18-15,-18 18 0,18-18 16,-18 0 0,0 0-16,-17 17 0,0-17 15,-1 0-15,1 0 16,0 0 0,-1 0-1,1 0-15,0 0 16,-1 0-16,1 0 15,-1 0-15,1 18 16,17-18-16,-17 0 16,0 0-16,-1 0 15,1 0-15,0 0 0,-1 0 16,1 0 0,0 0-16,17 0 0,0 0 15,0 18-15,1-18 16,-19 0-16,1 0 15,0 0-15,-1 0 16,-17 17 0,0-34 31</inkml:trace>
  <inkml:trace contextRef="#ctx0" brushRef="#br0" timeOffset="10926.9">21502 12400 0,'88'18'47,"-53"-1"-47,-17 19 15,0-19-15,-1 19 16,1-19-16,-18 19 16,0-1-16,-35-18 15,17 19-15,-35-1 16,18-17-16,-18-1 0,0 1 16</inkml:trace>
  <inkml:trace contextRef="#ctx0" brushRef="#br0" timeOffset="12710.91">15416 12859 0,'18'0'78,"0"0"-63,-1 0 1,1 0 0,0 0-16,-1 0 15,18 0-15,1 0 16,-1 0-16,0 0 15,1 0-15,17 0 16,-18 0-16,0 0 16,18 0-16,18 0 15,-1 0-15,36 0 0,0 17 16,0-17 0,-1 18-16,19-18 0,-18 18 15,-18-1-15,18 1 16,-18-18-16,18 0 15,-18 18-15,0-18 16,0 0-16,1 0 16,-19 0-16,18 0 15,-17 0-15,-1 0 16,1 0-16,0 0 16,-1 0-16,-17 0 15,18 0-15,17 17 16,-18-17-16,19 0 15,-19 0-15,1 18 16,17-18-16,-18 0 0,19 0 16,-1 0-16,-18 17 15,19-17-15,-19 0 16,1 18-16,-1-18 16,1 0-16,-1 18 15,18-18-15,-17 17 16,17-17-16,0 0 15,-17 18-15,0-18 16,-1 18-16,1-18 16,-1 0-16,-17 17 15,18-17-15,-18 18 16,17-18-16,1 0 0,17 18 16,-35-18-16,17 17 15,-17-17-15,0 0 16,0 18-16,0-18 15,-18 18-15,18-18 16,0 0-16,-18 17 16,18-17-16,0 18 15,0-18-15,0 17 16,0-17-16,-18 18 16,18-18-16,-18 18 15,1-18-15,-1 0 16,0 17-16,1-17 0,-1 0 15,0 0-15,-17 0 16,17 0 0,-17 0-16,17 18 0,-17-18 15,-1 0-15,1 0 16,0 0-16,-36 0 31,-17 0-15,17 0-16</inkml:trace>
  <inkml:trace contextRef="#ctx0" brushRef="#br0" timeOffset="13018.89">21484 13229 0,'88'18'47,"-52"-1"-32,-1 1-15,-17 0 16,-1-1-16,1 1 16,-18 0-16,0 17 15,0-17-15,-18-1 16,-35 1-16,18-1 15,-18 1-15,0 0 16,18-1-16,0-17 0,-1 18 16,1-18-16,0 0 15</inkml:trace>
  <inkml:trace contextRef="#ctx0" brushRef="#br0" timeOffset="18328.89">13317 9931 0,'0'0'0,"0"17"187,0 1-187,0 0 16,0-1-16,0 1 15,0 17-15,0-17 16,0-1-16,0 1 16,0 0-16,0-1 15,0 1-15</inkml:trace>
  <inkml:trace contextRef="#ctx0" brushRef="#br0" timeOffset="18642.89">13705 9878 0,'0'0'0,"0"17"63,18 1-63,-18 0 15,18 17-15,-18 0 16,0 1-16,0 16 16,0 1-16,0-17 15</inkml:trace>
  <inkml:trace contextRef="#ctx0" brushRef="#br0" timeOffset="19183.16">13194 10813 0,'0'-18'47,"0"36"-16,0-1-15,0 1-16,0 0 16,0 17-16,0-18 15,0 19-15,0-19 16,0 1-16,0 0 0,0-1 16,18-17-16</inkml:trace>
  <inkml:trace contextRef="#ctx0" brushRef="#br0" timeOffset="19558.89">13476 10795 0,'0'0'15,"88"-18"1,-52 18-16,-1 0 16,-18 0-16,1 0 15,-18 18-15,0 0 16,0-1 0,-18 1-16,-17 17 15,18-35-15,-1 18 16,0-1-16,1-17 15,-1 18-15,36-18 32,17 0-17,18 0-15,0 0 0,0 0 16,-18 0 0,0 0-16,-17 0 0</inkml:trace>
  <inkml:trace contextRef="#ctx0" brushRef="#br0" timeOffset="25146.89">14975 11942 0,'18'0'515,"0"0"-468,-1 0-31,1 17 0,0-17-16,-1 0 15,1 0 1,0 0-1,-1 0 1,1 0 0,-1 0-1,1 0 32,0 0 719,-18 18-1,0-1-718,0 1 0,0 0-31,-18-18-1,18 17-15,0 1 16,0 0-16,0-1 16,-18 1-16,18 0 15,0-1-15,-17-17 16,17 18-16,0-1 16,-18 1-16,18 0 15,0-1-15,-17-17 16,17 18-16,0 0 15,0-1-15,-18-17 16,18 18-16,0 0 16</inkml:trace>
  <inkml:trace contextRef="#ctx0" brushRef="#br0" timeOffset="25438.89">15011 12171 0,'70'-18'47,"-17"18"-31,-18 0-16,1 0 15,17 0-15,-18 0 16,0 0-16,0 0 16,-17 0-16,0 0 15</inkml:trace>
  <inkml:trace contextRef="#ctx0" brushRef="#br0" timeOffset="27598.89">15081 13088 0,'18'0'172,"0"0"-125,-18-18-32,17 18-15,-17-17 32,18 17-32,-18-18 15,0 0 1,17 18-16,-17-17 15,0-1 1,0 1-16,0-1 16,0 0-16,0 1 15,0-1 1,0 0 0,0 1-1,-17 17 1,-1 0-1,18-18-15,-17 18 0,-1 0 16,0 0-16,1 0 16,-1 18-1,0-18-15,1 17 16,-1-17-16,0 18 16,18 0-16,-17-18 15,17 17-15,0 1 16,0 0-16,17-1 15,-17 1 1,18-1-16,17 1 16,-17-18-16,17 18 15,-17-1-15,0 1 16,-18 0-16,0-1 0,0 1 16,0 0-1,-36-1-15,19 1 0,-1-18 16,-17 18-16,-1-18 15,19 0-15,-19 0 16,19 0-16,-1 0 16,1-18-16,-1 0 15,0 1 1,18-19-16,0 19 16,36-19-16,-1 1 15,0 17-15,0-17 16,1 18-16,-1 17 0,-17 0 15</inkml:trace>
  <inkml:trace contextRef="#ctx0" brushRef="#br0" timeOffset="29112.89">21819 13882 0,'-35'17'47,"35"1"-16,0 0-15,0-1 0,-18 1-1,18 0 1,0-1-16,0 1 15,0 0-15,0-1 16,0 1-16,0-1 16,0 1-16,0 0 15,0-1-15,0 1 16,0 0-16,0-1 0,0 1 16,0 0-16,0 17 15,0-18-15,0 1 16,0 0-16,0-1 15,0 1-15,0 0 16,-17-1-16,17 1 16,0 17-16,-18-17 15,18 0-15,0 17 16,0-18-16,0 1 16,0 0-16,0 17 15,0-17-15,0-1 16,0 1-16,0 0 0,0-1 15,0 1-15,0-1 16</inkml:trace>
  <inkml:trace contextRef="#ctx0" brushRef="#br0" timeOffset="30298.89">15469 13547 0,'0'0'0,"-35"70"62,35-52-46,0-1-16,0 1 15,0 17-15,0-17 0,-18 0 16,18 17 0,0-17-16,0-1 0,0 1 15,0 17-15,0-17 16,0-1-16,0 1 15,0 0-15,0 17 16,0-17-16,0-1 16,18 1-16,-18 17 15,18-17-15,-18-1 16,0 19-16,0-19 16,0 19-16,0-19 15,-18 19-15,18-19 16,0 1-16,-18-1 15,18 1-15,0 0 0,0-1 16,0 1 0,-17 0-1,17-1-15,0 1 16,-18-18-16,18 18 16</inkml:trace>
  <inkml:trace contextRef="#ctx0" brushRef="#br0" timeOffset="32660.89">15469 13617 0,'0'-17'47,"0"-1"31,-17 18-47,17 18 63,0-1-63,-18-17-31,18 18 47,0-1-16,-18 1-15,18 0 46,0-1-46,0 1 15,18-18 47,0 0-62,-1 0-1,1 0 1,0 0 0,17 0-16,-18 0 15,19 0-15,-1 0 16,0 0-16,18 0 16,-17 0-16,-1 0 15,18 0-15,-18 0 16,18 0-16,0 0 15,0 0-15,0 0 0,0 0 16,-1 0-16,1 0 16,0 0-16,0 0 15,18 18-15,-18-18 16,0 0-16,0 0 16,-1 0-16,-16 0 15,17 0-15,-18 0 16,18 0-16,0 0 15,53 17 1,-36-17-16,1 0 16,17 0-16,0 0 15,18 0-15,-18 0 16,0 0-16,1 0 0,-19 18 16,-17-18-16,0 18 15,0-18-15,-18 0 16,18 0-16,-18 17 15,18-17-15,18 0 16,-18 0-16,17 0 16,1 0-16,-1 0 15,1 0-15,-1 0 16,19 0-16,-19 0 16,1 18-16,-1-18 15,1 0-15,-1 18 16,1-18-16,0 0 0,-19 0 15,19 17-15,-18-17 16,0 0-16,0 18 16,0-18-16,0 0 15,0 0-15,-1 0 16,19 17-16,-18-17 16,17 0-16,1 0 15,-18 0-15,17 0 16,-17 18-16,0-18 15,0 0-15,0 18 16,0-18-16,0 0 16,0 17-16,0-17 15,0 0-15,0 18 0,0-18 16,-1 0 0,1 18-16,0-18 0,-17 0 15,17 0-15,-1 0 16,-16 0-16,-1 0 15,0 0-15,1 0 16,-1 0-16,-18 0 16,19 0-16,-19 0 15,19 0-15,-19 0 16,19 0-16,-1 0 16,-18 17-16,19-17 15,-19 0-15,1 0 16,0 0-16,-1 0 15,1 0-15,0 18 0,-1-18 16,1 0-16,17 0 16,-17 0-16,-1 0 15,1 0-15,0 18 16,-1-18 0,1 0-16,0 0 15,17 17 1,-17-17-16,-1 0 15,1 0-15,-1 0 16,-34 0 31,-1-17-47</inkml:trace>
  <inkml:trace contextRef="#ctx0" brushRef="#br0" timeOffset="32862.89">21590 13952 0,'0'0'0,"18"0"47,-1 18-32,19 0-15,-19-1 16,18 1-16,-17 0 16,-18 17-16,0-18 15,0 19-15,-18-1 16,-17-17-16,0 17 0,-18-17 15,0-1-15,-17 1 16</inkml:trace>
  <inkml:trace contextRef="#ctx0" brushRef="#br0" timeOffset="33930.89">13247 11977 0,'0'0'0,"35"106"47,-35-89-31,0 19-16,0-19 15,0 1-15,0 17 16,0-17-16,0-1 16,0 1-16</inkml:trace>
  <inkml:trace contextRef="#ctx0" brushRef="#br0" timeOffset="34306.89">13582 11959 0,'0'0'15,"88"-35"1,-70 35-1,-1 0-15,1 0 16,-18 18 0,18-1-16,-18 1 15,0-1-15,0 1 16,0 0-16,0-1 16,0 1-1,-18 0-15,36-1 31,-1-17-31,19 0 0,-1 18 16,0 0-16,0-1 16,-35 1-16,0-1 15,0 1-15,-35 0 16,-18 17-16,0-17 16,0-1-16</inkml:trace>
  <inkml:trace contextRef="#ctx0" brushRef="#br0" timeOffset="34779.17">13458 12982 0,'0'0'0,"0"18"63,0-1-63,0 19 15,0-1-15,0 0 16,0-17-16,0 17 16,0-17-16,0 0 15,0-1-15</inkml:trace>
  <inkml:trace contextRef="#ctx0" brushRef="#br0" timeOffset="35220.89">13794 12894 0,'0'0'0,"-18"88"31,18-70-31,0 17 16,-18-17-16,18-1 15,0 1-15,0-36 32,0 1-17,0-1-15,0-17 16,18 0-16,-18-18 16,0 17-16,0 1 15,0 0-15,-35 52 31,-1 19-15,1-1-16,17 0 16,-17 1-16,35-19 15,0 1-15,0-1 16,35-17-16,18 0 0,0 0 16,18-17-16,17-1 15,-17 1-15,-18 17 16,-1-18-16,-34 18 15</inkml:trace>
  <inkml:trace contextRef="#ctx0" brushRef="#br0" timeOffset="35627.96">13282 13652 0,'0'106'63,"0"-70"-63,0-1 0,0-17 15,0 17-15,0-18 16,0 19-16,0-19 15,18-17 17</inkml:trace>
  <inkml:trace contextRef="#ctx0" brushRef="#br0" timeOffset="35956.68">13564 13635 0,'-70'53'47,"70"-36"-31,0 1-16,17-18 16,1 18-16,17-18 15,1 0-15,-1 17 16,-18-17-16,19 18 15,-19-18-15,-17 18 16,0-1-16,0 1 16,0 0-16,-17-1 0,-1 1 15,0-1 1,-17 1-16,0-18 0,17 0 16,1 18-16,-19-18 15,19-18 1</inkml:trace>
  <inkml:trace contextRef="#ctx0" brushRef="#br0" timeOffset="36128.89">13617 13564 0,'0'0'0,"88"-35"15,-35 17 1,-17 18-16,-1-17 0,0 17 15,0 0-15,-17 0 16</inkml:trace>
  <inkml:trace contextRef="#ctx0" brushRef="#br0" timeOffset="39931.15">15081 13617 0,'0'0'0,"-88"18"31,70-1-15,1 1-16,17 0 0,0-1 16,0 1-1,0 0-15,17-18 16,1 0-16,0 0 15,-1 0-15,1 0 16,0 0-16,-1 0 16,-17-18-16,18 18 15,-18-18-15,18 18 16,-1 0 15,-17 18-15,0 0-16,0 17 0,0-17 15,-17-1-15,-1 19 16,-17-19-16,17 1 16,-17-1-16,17-17 15,0 18-15,1-18 16,17 18-16,-18-18 16</inkml:trace>
  <inkml:trace contextRef="#ctx0" brushRef="#br0" timeOffset="40816.85">15399 14358 0,'0'0'0,"-18"0"47,18 18-16,0-1-15,0 1-16,0 0 15,0-1-15,0 1 16,0 0-16,0-1 16,0 18-16,0-17 15,0 0-15,0-1 16,0 1-16,0 17 16,0-17-16,0 0 15,0-1-15,0 1 16,0-1-16,0 1 0,0 0 15,-18-1-15,18 19 16,0-19-16,-17 1 16,17 17-16,0-17 15,0 17-15,0-17 16,0-1-16,0 1 16,0 0-16,0-1 15,0 1-15,0 17 16,0-17-1,0 0-15,0-1 16,17 1-16,-17-1 16,0 1-16,0 0 15,0 17-15,0-17 0,0 17 16,0 0 0,0-17-16,0-1 0,0 1 15</inkml:trace>
  <inkml:trace contextRef="#ctx0" brushRef="#br0" timeOffset="42410.89">21837 14658 0,'-35'18'62,"35"-1"-46,-18-17-16,18 18 15,0-1 1,0 1 0,0 0-16,0-1 15,0 1 1,0 0-16,0-1 16,0 1-16,0 0 15,0-1-15,0 1 16,0-1-1,0 1-15,0 0 16,0-1-16,0 1 16,0 0-16,0 17 15,0-17-15,0-1 0,0 1 16,18 0 0,-18-1-16,0 18 0,0-17 15,0 0-15,0-1 16,0 1-16,0 0 15,17-18-15,-17 17 16,0 1-16,0 0 16,0-1-1,0 1-15,0-1 16,0 1-16,0 0 16,0-1-16,0 1 15,0 0-15,0-1 16,0 1-16,0 0 15,0-1-15,0 1 0,0-1 16,0 1-16,0 0 16,0-1-16,0 1 15,0 0-15,0-1 16,0 1-16,0 0 16,0-1-16,0 1 15,0 0 1,0-1-1,0 1-15,0-1 16,0 1 0,0 0-1,0-1 1</inkml:trace>
  <inkml:trace contextRef="#ctx0" brushRef="#br0" timeOffset="44712.89">21713 12612 0,'-88'17'62,"71"-17"-46,-1 18-16,-17-18 0,17 18 15,-17-1-15,17 1 16,1 0-16,-19-1 16,19 1-16,-1 0 15,-17-1-15,17 1 16,0-1-16,-17-17 16,0 18-16,0 0 15,-1-1-15,1 1 16,0 0-16,-18-1 15,0 1-15,18 0 16,-18-1-16,17 1 16,1-1-16,-18 1 0,18-18 15,-18 35-15,0-17 16,0 0 0,18-1-16,-18 1 0,18 0 15,-18-1-15,0 19 16,0-19-16,0 1 15,0-1-15,0 1 16,18 0-16,0-1 16,-18 1-16,0 0 15,0-1-15,-18 1 16,1 0-16,-18-1 16,17 1-16,1-18 15,-19 17-15,19-17 16,-1 18-16,-17-18 15,17 18-15,1-1 0,-18 1 16,17 0-16,-17 17 16,17-17-16,-17-1 15,18 18-15,-1-17 16,1 0-16,-1-1 16,0 1-16,1 0 15,-1-1-15,-17 1 16,18 0-16,-1-1 15,-17 1-15,0 0 16,17 17-16,-17-18 16,0 1-16,17 0 15,-17-1-15,17 1 0,1 0 16,-1-1-16,1 19 16,-1-19-16,1 1 15,-1-1-15,0 1 16,1 0-16,-1-1 15,1 1-15,-1 0 16,1-1-16,-1 19 16,1-19-16,17 1 15,0-18-15,0 17 16,0 1-16,0 0 16,18-18-16,-1 17 15,19-17-15,-18 18 16,17-18-16,-17 18 0,17-18 15,0 17-15,-17-17 16,17 18-16,-17-18 16,0 18-16,0-18 15,17 0-15,0 17 16,1-17-16,-1 0 16,0 18-16,1-18 15,-1 0-15,0 18 16,1-18-16,-1 17 15,1-17-15,-1 0 16,0 18-16,1-18 16,-1 0-16,36 0 109,-1-18-109,-17 1 16,18 17-16,-18-18 15,18 0-15,-1 1 16,1-1-16,-1 0 16,-17 1-16,18-1 15,-18 0-15,18 18 16,-18-17-16,0-1 15,0 36 17,-18-18-17,0 17-15,1 1 16,-1 0-16,1-1 16,-1 1-16,0-18 15,1 18-15,-1-1 16,18 1-16,-18 0 15,18-1 1,-17 1-16,17-1 16,0 1-1,17-18-15,1 0 16,17 18-16,18-18 16,0 0-16,0 0 15,18 0-15,-36 0 16,18 0-16</inkml:trace>
  <inkml:trace contextRef="#ctx0" brushRef="#br0" timeOffset="47308.89">21749 13388 0,'-18'0'79,"0"0"-64,18 18-15,-17-18 16,-1 17-16,-17-17 15,17 18-15,1-18 16,-19 17-16,1 1 16,0-18-16,17 18 15,-17-18-15,0 17 0,-18 1 16,17 0 0,-17-1-16,1 1 0,-1 0 15,0-18-15,0 17 16,0 1-16,0-1 15,0 1-15,18 0 16,-18-1-16,18-17 16,-18 18-16,17 0 15,1-1-15,-18-17 16,18 18-16,0 0 16,-18-1-16,17 1 15,-16 0-15,-1 17 16,0-18-16,0 19 15,0-19-15,0 19 0,0-1 16,-18-17-16,19 17 16,-1-18-16,-18 19 15,18-19-15,0 19 16,0-19-16,0 1 16,-17 17-16,17-17 15,0-1-15,-18 1 16,19 0-16,-1-1 15,0 1-15,0 0 16,-18-1-16,18 1 0,0 0 16,-17-1-1,17 1-15,-18 0 0,18-1 16,-17 1-16,17-1 16,-18 1-16,19 0 15,-19-1-15,18 1 16,0 0-16,0-1 15,0 1-15,-17-18 16,17 18-16,0-1 16,0 1-16,0-1 15,0 1-15,18 0 16,-18 17-16,18-17 16,-18-1-16,18 1 15,-18 0-15,17-1 16,-17 1-16,18-1 0,-18 1 15,18 0-15,-18-1 16,0 1-16,0 0 16,-17-1-16,17 1 15,0 0-15,0-1 16,18 1-16,-18-18 16,17 18-16,1-1 15,-18 1-15,18-1 16,-18 1-16,18 0 15,-18-1-15,18 19 16,-18-19-16,17 1 16,1 0-16,0-1 15,0-17-15,17 18 16,-17-1-16,-1 1 0,1-18 16,0 18-16,-1-1 15,1 1-15,0 0 16,0-1-16,-1-17 15,1 18-15,0-18 16,17 18-16,-17-18 16,0 17-16,-1 1 15,19-1-15,-19-17 16,1 18-16,18-18 16,-1 18-16,0-18 15,1 17-15,-1-17 16,-17 0-16,17 18 15,0-18-15,1 0 0,-1 18 16,0-18 0,1 17-16,-1-17 15,1 18 1,-1-18 0,0 0-1,18 18-15,-17-18 16,-1 0-16,18 17 15,-18-17-15,36 0 79,-18-17-48,18 17-16,-18-18-15,17 0 16,-17 1 0,18 17-1,0-18-15,-18 0 16,17 1-16,1-1 16,-1 18-16,-17-18 15,0 1 1,-17 17 15,-1 17-15,1-17-16,-1 18 15,0-18-15,1 18 16,-1-1-16,18 1 16,-18-18-16,18 18 15,0-1-15,-17 1 16,17 0-16,0-1 15,0 1-15,0 0 16,17-18 0,1 17-16,0-17 0,17 0 15,-17 0-15,17 0 16,-18 0 0,1 0-16,0-17 0</inkml:trace>
  <inkml:trace contextRef="#ctx0" brushRef="#br0" timeOffset="48230.89">15381 15222 0,'0'89'62,"-18"-72"-46,18 1-1,0-1-15,0 1 16,0 0-16,0-1 16,0 1-16,0 0 15,0-1-15,0 1 16,0 0-16,0-1 0,0 1 15,0-1 1,0 1-16,0 0 16,0-1-16,0 1 15,0 0-15,0-1 16,0 1-16,18 0 16,-18-1-16,0 1 15,0 0-15,0-1 16,0 1-16,0-1 15,0 1-15,0 0 16,0-1-16,0 19 16,0-19-16,0 1 15,0 0-15,0-1 0,0 1 16,0-1-16,0 19 16,0-19-16,0 1 15,0 17-15,0-17 16,0 17-16,0 0 15,0-17-15,18 17 16,-18-17-16,0 0 16,0-1-16,0 19 15,0-19-15,0 1 16,0 0-16,0-1 16,0 1-16,0 17 15,0-17-15,0-1 0,0 1 16,0 0-1,0-1-15</inkml:trace>
  <inkml:trace contextRef="#ctx0" brushRef="#br0" timeOffset="49378.89">21872 15822 0,'-17'-18'63,"-1"36"-16,18 0-32,0-1-15,-18 1 16,18 0-16,-17 17 16,17 0-16,-18-17 15,18 17-15,0 0 0,0 1 16,0-1-16,0-17 16,0 17-16,0-18 15,0 19-15,0-19 16,0 19-16,0-1 15,0-17-15,0 17 16,0-17-16,0 17 16,0-18-16,0 19 15,0-19-15,0 19 16,0-19-16,0 19 16,0-19-16,-18 1 15,18-1-15,0 19 16,0-19-16,0 1 0,0 0 15,-17-18 1,17 17-16</inkml:trace>
  <inkml:trace contextRef="#ctx0" brushRef="#br0" timeOffset="50764.89">21784 13935 0,'0'0'0,"-88"35"47,17 0-31,1 18-16,-1-18 15,1 18-15,-1 0 16,0-17-16,36-19 15,0 18-15,0-17 16,17 0-16,0-1 16,1-17-16</inkml:trace>
  <inkml:trace contextRef="#ctx0" brushRef="#br0" timeOffset="51050.89">21784 13935 0,'0'0'0,"-88"70"47,35-34-47,-18-1 15,1 18-15,-1-18 16,18 0-16,0-17 16,18 17-16,0-17 0,17-18 15,1 0-15,17 17 16</inkml:trace>
  <inkml:trace contextRef="#ctx0" brushRef="#br0" timeOffset="51343.2">21766 13970 0,'0'0'0,"-105"71"31,52-54-15,0 18-16,0 1 16,-18-1-16,18-17 15,18 17-15,0 0 16,-1-17-16,1-1 16,18 1-16,-1 0 15,0-18-15</inkml:trace>
  <inkml:trace contextRef="#ctx0" brushRef="#br0" timeOffset="51604.89">21749 14023 0,'-106'106'32,"35"-71"-17,18 0-15,1 1 16,-1-1-16,0-18 16,17 1-16,1 0 15,17-18-15,1 17 16</inkml:trace>
  <inkml:trace contextRef="#ctx0" brushRef="#br0" timeOffset="51875.52">21431 13952 0,'0'0'0,"106"71"31,-88-18-15,17-18-16,-17 18 16,17-18-16,-17 18 15,17-18-15,-18 1 16,1-1-16,0 0 15,-1-17-15,1 0 16,-18-1-16</inkml:trace>
  <inkml:trace contextRef="#ctx0" brushRef="#br0" timeOffset="52131.27">21855 14005 0,'0'0'16,"-124"106"15,89-71-15,-36 18-16,18-17 15,0-1-15,1 0 16,-1 0-16,17 1 15,1-19-15,17 1 16,1-18-16</inkml:trace>
  <inkml:trace contextRef="#ctx0" brushRef="#br0" timeOffset="52392.89">21872 13847 0,'0'0'0,"-88"35"32,35 0-32,-17 18 15,17-18-15,-18 18 16,18 0-16,-17 0 15,17-18-15,0 1 16,17-19-16,19 1 0,-1-1 16</inkml:trace>
  <inkml:trace contextRef="#ctx0" brushRef="#br0" timeOffset="52649.2">21890 13776 0,'0'0'0,"-106"106"16,35-53 0,1 17-16,-18-17 15,0 18-15,17-18 16,0 0-16,18-18 15,1 0-15,16-17 16,1-1-16,17 1 16,1-18-16</inkml:trace>
  <inkml:trace contextRef="#ctx0" brushRef="#br0" timeOffset="52956.89">21431 13670 0,'0'0'0,"-70"71"47,70-18-47,0 17 16,0-17-16,17 18 15,19-1-15,-1-17 0,-17 18 16,17-18-16,0-1 16,-17-16-16,-18-1 15,17-17-15,-17-1 16</inkml:trace>
  <inkml:trace contextRef="#ctx0" brushRef="#br0" timeOffset="53224.89">21272 13705 0,'0'0'15,"0"89"1,18-36-16,17 17 16,18-17-16,0 18 15,-17-1-15,16 1 16,-16-18-16,-1-18 16,-17 0-16,-1-17 15,-17-1-15,18 1 16,-18-36-1,-35 1-15</inkml:trace>
  <inkml:trace contextRef="#ctx0" brushRef="#br0" timeOffset="53442.89">21343 13741 0,'53'123'31,"-18"-70"-31,1 18 16,-1-18-16,18-1 16,-18 1-16,0 0 15,-17-17-15,0-1 16,-1-18-16,-17 1 16,-17-36-1</inkml:trace>
  <inkml:trace contextRef="#ctx0" brushRef="#br0" timeOffset="53654.64">21325 13864 0,'36'88'16,"-1"-35"-1,0 0-15,18 0 16,-18 0-16,18 0 15,-17-18-15,-1 0 16,-17-17-16,-18 0 16,17-1-16,-34-17 15,-19-17 1</inkml:trace>
  <inkml:trace contextRef="#ctx0" brushRef="#br0" timeOffset="53841.34">21237 13899 0,'53'124'16,"-18"-71"-1,1 0-15,17-18 16,-18 18-16,18-18 16,-18 0-16,-17 1 15,-1-19-15,1 1 16</inkml:trace>
  <inkml:trace contextRef="#ctx0" brushRef="#br0" timeOffset="54035.21">21308 13917 0,'53'106'31,"-18"-71"-16,0 18-15,-17 0 16,17 0-16,-17-18 16,17 0-16,-17-17 0,-18 0 15</inkml:trace>
  <inkml:trace contextRef="#ctx0" brushRef="#br0" timeOffset="54208.89">21396 13952 0,'0'0'0,"35"71"31,1-18-31,-1 0 16,0 0-16,0 0 16,1-1-16,-19-16 15,19-1-15,-19-17 16</inkml:trace>
  <inkml:trace contextRef="#ctx0" brushRef="#br0" timeOffset="59546.88">22049 12541 0,'0'-17'62,"17"-1"-46,1 18-1,0 0-15,-1 0 16,1-18-16,17 18 16,-17 0-16,-1 0 15,1 0-15,0 0 16,-1 0 0,1 0-1,0 0-15,-18-17 16,17 17-16,-17-18 31,18 18-31,-18 18 94,0-1 125</inkml:trace>
  <inkml:trace contextRef="#ctx0" brushRef="#br0" timeOffset="60327.18">22437 12488 0,'0'-17'47,"-18"52"-32,18-17 1,-18 17-16,1 0 16,-1 0-16,0 1 15,1-1-15,-1 0 16,1 1-16,-1-1 16,0-18-16,18 19 15,-17-19-15,-1-17 16</inkml:trace>
  <inkml:trace contextRef="#ctx0" brushRef="#br0" timeOffset="60544.89">22172 12771 0,'88'-36'47,"-35"19"-31,18-1-16,-1 18 15,1-18-15,-1 18 16,-34 0-16,-19 0 16</inkml:trace>
  <inkml:trace contextRef="#ctx0" brushRef="#br0" timeOffset="61422.89">22243 13406 0,'0'0'0,"17"-18"62,1 0-62,0 1 16,-1-1 0,-17 0-16,18 1 15,-18-19-15,0 19 16,0-18-16,0 17 15,-18 18-15,1-18 16,-19 18-16,19 0 16,-19 18-16,1 0 15,0-1-15,17 1 0,1 17 16,17-17-16,0-1 16,0 1-16,0 0 15,17-1-15,1 1 16,-1-18-16,19 18 15,-19-1-15,1 1 16,-18-1-16,0 1 16,-18 0-16,1-1 15,-36 1-15,18 0 16,-1-18-16,1 0 16,0 0-16,-1 0 15,19 0-15,-1-18 16,18-17-1,0 17-15,0-17 16,18 17-16,-1-17 16,36 17-16,-17-17 15,-1 35-15,0-18 16,0 18-16</inkml:trace>
  <inkml:trace contextRef="#ctx0" brushRef="#br0" timeOffset="63454.88">22331 12453 0,'0'0'0,"0"-18"156,17 18-140,1 0-1,0 0 1,-1 0-16,-17-17 0,18 17 15,0 0-15,-1-18 16,1 18-16,0 0 16,-18 18 124,0-1-140,-18-17 16,18 18-16,0 0 16,0-1-16,-18 1 15,18 0-15,-17-1 16</inkml:trace>
  <inkml:trace contextRef="#ctx0" brushRef="#br0" timeOffset="68072.88">22437 5151 0,'0'0'15,"70"-71"17,-52 53-17,-36 36 17,1 0-32,-36-1 15,17 19-15,-34-1 16,17 0-16,0 0 15,0 18-15,0-17 16,0-1-16,18 0 0,0 0 16,-1-17-16,19 0 15,-19-1-15,19 1 16,-1-18 0,1 0-16,17-18 15</inkml:trace>
  <inkml:trace contextRef="#ctx0" brushRef="#br0" timeOffset="68334.88">21855 5239 0,'88'70'31,"0"-34"-16,0-1-15,36 18 16,17-18-16,-18 18 16,1-18-16,-36 18 15,-18-18-15,-34-17 16,-19 0-16,-17-1 16,-17-17-1,-36 0-15,0 0 16,-18 0-16</inkml:trace>
  <inkml:trace contextRef="#ctx0" brushRef="#br0" timeOffset="70028.88">21978 9366 0,'0'0'0,"0"-17"47,-18 17-31</inkml:trace>
  <inkml:trace contextRef="#ctx0" brushRef="#br0" timeOffset="70674.88">21996 9225 0,'0'0'0,"17"0"109,19 0-93,17 0-16,-18 0 0,0 0 15,0 0-15,1 0 16,-19 0 0,-52 18 15,17-1-15,-17 1-16,0 17 15,17 1-15,-17-1 16,0 0-16,17 0 15,0 1-15,1-1 0,-1-17 16,0-1 0,18 1-16,0 0 15,-17-18 1,17-18 0</inkml:trace>
  <inkml:trace contextRef="#ctx0" brushRef="#br0" timeOffset="70868.88">21925 9437 0,'0'0'0,"124"-35"32,-71 35-17,-1-18-15,1 18 0,0 0 16,-17 0-16,-1 0 15,-18 0-15,-17-18 16</inkml:trace>
  <inkml:trace contextRef="#ctx0" brushRef="#br0" timeOffset="71193.13">22595 9102 0,'0'0'0,"-70"17"16,-1 19-16,1-1 15,-1 0-15,1 0 16,-1 1-16,18 17 15,-17-18-15,17 0 16,0-17-16,0 17 16,18-17-16,17-1 15,0 1-15,-17-18 16,35 18-16,-18-18 16</inkml:trace>
  <inkml:trace contextRef="#ctx0" brushRef="#br0" timeOffset="71468.88">21837 9172 0,'123'71'31,"-52"-36"-15,0 0-16,-1 18 0,1-17 15,-18-1-15,-1 0 16,-16-17-16,-19-1 16,1 1-16,0 0 15,-18-1 1</inkml:trace>
  <inkml:trace contextRef="#ctx0" brushRef="#br0" timeOffset="86490.88">15381 16563 0,'0'18'172,"0"-1"-157,0 1-15,0-1 16,0 1 0,-18-18-16,18 18 15,0-1-15,0 1 16,0 0-1,0-1-15,-17-17 16,17 18-16,0 0 16,0-1-16,0 1 15,-18-1 1,18 1-16,0 0 0,0-1 16,0 1-1,-17 0-15,17-1 16,0 1-1,0 0 1,0-1-16,0 1 16,0 0-1,0-1-15,0 1 16,0-1-16,0 1 16,0 0-16,-18-1 15,18 1-15,0 0 16,0-1-1,0 1-15,0 0 16,0-1-16,0 1 16,0-1-1,0 1-15,0 0 16,18-1-16,-18 1 16,0 0-1,0-1-15,0 1 16,0 0-1,0-1-15</inkml:trace>
  <inkml:trace contextRef="#ctx0" brushRef="#br0" timeOffset="88088.88">21819 16651 0,'0'-18'47,"0"1"-32,0 34 48,-17-17-63,17 18 15,0 0-15,-18-1 16,18 1-16,-18 0 16,18-1-16,0 1 15,0 0-15,0 17 16,0-18-16,0 1 15,0 0-15,0-1 16,0 1-16,0 0 16,0 17-16,0-17 15,0-1-15,0 1 16,0 0-16,0-1 16,0 18-16,0-17 15,0 0-15,0-1 16,0 1-16,-17 0 0,17-1 15,0 1-15,0 0 16,0-1-16,0 1 16,0-1-16,0 1 15,0 0-15,-18-18 16,18 17-16,0 1 16,0 0-1,0-1-15,0 1 16,0 0-1,0-1-15,0 1 16,0-1 0,0 1-16,0 0 15,0-1-15,0 1 16,0 0 0,0-1-16,0 1 15</inkml:trace>
  <inkml:trace contextRef="#ctx0" brushRef="#br0" timeOffset="91396.88">15381 16686 0,'0'18'250,"18"-18"-172,-1 0-15,1 0-16,0 0-16,-18 18-16,17-18 1,1 0 15,0 0-15,-1 0-16,1 17 16,-1-17-1,1 0-15,0 0 16,-1 0-1,1 0 1,0 18-16,-1-18 16,1 0-16,0 0 15,17 18-15,-17-18 16,-1 0-16,18 0 16,-17 0-16,0 17 15,17-17-15,-17 0 16,-1 0-16,19 0 0,-19 18 15,18-18-15,-17 0 16,17 0-16,-17 17 16,17-17-16,1 0 15,-19 0-15,18 0 16,1 18-16,-19-18 16,19 0-16,-1 0 15,-17 0-15,17 0 16,-17 18-16,-1-18 15,18 0-15,1 0 16,-1 0-16,-17 17 16,17-17-16,0 0 15,-17 0-15,17 0 0,-17 18 16,17-18 0,0 0-16,-17 0 0,17 0 15,0 0-15,1 0 16,-1 0-16,0 18 15,1-18-15,-1 0 16,0 0-16,0 0 16,1 0-16,-19 0 15,19 17-15,-1-17 16,0 0-16,18 0 16,-18 0-16,1 18 15,17-18-15,-18 0 16,18 0-16,-18 0 15,0 0-15,1 0 16,17 0-16,-18 18 0,18-18 16,-18 0-16,0 0 15,1 0-15,16 0 16,-16 0-16,-1 0 16,0 17-16,18-17 15,-18 0-15,18 0 16,-17 0-16,17 18 15,-18-18-15,18 0 16,0 0-16,-18 0 16,18 0-16,0 18 15,0-18-15,-18 0 16,18 0-16,0 0 0,-18 17 16,18-17-16,0 0 15,-18 0-15,18 18 16,0-18-16,0 0 15,-18 17-15,18-17 16,0 0-16,0 18 16,-18-18-16,18 0 15,0 18-15,0-18 16,-18 0-16,18 0 16,-17 17-16,16-17 15,-16 0-15,-1 0 16,18 0-16,0 18 15,-18-18-15,18 0 0,0 0 16,-18 18 0,18-18-16,0 0 0,-18 0 15,18 0-15,-17 0 16,16 17-16,-16-17 16,17 0-16,-18 0 15,0 0-15,0 18 16,1-18-16,-19 0 15,19 0-15,-1 0 16,-17 18-16,17-18 16,0 0-16,0 0 15,1 0-15,-1 0 0,0 17 16,1-17 0,-19 0-16,1 0 0,17 0 15,-17 0-15,-1 18 16,1-18-16,17 0 15,1 0-15,-1 0 16,0 17-16,0-17 16,1 0-16,-1 0 15,0 0-15,0 0 16,-17 18-16,17-18 16,1 0-16,-19 0 15,19 0-15,-19 0 16,1 0-16,0 0 15,-1 0 48,1 0-47,-1 0 15,1 0 16,0 0-32</inkml:trace>
  <inkml:trace contextRef="#ctx0" brushRef="#br0" timeOffset="91748.88">21396 17198 0,'0'0'0,"-18"-18"63,36 18-63,0 0 15,17 0-15,0 18 16,-17-18-16,17 18 0,-17-1 15,-1-17-15,1 18 16,0-18-16,-18 17 16,0 1-1,0 0 1,0-1 0,-18-17-16,0 18 15,1 0-15,-19-1 16,1 1-16,18 17 15,-19-17-15,1-1 16,17 1-16,1 0 16</inkml:trace>
  <inkml:trace contextRef="#ctx0" brushRef="#br0" timeOffset="93077.63">15205 16581 0,'-18'-36'62,"0"36"-62,1-17 0,-1 17 16,1 0-16,-1 0 16,0 0-16,-17 17 15,0-17-15,17 18 16,0 0-16,1-18 16,17 17-16,-18 1 15,18-1 1,18-17-1,17 0-15,-17 0 16,17 0-16,-17 0 16,-1 0-16,19 0 15,-19 0 1,1 0 0,-18 18-1,17 0 1,-17-1-16,0 1 15,0 0-15,0-1 16,0 1-16,-17-18 16,-18 18-16,17-18 15,-17 17-15,-1-17 16,19 0-16,-19 0 16,19 0-16,-1 0 15,0 0-15</inkml:trace>
  <inkml:trace contextRef="#ctx0" brushRef="#br0" timeOffset="95910.88">21678 17427 0,'-17'0'47,"17"18"94,-18-18-32,18 17-93,-18-17 0,1 0 15,17 18-16,-18-18-15,0 0 16,1 0 0,-1 0-1,0 18 1,1-18-16,-1 0 0,1 0 16,-1 17-1,0-17-15,1 0 16,-19 0-16,19 0 15,-1 0-15,-17 0 16,-1 18-16,19-18 16,-18 0-16,-1 0 15,1 18-15,0-18 16,-1 0-16,19 17 16,-18-17-16,-1 0 15,1 0-15,0 0 16,-1 18-16,-16-18 0,16 0 15,-17 18-15,0-18 16,0 0-16,1 17 16,16-17-16,1 0 15,-18 18-15,18-18 16,-18 18-16,0-18 16,0 17-16,0-17 15,0 18-15,-17-18 16,17 17-16,-18 1 15,18-18-15,-17 18 16,17-18-16,-18 17 16,18-17-16,-17 18 15,17-18-15,-18 18 0,18-18 16,-17 0-16,17 17 16,0-17-16,-18 18 15,19-18-15,-19 18 16,18-1-16,-17-17 15,-1 18-15,18-18 16,-18 17-16,1-17 16,-1 18-16,18-18 15,-17 18-15,-1-18 16,18 17-16,1 1 16,-19-18-16,18 18 15,0-18-15,18 0 16,-18 0-16,0 17 15,18-17-15,-18 0 0,0 18 16,0-18-16,18 0 16,-18 18-16,18-18 15,-18 0-15,17 17 16,-17-17-16,18 0 16,-18 0-16,18 0 15,-18 18-15,18-18 16,-18 0-16,18 0 15,-1 17-15,1-17 16,0 0-16,-18 0 16,18 18-16,-1-18 15,1 0-15,0 0 16,17 0-16,-17 0 0,-1 18 16,1-18-16,0 0 15,0 0-15,-1 17 16,1-17-16,0 0 15,0 0-15,-1 0 16,19 0-16,-19 0 16,1 0-16,17 18 15,-17-18-15,0 0 16,0 18-16,-1-18 16,1 17-16,17-17 15,-17 18-15,0-18 16,0 18-16,17-18 0,-17 0 15,-1 17 1,19-17-16,-19 18 0,1-18 16,18 0-16,-19 0 15,19 0-15,-1 18 16,-17-18-16,17 0 16,0 0-16,1 0 15,-1 17-15,-17-17 16,17 0-16,1 0 15,-1 18-15,0-18 16,1 17-16,-1-17 16,0 0-16,18 18 15,-17-18-15,-1 0 0,0 0 16,1 0 0,-1 0-16,36-18 62,-1 1-62,1-1 16,0-17-16,17 17 15,18-17-15,-18 0 16,1 17-16,-19 18 16,1-18-16,-1 18 15,-34 0 16,-1 0-15,1 0-16,-19 18 16,19 0-16,-19-1 15,19 1-15,-1 0 16,0 17-16,1 0 16,17-17-16,0 17 15,0 0-15,0 1 16,0-1-16,17 0 15,1 0-15,35-17 16,-18 0-16,18-18 16,0 0-16,0 0 15,-18 0-15,1 0 16,-19-18-16</inkml:trace>
  <inkml:trace contextRef="#ctx0" brushRef="#br0" timeOffset="96751.19">15293 17427 0,'0'53'63,"0"-35"-63,0 17 16,0-17-16,0 17 15,0 18-15,0-18 16,0 0-16,0 1 15,0-1-15,0 0 0,0 1 16,0-1-16,0 0 16,0-17-16,18 17 15,-18 0-15,17 1 16,-17 16-16,0-16 16,0 17-16,0 0 15,0 0-15,0 17 16,0-35-16,18 18 15,-18 0-15,0-18 16,17 1-16,-17 17 16,0-18-16,0 0 15,0 0-15,0 18 16,0-17-16,0-1 0,0 0 16,0-17-16,-17 17 15,17-17-15,0-1 16,0 1-16,0 0 15</inkml:trace>
  <inkml:trace contextRef="#ctx0" brushRef="#br0" timeOffset="97852.88">21678 17462 0,'0'0'0,"18"71"47,-1-53-31,-17-1-16,0 1 15,0 17-15,0 1 16,0-1-16,0 0 0,0 0 15,18 1-15,-18-1 16,0 18-16,0-18 16,0 0-16,18 1 15,-18-1-15,0 0 16,0 18-16,0-18 16,0 18-16,0 0 15,0 0-15,0 0 16,0 0-16,0 0 15,0-18-15,0 18 16,0-18-16,0 18 16,0-17-16,0-1 15,0-18-15,0 19 0,0-1 16,0-17 0,0-1-16,0 19 0,0-19 15,0 1-15,0 0 16,0-1-1</inkml:trace>
  <inkml:trace contextRef="#ctx0" brushRef="#br0" timeOffset="98790.88">22243 17321 0,'0'0'0,"0"-70"47,-18 70-32,-17 0-15,17 0 16,-17 0-16,17 17 16,-17 1-16,17 0 15,1-1-15,-1 1 0,18 0 16,0-1 0,0 1-16,18-18 15,17 0-15,0 0 16,-17-18-16,-1 18 15,1-17-15,0-1 16,-1 18 15,-17 18-15,18-1-16,-18 1 16,18 17-16,-18-17 15,17 17-15,-17-17 16,-17 17-16,-1-17 0,-35-1 15,18 1-15,-18-18 16,18 18-16,-1-18 16,1 0-16,17 0 15,1 0-15,-1 0 16</inkml:trace>
  <inkml:trace contextRef="#ctx0" brushRef="#br0" timeOffset="100290.88">13159 16616 0,'0'0'0,"0"17"63,0 1-63,0 17 15,0 1-15,0-1 0,0 18 16,0 0-16,-18-18 16,0 18-16,18 0 15,-17-18-15,17 0 16,0 1-16</inkml:trace>
  <inkml:trace contextRef="#ctx0" brushRef="#br0" timeOffset="100650.88">13617 16686 0,'0'0'0,"-70"-17"47,34 34-31,1 19-16,0-1 15,17 18-15,1-18 16,17 0-16,0 1 16,0-19-16,17 1 15,1 0-15,17-1 16,18-17-16,0 0 16,0 0-16,-18-17 15,-17 17-15,-18-18 16,0 0-16,-18 1 0,-17-1 15,-18 18-15,18 0 16,-18 0 0,17 0-16,19 18 0,-1-1 15,18 1-15</inkml:trace>
  <inkml:trace contextRef="#ctx0" brushRef="#br0" timeOffset="102022.88">13564 16245 0,'0'0'0,"-35"-88"47,17 71-31,1 17-16,-1-18 15,0 18-15,1 0 16,-18 0-16,17 0 16,0 0-16,-17 0 15,0 18-15,-1-18 16,-16 17-16,16-17 16,-17 18-16,0-1 15,18 1-15,-18 0 16,18-1-16,-18 1 15,18 0-15,-1-1 16,-16 19-16,16-19 16,-17 19-16,0-19 15,18 18-15,-18 1 0,18 17 16,0-18 0,-1 0-16,1 18 0,0 0 15,17-18-15,1 18 16,17 0-16,0 0 15,0 0-15,0 0 16,0 0-16,17 17 16,18 1-16,1-18 15,-19 0-15,36-18 16,-17 18-16,17 0 16,-1-18-16,1 0 15,0 1-15,18-1 16,-18 0-16,17-17 15,-17 17-15,18-17 0,-1-1 16,1 1-16,-1-18 16,1 0-16,-18 0 15,17 0-15,-17 0 16,18-18-16,-18 1 16,17-1-16,-17 1 15,0-1-15,0-17 16,18-1-16,-18 1 15,0-18-15,-18 0 16,0 0-16,0 0 16,-17-17-16,0-1 15,-18 1-15,0-18 16,-18 17-16,0-17 0,-17 17 16,0 1-16,-18-19 15,0 19-15,-18-1 16,1-17-16,-1 18 15,-17-1-15,-18 18 16,0 18-16,-17 17 16,17 1-16,-17 17 15,17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8.0  (April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a:p>
            <a:pPr marL="171450" indent="-171450">
              <a:buFont typeface="Arial" panose="020B0604020202020204" pitchFamily="34" charset="0"/>
              <a:buChar char="•"/>
            </a:pPr>
            <a:r>
              <a:rPr lang="en-US" dirty="0"/>
              <a:t>added new  8</a:t>
            </a:r>
            <a:r>
              <a:rPr lang="en-US" baseline="30000" dirty="0"/>
              <a:t>th</a:t>
            </a:r>
            <a:r>
              <a:rPr lang="en-US" dirty="0"/>
              <a:t> edition material on QUIC, CUBIC, delay-based congestion control</a:t>
            </a:r>
          </a:p>
          <a:p>
            <a:pPr marL="171450" indent="-171450">
              <a:buFont typeface="Arial" panose="020B0604020202020204" pitchFamily="34" charset="0"/>
              <a:buChar char="•"/>
            </a:pPr>
            <a:r>
              <a:rPr lang="en-US" dirty="0"/>
              <a:t>lighter header font</a:t>
            </a:r>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a:t>
            </a:fld>
            <a:endParaRPr lang="en-US"/>
          </a:p>
        </p:txBody>
      </p:sp>
    </p:spTree>
    <p:extLst>
      <p:ext uri="{BB962C8B-B14F-4D97-AF65-F5344CB8AC3E}">
        <p14:creationId xmlns:p14="http://schemas.microsoft.com/office/powerpoint/2010/main" val="1167683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7021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5774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7928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518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600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9711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6353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84387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0355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886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13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182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17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35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1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28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333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462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14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a:p>
        </p:txBody>
      </p:sp>
    </p:spTree>
    <p:extLst>
      <p:ext uri="{BB962C8B-B14F-4D97-AF65-F5344CB8AC3E}">
        <p14:creationId xmlns:p14="http://schemas.microsoft.com/office/powerpoint/2010/main" val="2616235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5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94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341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24</a:t>
            </a:fld>
            <a:endParaRPr lang="en-US"/>
          </a:p>
        </p:txBody>
      </p:sp>
    </p:spTree>
    <p:extLst>
      <p:ext uri="{BB962C8B-B14F-4D97-AF65-F5344CB8AC3E}">
        <p14:creationId xmlns:p14="http://schemas.microsoft.com/office/powerpoint/2010/main" val="3390898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69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5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 RFC – </a:t>
            </a:r>
            <a:r>
              <a:rPr lang="en-US"/>
              <a:t>it’s only 2.5 pages!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823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869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2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05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a:p>
        </p:txBody>
      </p:sp>
    </p:spTree>
    <p:extLst>
      <p:ext uri="{BB962C8B-B14F-4D97-AF65-F5344CB8AC3E}">
        <p14:creationId xmlns:p14="http://schemas.microsoft.com/office/powerpoint/2010/main" val="1624932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069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81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43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076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338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965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37</a:t>
            </a:fld>
            <a:endParaRPr lang="en-US"/>
          </a:p>
        </p:txBody>
      </p:sp>
    </p:spTree>
    <p:extLst>
      <p:ext uri="{BB962C8B-B14F-4D97-AF65-F5344CB8AC3E}">
        <p14:creationId xmlns:p14="http://schemas.microsoft.com/office/powerpoint/2010/main" val="1508217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arrows through reliable data transfer channel is just one way – reliably send from sender to receiver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415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some time talking about how its to the sender and receiver side protocol that IMPLEMENTS reliable data transfer</a:t>
            </a:r>
          </a:p>
          <a:p>
            <a:endParaRPr lang="en-US" dirty="0"/>
          </a:p>
          <a:p>
            <a:r>
              <a:rPr lang="en-US" dirty="0"/>
              <a:t>Communication over unreliable channel is </a:t>
            </a:r>
            <a:r>
              <a:rPr lang="en-US" dirty="0" err="1"/>
              <a:t>TWO-way</a:t>
            </a:r>
            <a:r>
              <a:rPr lang="en-US" dirty="0"/>
              <a:t>: sender and receiver will exchange messages back and forth to IMPLEMENT one-way  reliable data transfer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67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we have a sender side and a receiver side. How much work they’ll have to do depends on the  IMPAIRMENTS introduced by channel – if the channel is perfect – no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117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By logical communication , we</a:t>
            </a:r>
          </a:p>
          <a:p>
            <a:r>
              <a:rPr lang="en-US" sz="1200" kern="1200" dirty="0">
                <a:solidFill>
                  <a:schemeClr val="tx1"/>
                </a:solidFill>
                <a:effectLst/>
                <a:latin typeface="+mn-lt"/>
                <a:ea typeface="+mn-ea"/>
                <a:cs typeface="+mn-cs"/>
              </a:rPr>
              <a:t>mean that from an application’s perspective, it is as if the hosts running the processes</a:t>
            </a:r>
          </a:p>
          <a:p>
            <a:r>
              <a:rPr lang="en-US" sz="1200" kern="1200" dirty="0">
                <a:solidFill>
                  <a:schemeClr val="tx1"/>
                </a:solidFill>
                <a:effectLst/>
                <a:latin typeface="+mn-lt"/>
                <a:ea typeface="+mn-ea"/>
                <a:cs typeface="+mn-cs"/>
              </a:rPr>
              <a:t>were directly connected; in reality, the hosts may be on opposite sides of the</a:t>
            </a:r>
          </a:p>
          <a:p>
            <a:r>
              <a:rPr lang="en-US" sz="1200" kern="1200" dirty="0">
                <a:solidFill>
                  <a:schemeClr val="tx1"/>
                </a:solidFill>
                <a:effectLst/>
                <a:latin typeface="+mn-lt"/>
                <a:ea typeface="+mn-ea"/>
                <a:cs typeface="+mn-cs"/>
              </a:rPr>
              <a:t>planet, connected via numerous routers and a wide range of link types. Application</a:t>
            </a:r>
          </a:p>
          <a:p>
            <a:r>
              <a:rPr lang="en-US" sz="1200" kern="1200" dirty="0">
                <a:solidFill>
                  <a:schemeClr val="tx1"/>
                </a:solidFill>
                <a:effectLst/>
                <a:latin typeface="+mn-lt"/>
                <a:ea typeface="+mn-ea"/>
                <a:cs typeface="+mn-cs"/>
              </a:rPr>
              <a:t>processes use the logical communication provided by the transport layer to send</a:t>
            </a:r>
          </a:p>
          <a:p>
            <a:r>
              <a:rPr lang="en-US" sz="1200" kern="1200" dirty="0">
                <a:solidFill>
                  <a:schemeClr val="tx1"/>
                </a:solidFill>
                <a:effectLst/>
                <a:latin typeface="+mn-lt"/>
                <a:ea typeface="+mn-ea"/>
                <a:cs typeface="+mn-cs"/>
              </a:rPr>
              <a:t>messages to each other, free from the worry of the details of the physical infrastructure</a:t>
            </a:r>
          </a:p>
          <a:p>
            <a:r>
              <a:rPr lang="en-US" sz="1200" kern="1200" dirty="0">
                <a:solidFill>
                  <a:schemeClr val="tx1"/>
                </a:solidFill>
                <a:effectLst/>
                <a:latin typeface="+mn-lt"/>
                <a:ea typeface="+mn-ea"/>
                <a:cs typeface="+mn-cs"/>
              </a:rPr>
              <a:t>used to carry these messages.</a:t>
            </a:r>
          </a:p>
          <a:p>
            <a:endParaRPr lang="en-US" dirty="0"/>
          </a:p>
          <a:p>
            <a:r>
              <a:rPr lang="en-US" dirty="0"/>
              <a:t>Let’s look at each of these three (logical communications, actions,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14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point of view to keep in mind – it’s easy for US to look at sender and receiver together and see what is happening.  OH – that message sent was lost. </a:t>
            </a:r>
          </a:p>
          <a:p>
            <a:endParaRPr lang="en-US" dirty="0"/>
          </a:p>
          <a:p>
            <a:r>
              <a:rPr lang="en-US" dirty="0"/>
              <a:t>But think about it say from senders POV How does the sender know if its transmitted message over the unreliable channel got though??  ONLY if receiver somehow signals to the sender that it was received.</a:t>
            </a:r>
          </a:p>
          <a:p>
            <a:endParaRPr lang="en-US" dirty="0"/>
          </a:p>
          <a:p>
            <a:endParaRPr lang="en-US" dirty="0"/>
          </a:p>
          <a:p>
            <a:r>
              <a:rPr lang="en-US" dirty="0"/>
              <a:t>The key point here is that one side does NOT know what is going on at the other side – it’s as if there’s a curtain between them.  Everything they know about the other can ONLY be learned by sending/receiving messages.</a:t>
            </a:r>
          </a:p>
          <a:p>
            <a:endParaRPr lang="en-US" dirty="0"/>
          </a:p>
          <a:p>
            <a:r>
              <a:rPr lang="en-US" dirty="0"/>
              <a:t>Sender process wants to make sure a segment got through.  But it can just somehow magically look through curtain to see if receiver got it.  It will be up to the receiver to let the sender KNOW that it (the receiver) has correctly received the segment.</a:t>
            </a:r>
          </a:p>
          <a:p>
            <a:endParaRPr lang="en-US" dirty="0"/>
          </a:p>
          <a:p>
            <a:r>
              <a:rPr lang="en-US" dirty="0"/>
              <a:t>How will the sender and receiver do that – that’s the PROTOCOL.</a:t>
            </a:r>
          </a:p>
          <a:p>
            <a:endParaRPr lang="en-US" dirty="0"/>
          </a:p>
          <a:p>
            <a:r>
              <a:rPr lang="en-US" dirty="0"/>
              <a:t> Before starting to develop a protocol, let’s look more closely at the interface (the API if you will)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984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704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let’s get started in developing our reliable data transfer protocol, which we’ll call </a:t>
            </a:r>
            <a:r>
              <a:rPr lang="en-US" dirty="0" err="1"/>
              <a:t>rdt</a:t>
            </a:r>
            <a:r>
              <a:rPr lang="en-US" dirty="0"/>
              <a:t> (need a good acronym for protocol – like HTTP, TCP, UDP, IP)</a:t>
            </a:r>
          </a:p>
          <a:p>
            <a:endParaRPr lang="en-US" dirty="0"/>
          </a:p>
          <a:p>
            <a:r>
              <a:rPr lang="en-US" dirty="0"/>
              <a:t>Bullet points 1 and 2</a:t>
            </a:r>
          </a:p>
          <a:p>
            <a:endParaRPr lang="en-US" dirty="0"/>
          </a:p>
          <a:p>
            <a:endParaRPr lang="en-US" dirty="0"/>
          </a:p>
          <a:p>
            <a:r>
              <a:rPr lang="en-US" dirty="0"/>
              <a:t>NOW if we are going to develop a protocol, so we’ll need some way to SPECIFY a protocol.  </a:t>
            </a:r>
            <a:r>
              <a:rPr lang="en-US" b="1" i="1" dirty="0"/>
              <a:t>How</a:t>
            </a:r>
            <a:r>
              <a:rPr lang="en-US" dirty="0"/>
              <a:t> do we do that?</a:t>
            </a:r>
          </a:p>
          <a:p>
            <a:endParaRPr lang="en-US" dirty="0"/>
          </a:p>
          <a:p>
            <a:r>
              <a:rPr lang="en-US" dirty="0"/>
              <a:t>We could write text, but as all know, that’s prone to misinterpretation, and might be incomplete.  You might write a specification, and then think “oh yeah – I forgot about that case”</a:t>
            </a:r>
          </a:p>
          <a:p>
            <a:endParaRPr lang="en-US" dirty="0"/>
          </a:p>
          <a:p>
            <a:r>
              <a:rPr lang="en-US" dirty="0"/>
              <a:t>What we need is more </a:t>
            </a:r>
            <a:r>
              <a:rPr lang="en-US" b="1" i="1" dirty="0"/>
              <a:t>formal</a:t>
            </a:r>
            <a:r>
              <a:rPr lang="en-US" dirty="0"/>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p>
          <a:p>
            <a:endParaRPr lang="en-US" dirty="0"/>
          </a:p>
          <a:p>
            <a:r>
              <a:rPr lang="en-US" dirty="0"/>
              <a:t>And as the name might suggest, a central notion of finite state machines is the notion of STATE </a:t>
            </a:r>
          </a:p>
          <a:p>
            <a:r>
              <a:rPr lang="en-US" dirty="0"/>
              <a:t>&lt;talk about state&gt;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2469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start with the simplest case possible - an unreliable channel that is, in fact perfect – no segments are lost, corrupted, </a:t>
            </a:r>
            <a:r>
              <a:rPr lang="en-US" dirty="0" err="1"/>
              <a:t>dupplicated</a:t>
            </a:r>
            <a:r>
              <a:rPr lang="en-US" dirty="0"/>
              <a:t> or reordered.  The sender just sends and it pops out the other side(perhaps after some delay) perfectly.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4518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97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17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977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266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33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14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336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24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4469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015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009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915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98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674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02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053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83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9287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154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946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if RTT=30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1KB pkt every 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33kB/sec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thruput</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over 1 Gbps link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network protocol limits use of physical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Let’s develop a formula for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625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799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030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788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228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t>
            </a:r>
            <a:r>
              <a:rPr lang="en-US" dirty="0" err="1"/>
              <a:t>ackowledgedm</a:t>
            </a:r>
            <a:r>
              <a:rPr lang="en-US" dirty="0"/>
              <a:t> 6 sequence numbers are available for us. In </a:t>
            </a:r>
            <a:r>
              <a:rPr lang="en-US" dirty="0" err="1"/>
              <a:t>woindow</a:t>
            </a:r>
            <a:r>
              <a:rPr lang="en-US" dirty="0"/>
              <a:t>, but no calls from above to use them.</a:t>
            </a:r>
          </a:p>
          <a:p>
            <a:endParaRPr lang="en-US" dirty="0"/>
          </a:p>
          <a:p>
            <a:r>
              <a:rPr lang="en-US" dirty="0"/>
              <a:t>Note – we’ll skip the Go-Back-N FSM specification you can </a:t>
            </a:r>
            <a:r>
              <a:rPr lang="en-US" dirty="0" err="1"/>
              <a:t>chack</a:t>
            </a:r>
            <a:r>
              <a:rPr lang="en-US" dirty="0"/>
              <a:t> that out in </a:t>
            </a:r>
            <a:r>
              <a:rPr lang="en-US" dirty="0" err="1"/>
              <a:t>powerpoitn</a:t>
            </a:r>
            <a:r>
              <a:rPr lang="en-US" dirty="0"/>
              <a: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198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a:t>
            </a:r>
            <a:r>
              <a:rPr lang="en-US" dirty="0" err="1"/>
              <a:t>indiviually</a:t>
            </a:r>
            <a:r>
              <a:rPr lang="en-US" dirty="0"/>
              <a:t>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a:t>
            </a:r>
            <a:r>
              <a:rPr lang="en-US" dirty="0" err="1"/>
              <a:t>indiviually</a:t>
            </a:r>
            <a:r>
              <a:rPr lang="en-US" dirty="0"/>
              <a:t>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9414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a:t>
            </a:r>
            <a:r>
              <a:rPr lang="en-US" dirty="0" err="1"/>
              <a:t>indiviually</a:t>
            </a:r>
            <a:r>
              <a:rPr lang="en-US" dirty="0"/>
              <a:t>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1187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702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76</a:t>
            </a:fld>
            <a:endParaRPr lang="en-US"/>
          </a:p>
        </p:txBody>
      </p:sp>
    </p:spTree>
    <p:extLst>
      <p:ext uri="{BB962C8B-B14F-4D97-AF65-F5344CB8AC3E}">
        <p14:creationId xmlns:p14="http://schemas.microsoft.com/office/powerpoint/2010/main" val="3882601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840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94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78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thing to note here is that the ACK number (43) on the B-to-A segment is one more than the sequence number (42) on the A-</a:t>
            </a:r>
            <a:r>
              <a:rPr lang="en-US" dirty="0" err="1"/>
              <a:t>toB</a:t>
            </a:r>
            <a:r>
              <a:rPr lang="en-US" dirty="0"/>
              <a:t> segment that triggered that 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the ACK number (80) on the </a:t>
            </a:r>
            <a:r>
              <a:rPr lang="en-US"/>
              <a:t>last A-to-B </a:t>
            </a:r>
            <a:r>
              <a:rPr lang="en-US" dirty="0"/>
              <a:t>segment is one more than the sequence number (79) on the B-to-A segment that triggered that ACK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1822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2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3544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how TCP re-computes the estimated RTT each time a new </a:t>
            </a:r>
            <a:r>
              <a:rPr lang="en-US" dirty="0" err="1"/>
              <a:t>SampleRTT</a:t>
            </a:r>
            <a:r>
              <a:rPr lang="en-US" dirty="0"/>
              <a:t> is taken.</a:t>
            </a:r>
          </a:p>
          <a:p>
            <a:r>
              <a:rPr lang="en-US" dirty="0"/>
              <a:t>The process is knows as an </a:t>
            </a:r>
            <a:r>
              <a:rPr lang="en-US" dirty="0" err="1"/>
              <a:t>exponeitally</a:t>
            </a:r>
            <a:r>
              <a:rPr lang="en-US" dirty="0"/>
              <a:t> weighted moving average, shown by the equation here.</a:t>
            </a:r>
          </a:p>
          <a:p>
            <a:r>
              <a:rPr lang="en-US" dirty="0"/>
              <a:t>&lt;say it&gt;</a:t>
            </a:r>
          </a:p>
          <a:p>
            <a:r>
              <a:rPr lang="en-US" dirty="0"/>
              <a:t>Where alpha reflects the influence of the most recent measurements on the estimated RTT; a typical value of alpha used in </a:t>
            </a:r>
            <a:r>
              <a:rPr lang="en-US" dirty="0" err="1"/>
              <a:t>implementaitons</a:t>
            </a:r>
            <a:r>
              <a:rPr lang="en-US" dirty="0"/>
              <a:t> is .125</a:t>
            </a:r>
          </a:p>
          <a:p>
            <a:endParaRPr lang="en-US" dirty="0"/>
          </a:p>
          <a:p>
            <a:r>
              <a:rPr lang="en-US" dirty="0"/>
              <a:t>The graph at the bottom show measured RTTs </a:t>
            </a:r>
            <a:r>
              <a:rPr lang="en-US" dirty="0" err="1"/>
              <a:t>beween</a:t>
            </a:r>
            <a:r>
              <a:rPr lang="en-US" dirty="0"/>
              <a:t> a host in the Massachusetts and a host in France, as well as the estimated, “smoothed”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3563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value of the estimated RTT, TCP computes the timeout interval to be the estimated RTT plus a “safety margin”</a:t>
            </a:r>
          </a:p>
          <a:p>
            <a:r>
              <a:rPr lang="en-US" dirty="0"/>
              <a:t> </a:t>
            </a:r>
          </a:p>
          <a:p>
            <a:r>
              <a:rPr lang="en-US" dirty="0"/>
              <a:t>And the intuition is that if we are seeing a large variation in SAMPLERTT – the RTT estimates are fluctuating a lot - then we’ll want a larger </a:t>
            </a:r>
            <a:r>
              <a:rPr lang="en-US" dirty="0" err="1"/>
              <a:t>savety</a:t>
            </a:r>
            <a:r>
              <a:rPr lang="en-US" dirty="0"/>
              <a:t> margin</a:t>
            </a:r>
          </a:p>
          <a:p>
            <a:endParaRPr lang="en-US" dirty="0"/>
          </a:p>
          <a:p>
            <a:r>
              <a:rPr lang="en-US" dirty="0"/>
              <a:t>So TCP computes the Timeout interval to be the Estimated RTT plus 4 times a measure of deviation in the RTT.</a:t>
            </a:r>
          </a:p>
          <a:p>
            <a:endParaRPr lang="en-US" dirty="0"/>
          </a:p>
          <a:p>
            <a:r>
              <a:rPr lang="en-US" dirty="0"/>
              <a:t>The deviation in the RTT is computed as the </a:t>
            </a:r>
            <a:r>
              <a:rPr lang="en-US" dirty="0" err="1"/>
              <a:t>eWMA</a:t>
            </a:r>
            <a:r>
              <a:rPr lang="en-US" dirty="0"/>
              <a:t> of the difference between the most recently measured </a:t>
            </a:r>
            <a:r>
              <a:rPr lang="en-US" dirty="0" err="1"/>
              <a:t>SampleRTT</a:t>
            </a:r>
            <a:r>
              <a:rPr lang="en-US" dirty="0"/>
              <a:t> from the Estimated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075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cement our understanding of TCP reliability, let’s look a a few retransmission scenarios</a:t>
            </a:r>
          </a:p>
          <a:p>
            <a:endParaRPr lang="en-US" dirty="0"/>
          </a:p>
          <a:p>
            <a:r>
              <a:rPr lang="en-US" dirty="0"/>
              <a:t>In the first case a TCP segments is </a:t>
            </a:r>
            <a:r>
              <a:rPr lang="en-US" dirty="0" err="1"/>
              <a:t>transmited</a:t>
            </a:r>
            <a:r>
              <a:rPr lang="en-US" dirty="0"/>
              <a:t> and the ACK is lost, and the TCP timeout mechanism results in another copy of being transmitted and then re-</a:t>
            </a:r>
            <a:r>
              <a:rPr lang="en-US" dirty="0" err="1"/>
              <a:t>ACKed</a:t>
            </a:r>
            <a:r>
              <a:rPr lang="en-US" dirty="0"/>
              <a:t> a the sender</a:t>
            </a:r>
          </a:p>
          <a:p>
            <a:endParaRPr lang="en-US" dirty="0"/>
          </a:p>
          <a:p>
            <a:r>
              <a:rPr lang="en-US" dirty="0"/>
              <a:t>In the second example two segments are sent and acknowledged, but there is a premature timeout e for the first segment, which is retransmitted.  </a:t>
            </a:r>
            <a:r>
              <a:rPr lang="en-US" dirty="0" err="1"/>
              <a:t>Notet</a:t>
            </a:r>
            <a:r>
              <a:rPr lang="en-US" dirty="0"/>
              <a:t> that when this retransmitted segment is received, the receiver has already received the first two segments, and so resends a cumulative ACK for both segments received so far, rather than an ACK for just this fist segment.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0587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433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our study of TCP reliability by discussing an optimization to the original TCP known as TCP fast retransmit,</a:t>
            </a:r>
          </a:p>
          <a:p>
            <a:endParaRPr lang="en-US" dirty="0"/>
          </a:p>
          <a:p>
            <a:r>
              <a:rPr lang="en-US" dirty="0"/>
              <a:t>Take a look at this example on the right where 5 segments are transmitted and the second segment is lost.  In this case the TCP receiver sends an ACK 100 acknowledging the first received segment.</a:t>
            </a:r>
          </a:p>
          <a:p>
            <a:r>
              <a:rPr lang="en-US" dirty="0"/>
              <a:t>When the third segment arrives at the receiver, the TCP receiver sends another ACK 100 since the second segment has not arrived. And similarly for the 4</a:t>
            </a:r>
            <a:r>
              <a:rPr lang="en-US" baseline="30000" dirty="0"/>
              <a:t>th</a:t>
            </a:r>
            <a:r>
              <a:rPr lang="en-US" dirty="0"/>
              <a:t> and 5</a:t>
            </a:r>
            <a:r>
              <a:rPr lang="en-US" baseline="30000" dirty="0"/>
              <a:t>th</a:t>
            </a:r>
            <a:r>
              <a:rPr lang="en-US" dirty="0"/>
              <a:t> segments to arrive.</a:t>
            </a:r>
          </a:p>
          <a:p>
            <a:endParaRPr lang="en-US" dirty="0"/>
          </a:p>
          <a:p>
            <a:r>
              <a:rPr lang="en-US" dirty="0"/>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p>
          <a:p>
            <a:endParaRPr lang="en-US" dirty="0"/>
          </a:p>
          <a:p>
            <a:r>
              <a:rPr lang="en-US" dirty="0"/>
              <a:t>With fast retransmit, the arrival of three duplicate ACK causes the sender to retransmit its oldest </a:t>
            </a:r>
            <a:r>
              <a:rPr lang="en-US" dirty="0" err="1"/>
              <a:t>unACKed</a:t>
            </a:r>
            <a:r>
              <a:rPr lang="en-US" dirty="0"/>
              <a:t> segment, without waiting for a timeout event.  This allows TCP to recover more quickly from what is very likely a loss event</a:t>
            </a:r>
          </a:p>
          <a:p>
            <a:endParaRPr lang="en-US" dirty="0"/>
          </a:p>
          <a:p>
            <a:r>
              <a:rPr lang="en-US" dirty="0"/>
              <a:t>specifically that the second segment has been lost, since three higher -numbered segments were received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1026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87</a:t>
            </a:fld>
            <a:endParaRPr lang="en-US"/>
          </a:p>
        </p:txBody>
      </p:sp>
    </p:spTree>
    <p:extLst>
      <p:ext uri="{BB962C8B-B14F-4D97-AF65-F5344CB8AC3E}">
        <p14:creationId xmlns:p14="http://schemas.microsoft.com/office/powerpoint/2010/main" val="31177788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3774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0571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280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8775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5640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3418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other TCP topic we’ll want to consider here is that of “connection  management”</a:t>
            </a:r>
          </a:p>
          <a:p>
            <a:endParaRPr lang="en-US" dirty="0"/>
          </a:p>
          <a:p>
            <a:pPr marL="0" indent="0">
              <a:buFont typeface="Arial" panose="020B0604020202020204" pitchFamily="34" charset="0"/>
              <a:buNone/>
            </a:pPr>
            <a:r>
              <a:rPr lang="en-US" dirty="0"/>
              <a:t>The TCP sender and </a:t>
            </a:r>
            <a:r>
              <a:rPr lang="en-US" dirty="0" err="1"/>
              <a:t>reciver</a:t>
            </a:r>
            <a:r>
              <a:rPr lang="en-US" dirty="0"/>
              <a:t> have a number of pieces of shared state that they must establish before actually communication</a:t>
            </a:r>
          </a:p>
          <a:p>
            <a:pPr marL="171450" indent="-171450">
              <a:buFont typeface="Arial" panose="020B0604020202020204" pitchFamily="34" charset="0"/>
              <a:buChar char="•"/>
            </a:pPr>
            <a:r>
              <a:rPr lang="en-US" dirty="0"/>
              <a:t>FIRST </a:t>
            </a:r>
            <a:r>
              <a:rPr lang="en-US" dirty="0" err="1"/>
              <a:t>theym</a:t>
            </a:r>
            <a:r>
              <a:rPr lang="en-US" dirty="0"/>
              <a:t> </a:t>
            </a:r>
            <a:r>
              <a:rPr lang="en-US" dirty="0" err="1"/>
              <a:t>ust</a:t>
            </a:r>
            <a:r>
              <a:rPr lang="en-US" dirty="0"/>
              <a:t> both agree that they WANT to communicate with each other</a:t>
            </a:r>
          </a:p>
          <a:p>
            <a:pPr marL="171450" indent="-171450">
              <a:buFont typeface="Arial" panose="020B0604020202020204" pitchFamily="34" charset="0"/>
              <a:buChar char="•"/>
            </a:pPr>
            <a:r>
              <a:rPr lang="en-US" dirty="0"/>
              <a:t>Secondly there are connection parameters – the initial sequence number and the initial receiver-advertised </a:t>
            </a:r>
            <a:r>
              <a:rPr lang="en-US" dirty="0" err="1"/>
              <a:t>bufferspace</a:t>
            </a:r>
            <a:r>
              <a:rPr lang="en-US" dirty="0"/>
              <a:t> that they’ll want to agree 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is done via a so-called handshake protocol – the client reaching our to the server, and the server answering back.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before diving into the TCP handshake protocol, let’s first consider the problem of handshaking, of establishing shared 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5701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Here’s an example of a two way handshake.  Alice reaches out to Bob and say’s “let’s talk” and Bob says OK, and they start their conversation</a:t>
            </a:r>
          </a:p>
          <a:p>
            <a:endParaRPr lang="en-US" dirty="0"/>
          </a:p>
          <a:p>
            <a:r>
              <a:rPr lang="en-US" dirty="0"/>
              <a:t>For a network protocol, the equivalent protocol would be a client sending a “request connection” message saying ”let’s talk, the initial sequence number is x”</a:t>
            </a:r>
          </a:p>
          <a:p>
            <a:r>
              <a:rPr lang="en-US" dirty="0"/>
              <a:t>And the server would respond with a message ”I accept your connect x”</a:t>
            </a:r>
          </a:p>
          <a:p>
            <a:endParaRPr lang="en-US" dirty="0"/>
          </a:p>
          <a:p>
            <a:r>
              <a:rPr lang="en-US" dirty="0"/>
              <a:t>And the question we want to ask ourselves is &lt;talk through&gt;</a:t>
            </a:r>
          </a:p>
          <a:p>
            <a:endParaRPr lang="en-US" dirty="0"/>
          </a:p>
          <a:p>
            <a:r>
              <a:rPr lang="en-US" dirty="0"/>
              <a:t>Will this work?  Let’s look at a few scenarios…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2492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p>
          <a:p>
            <a:r>
              <a:rPr lang="en-US" dirty="0"/>
              <a:t> </a:t>
            </a:r>
          </a:p>
          <a:p>
            <a:r>
              <a:rPr lang="en-US" dirty="0"/>
              <a:t>Let’s say the client and server both create a TCP socket as we learned about in Chapter 2 and enter the LISTEN state</a:t>
            </a:r>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p>
          <a:p>
            <a:endParaRPr lang="en-US" dirty="0"/>
          </a:p>
          <a:p>
            <a:r>
              <a:rPr lang="en-US" dirty="0"/>
              <a:t>The server is waiting for a connection, and receives the SYN message enters the SYN received state (NOT the established state and sends a SYN ACK message back.</a:t>
            </a:r>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5648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good things must come to an end, and that’s true for a TCP connection as well.</a:t>
            </a:r>
          </a:p>
          <a:p>
            <a:endParaRPr lang="en-US" dirty="0"/>
          </a:p>
          <a:p>
            <a:r>
              <a:rPr lang="en-US" dirty="0"/>
              <a:t>And of course there’s a protocol for one side to gracefully close of a TCP connection using a FIN message, to which the other side sends a FINACK message and waits around a bit to respond to any retransmitted FIN messages before timing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8581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98</a:t>
            </a:fld>
            <a:endParaRPr lang="en-US"/>
          </a:p>
        </p:txBody>
      </p:sp>
    </p:spTree>
    <p:extLst>
      <p:ext uri="{BB962C8B-B14F-4D97-AF65-F5344CB8AC3E}">
        <p14:creationId xmlns:p14="http://schemas.microsoft.com/office/powerpoint/2010/main" val="11463937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599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711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34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9.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3.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107.xml"/><Relationship Id="rId1" Type="http://schemas.openxmlformats.org/officeDocument/2006/relationships/slideLayout" Target="../slideLayouts/slideLayout3.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customXml" Target="../ink/ink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40.emf"/></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ustomXml" Target="../ink/ink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7.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5" y="561975"/>
            <a:ext cx="5052616"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5400" b="1" dirty="0">
                <a:solidFill>
                  <a:srgbClr val="000099"/>
                </a:solidFill>
                <a:latin typeface="+mj-lt"/>
              </a:rPr>
              <a:t>Chapter 3</a:t>
            </a:r>
            <a:br>
              <a:rPr lang="en-US" altLang="en-US" sz="6000" b="1" dirty="0">
                <a:solidFill>
                  <a:srgbClr val="000099"/>
                </a:solidFill>
                <a:latin typeface="+mj-lt"/>
              </a:rPr>
            </a:br>
            <a:r>
              <a:rPr lang="en-US" altLang="en-US" sz="5400" b="1" dirty="0">
                <a:solidFill>
                  <a:srgbClr val="000099"/>
                </a:solidFill>
                <a:latin typeface="+mj-lt"/>
              </a:rPr>
              <a:t>Transport Layer</a:t>
            </a:r>
          </a:p>
        </p:txBody>
      </p:sp>
      <p:sp>
        <p:nvSpPr>
          <p:cNvPr id="7" name="Text Box 6">
            <a:extLst>
              <a:ext uri="{FF2B5EF4-FFF2-40B4-BE49-F238E27FC236}">
                <a16:creationId xmlns:a16="http://schemas.microsoft.com/office/drawing/2014/main" id="{8A719B73-7005-5F48-AB23-FCC253DE1BCB}"/>
              </a:ext>
            </a:extLst>
          </p:cNvPr>
          <p:cNvSpPr txBox="1">
            <a:spLocks noChangeArrowheads="1"/>
          </p:cNvSpPr>
          <p:nvPr/>
        </p:nvSpPr>
        <p:spPr bwMode="auto">
          <a:xfrm>
            <a:off x="1350014" y="2647662"/>
            <a:ext cx="5378450"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mn-lt"/>
              </a:rPr>
              <a:t>A note on the use of these PowerPoint slides:</a:t>
            </a:r>
          </a:p>
          <a:p>
            <a:r>
              <a:rPr lang="en-US" altLang="en-US" sz="1400" dirty="0">
                <a:latin typeface="+mn-lt"/>
              </a:rPr>
              <a:t>We’</a:t>
            </a:r>
            <a:r>
              <a:rPr lang="en-US" altLang="ja-JP" sz="1400" dirty="0">
                <a:latin typeface="+mn-lt"/>
              </a:rPr>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400" i="1" dirty="0">
                <a:latin typeface="+mn-lt"/>
              </a:rPr>
              <a:t>lot</a:t>
            </a:r>
            <a:r>
              <a:rPr lang="en-US" altLang="ja-JP" sz="1400" dirty="0">
                <a:latin typeface="+mn-lt"/>
              </a:rPr>
              <a:t> of work on our part. In return for use, we only ask the following:</a:t>
            </a:r>
          </a:p>
          <a:p>
            <a:pPr>
              <a:lnSpc>
                <a:spcPct val="85000"/>
              </a:lnSpc>
            </a:pPr>
            <a:endParaRPr lang="en-US" altLang="en-US" sz="1400" dirty="0"/>
          </a:p>
        </p:txBody>
      </p:sp>
      <p:sp>
        <p:nvSpPr>
          <p:cNvPr id="8" name="Text Box 7">
            <a:extLst>
              <a:ext uri="{FF2B5EF4-FFF2-40B4-BE49-F238E27FC236}">
                <a16:creationId xmlns:a16="http://schemas.microsoft.com/office/drawing/2014/main" id="{BD221538-7929-D34F-8387-EA57F966E19A}"/>
              </a:ext>
            </a:extLst>
          </p:cNvPr>
          <p:cNvSpPr txBox="1">
            <a:spLocks noChangeArrowheads="1"/>
          </p:cNvSpPr>
          <p:nvPr/>
        </p:nvSpPr>
        <p:spPr bwMode="auto">
          <a:xfrm>
            <a:off x="1325035" y="3894603"/>
            <a:ext cx="5378450" cy="26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latin typeface="Gill Sans MT" panose="020B0502020104020203" pitchFamily="34" charset="77"/>
            </a:endParaRP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use these slides (e.g., in a class) that you mention their source (after all, we’</a:t>
            </a:r>
            <a:r>
              <a:rPr lang="en-US" altLang="ja-JP" sz="1400" dirty="0">
                <a:latin typeface="+mn-lt"/>
                <a:cs typeface="Calibri" panose="020F0502020204030204" pitchFamily="34" charset="0"/>
              </a:rPr>
              <a:t>d like people to use our book!)</a:t>
            </a: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post any slides on a www site, that you note that they are adapted from (or perhaps identical to) our slides, and note our copyright of this material.</a:t>
            </a:r>
          </a:p>
          <a:p>
            <a:pPr>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For a revision history, see the slide note for this page. </a:t>
            </a:r>
          </a:p>
          <a:p>
            <a:pPr marL="15875" indent="0">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Thanks and enjoy!  JFK/KWR</a:t>
            </a:r>
          </a:p>
          <a:p>
            <a:pPr>
              <a:lnSpc>
                <a:spcPct val="85000"/>
              </a:lnSpc>
            </a:pPr>
            <a:endParaRPr lang="en-US" altLang="en-US" sz="1400" dirty="0">
              <a:latin typeface="+mn-lt"/>
            </a:endParaRPr>
          </a:p>
          <a:p>
            <a:pPr>
              <a:lnSpc>
                <a:spcPct val="85000"/>
              </a:lnSpc>
            </a:pPr>
            <a:r>
              <a:rPr lang="en-US" altLang="en-US" sz="1400" dirty="0">
                <a:latin typeface="+mn-lt"/>
              </a:rPr>
              <a:t>     All material copyright 1996-2020</a:t>
            </a:r>
          </a:p>
          <a:p>
            <a:pPr>
              <a:lnSpc>
                <a:spcPct val="85000"/>
              </a:lnSpc>
            </a:pPr>
            <a:r>
              <a:rPr lang="en-US" altLang="en-US" sz="1400" dirty="0">
                <a:latin typeface="+mn-lt"/>
              </a:rPr>
              <a:t>     J.F Kurose and K.W. Ross, All Rights Reserved</a:t>
            </a:r>
            <a:endParaRPr lang="en-US" altLang="en-US" sz="1200" dirty="0">
              <a:latin typeface="+mn-lt"/>
            </a:endParaRPr>
          </a:p>
        </p:txBody>
      </p:sp>
      <p:sp>
        <p:nvSpPr>
          <p:cNvPr id="2" name="Slide Number Placeholder 1">
            <a:extLst>
              <a:ext uri="{FF2B5EF4-FFF2-40B4-BE49-F238E27FC236}">
                <a16:creationId xmlns:a16="http://schemas.microsoft.com/office/drawing/2014/main" id="{B46B45F3-5B52-354C-801C-007B1F52150F}"/>
              </a:ext>
            </a:extLst>
          </p:cNvPr>
          <p:cNvSpPr>
            <a:spLocks noGrp="1"/>
          </p:cNvSpPr>
          <p:nvPr>
            <p:ph type="sldNum" sz="quarter" idx="4"/>
          </p:nvPr>
        </p:nvSpPr>
        <p:spPr/>
        <p:txBody>
          <a:bodyPr/>
          <a:lstStyle/>
          <a:p>
            <a:r>
              <a:rPr lang="en-US"/>
              <a:t>Transport Layer: 3-</a:t>
            </a:r>
            <a:fld id="{C4204591-24BD-A542-B9D5-F8D8A88D2FEE}" type="slidenum">
              <a:rPr lang="en-US" smtClean="0"/>
              <a:pPr/>
              <a:t>1</a:t>
            </a:fld>
            <a:endParaRPr lang="en-US" dirty="0"/>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p:spPr>
      </p:pic>
    </p:spTree>
    <p:extLst>
      <p:ext uri="{BB962C8B-B14F-4D97-AF65-F5344CB8AC3E}">
        <p14:creationId xmlns:p14="http://schemas.microsoft.com/office/powerpoint/2010/main" val="231482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8711" y="259345"/>
            <a:ext cx="10515600" cy="894622"/>
          </a:xfrm>
        </p:spPr>
        <p:txBody>
          <a:bodyPr>
            <a:normAutofit/>
          </a:bodyPr>
          <a:lstStyle/>
          <a:p>
            <a:r>
              <a:rPr lang="en-US" sz="4800" dirty="0">
                <a:cs typeface="Calibri" panose="020F0502020204030204" pitchFamily="34" charset="0"/>
              </a:rPr>
              <a:t>Two principal Internet transport protocols</a:t>
            </a:r>
            <a:endParaRPr lang="en-US" sz="4800" dirty="0"/>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sp>
        <p:nvSpPr>
          <p:cNvPr id="517" name="Rectangle 3">
            <a:extLst>
              <a:ext uri="{FF2B5EF4-FFF2-40B4-BE49-F238E27FC236}">
                <a16:creationId xmlns:a16="http://schemas.microsoft.com/office/drawing/2014/main" id="{6893AA1C-B5CC-D446-9A4F-4636B0A87E22}"/>
              </a:ext>
            </a:extLst>
          </p:cNvPr>
          <p:cNvSpPr txBox="1">
            <a:spLocks noChangeArrowheads="1"/>
          </p:cNvSpPr>
          <p:nvPr/>
        </p:nvSpPr>
        <p:spPr>
          <a:xfrm>
            <a:off x="736738" y="1365914"/>
            <a:ext cx="6288757" cy="51149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TCP: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Transmission Control Protocol</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reliable, in-order delivery</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congestion control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flow control</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connection setup</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UDP: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 Datagram Protocol</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unreliable, unordered delivery</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no-frills extension of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best-effort” IP</a:t>
            </a: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services not available: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delay guarantees</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bandwidth guarantees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8" name="Slide Number Placeholder 2">
            <a:extLst>
              <a:ext uri="{FF2B5EF4-FFF2-40B4-BE49-F238E27FC236}">
                <a16:creationId xmlns:a16="http://schemas.microsoft.com/office/drawing/2014/main" id="{5EAB89B4-AD20-DC49-B545-2C57C5923F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a:t>
            </a:fld>
            <a:endParaRPr lang="en-US" dirty="0"/>
          </a:p>
        </p:txBody>
      </p:sp>
    </p:spTree>
    <p:extLst>
      <p:ext uri="{BB962C8B-B14F-4D97-AF65-F5344CB8AC3E}">
        <p14:creationId xmlns:p14="http://schemas.microsoft.com/office/powerpoint/2010/main" val="25705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Effect transition="in" filter="dissolve">
                                      <p:cBhvr>
                                        <p:cTn id="7" dur="500"/>
                                        <p:tgtEl>
                                          <p:spTgt spid="51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7">
                                            <p:txEl>
                                              <p:pRg st="1" end="1"/>
                                            </p:txEl>
                                          </p:spTgt>
                                        </p:tgtEl>
                                        <p:attrNameLst>
                                          <p:attrName>style.visibility</p:attrName>
                                        </p:attrNameLst>
                                      </p:cBhvr>
                                      <p:to>
                                        <p:strVal val="visible"/>
                                      </p:to>
                                    </p:set>
                                    <p:animEffect transition="in" filter="dissolve">
                                      <p:cBhvr>
                                        <p:cTn id="10" dur="500"/>
                                        <p:tgtEl>
                                          <p:spTgt spid="51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7">
                                            <p:txEl>
                                              <p:pRg st="2" end="2"/>
                                            </p:txEl>
                                          </p:spTgt>
                                        </p:tgtEl>
                                        <p:attrNameLst>
                                          <p:attrName>style.visibility</p:attrName>
                                        </p:attrNameLst>
                                      </p:cBhvr>
                                      <p:to>
                                        <p:strVal val="visible"/>
                                      </p:to>
                                    </p:set>
                                    <p:animEffect transition="in" filter="dissolve">
                                      <p:cBhvr>
                                        <p:cTn id="13" dur="500"/>
                                        <p:tgtEl>
                                          <p:spTgt spid="51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7">
                                            <p:txEl>
                                              <p:pRg st="3" end="3"/>
                                            </p:txEl>
                                          </p:spTgt>
                                        </p:tgtEl>
                                        <p:attrNameLst>
                                          <p:attrName>style.visibility</p:attrName>
                                        </p:attrNameLst>
                                      </p:cBhvr>
                                      <p:to>
                                        <p:strVal val="visible"/>
                                      </p:to>
                                    </p:set>
                                    <p:animEffect transition="in" filter="dissolve">
                                      <p:cBhvr>
                                        <p:cTn id="16" dur="500"/>
                                        <p:tgtEl>
                                          <p:spTgt spid="51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17">
                                            <p:txEl>
                                              <p:pRg st="4" end="4"/>
                                            </p:txEl>
                                          </p:spTgt>
                                        </p:tgtEl>
                                        <p:attrNameLst>
                                          <p:attrName>style.visibility</p:attrName>
                                        </p:attrNameLst>
                                      </p:cBhvr>
                                      <p:to>
                                        <p:strVal val="visible"/>
                                      </p:to>
                                    </p:set>
                                    <p:animEffect transition="in" filter="dissolve">
                                      <p:cBhvr>
                                        <p:cTn id="19" dur="500"/>
                                        <p:tgtEl>
                                          <p:spTgt spid="5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17">
                                            <p:txEl>
                                              <p:pRg st="5" end="5"/>
                                            </p:txEl>
                                          </p:spTgt>
                                        </p:tgtEl>
                                        <p:attrNameLst>
                                          <p:attrName>style.visibility</p:attrName>
                                        </p:attrNameLst>
                                      </p:cBhvr>
                                      <p:to>
                                        <p:strVal val="visible"/>
                                      </p:to>
                                    </p:set>
                                    <p:animEffect transition="in" filter="dissolve">
                                      <p:cBhvr>
                                        <p:cTn id="24" dur="500"/>
                                        <p:tgtEl>
                                          <p:spTgt spid="51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17">
                                            <p:txEl>
                                              <p:pRg st="6" end="6"/>
                                            </p:txEl>
                                          </p:spTgt>
                                        </p:tgtEl>
                                        <p:attrNameLst>
                                          <p:attrName>style.visibility</p:attrName>
                                        </p:attrNameLst>
                                      </p:cBhvr>
                                      <p:to>
                                        <p:strVal val="visible"/>
                                      </p:to>
                                    </p:set>
                                    <p:animEffect transition="in" filter="dissolve">
                                      <p:cBhvr>
                                        <p:cTn id="27" dur="500"/>
                                        <p:tgtEl>
                                          <p:spTgt spid="517">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17">
                                            <p:txEl>
                                              <p:pRg st="7" end="7"/>
                                            </p:txEl>
                                          </p:spTgt>
                                        </p:tgtEl>
                                        <p:attrNameLst>
                                          <p:attrName>style.visibility</p:attrName>
                                        </p:attrNameLst>
                                      </p:cBhvr>
                                      <p:to>
                                        <p:strVal val="visible"/>
                                      </p:to>
                                    </p:set>
                                    <p:animEffect transition="in" filter="dissolve">
                                      <p:cBhvr>
                                        <p:cTn id="30" dur="500"/>
                                        <p:tgtEl>
                                          <p:spTgt spid="5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17">
                                            <p:txEl>
                                              <p:pRg st="8" end="8"/>
                                            </p:txEl>
                                          </p:spTgt>
                                        </p:tgtEl>
                                        <p:attrNameLst>
                                          <p:attrName>style.visibility</p:attrName>
                                        </p:attrNameLst>
                                      </p:cBhvr>
                                      <p:to>
                                        <p:strVal val="visible"/>
                                      </p:to>
                                    </p:set>
                                    <p:animEffect transition="in" filter="dissolve">
                                      <p:cBhvr>
                                        <p:cTn id="35" dur="500"/>
                                        <p:tgtEl>
                                          <p:spTgt spid="517">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17">
                                            <p:txEl>
                                              <p:pRg st="9" end="9"/>
                                            </p:txEl>
                                          </p:spTgt>
                                        </p:tgtEl>
                                        <p:attrNameLst>
                                          <p:attrName>style.visibility</p:attrName>
                                        </p:attrNameLst>
                                      </p:cBhvr>
                                      <p:to>
                                        <p:strVal val="visible"/>
                                      </p:to>
                                    </p:set>
                                    <p:animEffect transition="in" filter="dissolve">
                                      <p:cBhvr>
                                        <p:cTn id="38" dur="500"/>
                                        <p:tgtEl>
                                          <p:spTgt spid="517">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17">
                                            <p:txEl>
                                              <p:pRg st="10" end="10"/>
                                            </p:txEl>
                                          </p:spTgt>
                                        </p:tgtEl>
                                        <p:attrNameLst>
                                          <p:attrName>style.visibility</p:attrName>
                                        </p:attrNameLst>
                                      </p:cBhvr>
                                      <p:to>
                                        <p:strVal val="visible"/>
                                      </p:to>
                                    </p:set>
                                    <p:animEffect transition="in" filter="dissolve">
                                      <p:cBhvr>
                                        <p:cTn id="41" dur="500"/>
                                        <p:tgtEl>
                                          <p:spTgt spid="5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3">
            <a:extLst>
              <a:ext uri="{FF2B5EF4-FFF2-40B4-BE49-F238E27FC236}">
                <a16:creationId xmlns:a16="http://schemas.microsoft.com/office/drawing/2014/main" id="{28E26305-1B9C-8A47-B034-2E9BCCD87DED}"/>
              </a:ext>
            </a:extLst>
          </p:cNvPr>
          <p:cNvSpPr>
            <a:spLocks/>
          </p:cNvSpPr>
          <p:nvPr/>
        </p:nvSpPr>
        <p:spPr bwMode="auto">
          <a:xfrm>
            <a:off x="10005476" y="2888415"/>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03" name="Group 402">
            <a:extLst>
              <a:ext uri="{FF2B5EF4-FFF2-40B4-BE49-F238E27FC236}">
                <a16:creationId xmlns:a16="http://schemas.microsoft.com/office/drawing/2014/main" id="{3138E679-7A6F-3F4C-9CD4-1BC53C242F2F}"/>
              </a:ext>
            </a:extLst>
          </p:cNvPr>
          <p:cNvGrpSpPr/>
          <p:nvPr/>
        </p:nvGrpSpPr>
        <p:grpSpPr>
          <a:xfrm>
            <a:off x="9424984" y="2862877"/>
            <a:ext cx="586768" cy="904023"/>
            <a:chOff x="10910965" y="2513124"/>
            <a:chExt cx="586768" cy="904023"/>
          </a:xfrm>
        </p:grpSpPr>
        <p:sp>
          <p:nvSpPr>
            <p:cNvPr id="404" name="Rectangle 403">
              <a:extLst>
                <a:ext uri="{FF2B5EF4-FFF2-40B4-BE49-F238E27FC236}">
                  <a16:creationId xmlns:a16="http://schemas.microsoft.com/office/drawing/2014/main" id="{59524EB8-FD55-1D48-99F1-D1FB7A8F9D0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5" name="Straight Connector 404">
              <a:extLst>
                <a:ext uri="{FF2B5EF4-FFF2-40B4-BE49-F238E27FC236}">
                  <a16:creationId xmlns:a16="http://schemas.microsoft.com/office/drawing/2014/main" id="{F1173737-3613-AA43-B1AC-4838A3EDB684}"/>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5C427322-6070-F549-83A0-B70739AD332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9463F3C4-F379-1D41-902B-28BB5B0172C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4B78D94-0CBB-174E-B3E9-C26DCE4669A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9" name="Freeform 9">
            <a:extLst>
              <a:ext uri="{FF2B5EF4-FFF2-40B4-BE49-F238E27FC236}">
                <a16:creationId xmlns:a16="http://schemas.microsoft.com/office/drawing/2014/main" id="{5547101E-4A79-584C-9989-5E85D28B6DAA}"/>
              </a:ext>
            </a:extLst>
          </p:cNvPr>
          <p:cNvSpPr>
            <a:spLocks/>
          </p:cNvSpPr>
          <p:nvPr/>
        </p:nvSpPr>
        <p:spPr bwMode="auto">
          <a:xfrm flipH="1">
            <a:off x="5851590" y="1746530"/>
            <a:ext cx="430143" cy="90046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2" name="Group 351">
            <a:extLst>
              <a:ext uri="{FF2B5EF4-FFF2-40B4-BE49-F238E27FC236}">
                <a16:creationId xmlns:a16="http://schemas.microsoft.com/office/drawing/2014/main" id="{B6427DD3-BCDC-1D47-B9EA-F052CBEE3779}"/>
              </a:ext>
            </a:extLst>
          </p:cNvPr>
          <p:cNvGrpSpPr/>
          <p:nvPr/>
        </p:nvGrpSpPr>
        <p:grpSpPr>
          <a:xfrm>
            <a:off x="5390758" y="2639189"/>
            <a:ext cx="586768" cy="904023"/>
            <a:chOff x="10910965" y="2513124"/>
            <a:chExt cx="586768" cy="904023"/>
          </a:xfrm>
        </p:grpSpPr>
        <p:sp>
          <p:nvSpPr>
            <p:cNvPr id="353" name="Rectangle 352">
              <a:extLst>
                <a:ext uri="{FF2B5EF4-FFF2-40B4-BE49-F238E27FC236}">
                  <a16:creationId xmlns:a16="http://schemas.microsoft.com/office/drawing/2014/main" id="{334B80B7-DAB2-0C45-A85B-02F9853489C8}"/>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54" name="Straight Connector 353">
              <a:extLst>
                <a:ext uri="{FF2B5EF4-FFF2-40B4-BE49-F238E27FC236}">
                  <a16:creationId xmlns:a16="http://schemas.microsoft.com/office/drawing/2014/main" id="{9B105EEA-CD5C-4D41-AA8D-44A16BCD200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300FADAA-FF42-DC4F-B232-CEDC6356959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96243C39-7124-B447-92F8-07DFDCABC20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D2849888-7EC3-EB4C-8BC1-51F7CF36C2D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F01A9AD5-3D29-E044-89AB-2A8A2872A48C}"/>
              </a:ext>
            </a:extLst>
          </p:cNvPr>
          <p:cNvGrpSpPr/>
          <p:nvPr/>
        </p:nvGrpSpPr>
        <p:grpSpPr>
          <a:xfrm>
            <a:off x="6267058" y="1750697"/>
            <a:ext cx="586768" cy="904023"/>
            <a:chOff x="10910965" y="2513124"/>
            <a:chExt cx="586768" cy="904023"/>
          </a:xfrm>
        </p:grpSpPr>
        <p:sp>
          <p:nvSpPr>
            <p:cNvPr id="197" name="Rectangle 196">
              <a:extLst>
                <a:ext uri="{FF2B5EF4-FFF2-40B4-BE49-F238E27FC236}">
                  <a16:creationId xmlns:a16="http://schemas.microsoft.com/office/drawing/2014/main" id="{4FE038A7-CF8F-144F-89E6-58D5113323E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98" name="Straight Connector 197">
              <a:extLst>
                <a:ext uri="{FF2B5EF4-FFF2-40B4-BE49-F238E27FC236}">
                  <a16:creationId xmlns:a16="http://schemas.microsoft.com/office/drawing/2014/main" id="{022D2CD4-E115-9446-9F3B-70153BE86FD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DA93D54-B8CD-E944-A9A0-CD19B3D9BEB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C307284-45EC-EF40-B8C6-ACFAE3B84F26}"/>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5E51FF6-6B9B-CB46-932F-6752F8BC41C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Freeform 6">
            <a:extLst>
              <a:ext uri="{FF2B5EF4-FFF2-40B4-BE49-F238E27FC236}">
                <a16:creationId xmlns:a16="http://schemas.microsoft.com/office/drawing/2014/main" id="{48AC5632-6C88-9B4F-8AC4-BA566F7E218B}"/>
              </a:ext>
            </a:extLst>
          </p:cNvPr>
          <p:cNvSpPr>
            <a:spLocks/>
          </p:cNvSpPr>
          <p:nvPr/>
        </p:nvSpPr>
        <p:spPr bwMode="auto">
          <a:xfrm>
            <a:off x="10381714" y="1887018"/>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7395260E-0495-5549-B67B-D0932B2922A1}"/>
              </a:ext>
            </a:extLst>
          </p:cNvPr>
          <p:cNvGrpSpPr/>
          <p:nvPr/>
        </p:nvGrpSpPr>
        <p:grpSpPr>
          <a:xfrm>
            <a:off x="9803525" y="1862884"/>
            <a:ext cx="586768" cy="904023"/>
            <a:chOff x="10910965" y="2513124"/>
            <a:chExt cx="586768" cy="904023"/>
          </a:xfrm>
        </p:grpSpPr>
        <p:sp>
          <p:nvSpPr>
            <p:cNvPr id="191" name="Rectangle 190">
              <a:extLst>
                <a:ext uri="{FF2B5EF4-FFF2-40B4-BE49-F238E27FC236}">
                  <a16:creationId xmlns:a16="http://schemas.microsoft.com/office/drawing/2014/main" id="{F9C766A0-70B1-1B4B-AE37-4A6E9AF88F33}"/>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92" name="Straight Connector 191">
              <a:extLst>
                <a:ext uri="{FF2B5EF4-FFF2-40B4-BE49-F238E27FC236}">
                  <a16:creationId xmlns:a16="http://schemas.microsoft.com/office/drawing/2014/main" id="{AC485D2E-710B-7446-BEF0-A9782257832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7BF4BF4-4371-1D47-B858-D6B04135BAE0}"/>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2AEE228-C85E-AC45-B2C5-C8182C643EF4}"/>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53931E-8944-EF4A-9720-7519EA6C48F0}"/>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5" name="Group 354">
            <a:extLst>
              <a:ext uri="{FF2B5EF4-FFF2-40B4-BE49-F238E27FC236}">
                <a16:creationId xmlns:a16="http://schemas.microsoft.com/office/drawing/2014/main" id="{88E9FDF2-59AD-0849-94F0-90E7C39F4845}"/>
              </a:ext>
            </a:extLst>
          </p:cNvPr>
          <p:cNvGrpSpPr/>
          <p:nvPr/>
        </p:nvGrpSpPr>
        <p:grpSpPr>
          <a:xfrm>
            <a:off x="7419579" y="2906627"/>
            <a:ext cx="1047677" cy="561649"/>
            <a:chOff x="7493876" y="2774731"/>
            <a:chExt cx="1481958" cy="894622"/>
          </a:xfrm>
        </p:grpSpPr>
        <p:sp>
          <p:nvSpPr>
            <p:cNvPr id="364" name="Freeform 363">
              <a:extLst>
                <a:ext uri="{FF2B5EF4-FFF2-40B4-BE49-F238E27FC236}">
                  <a16:creationId xmlns:a16="http://schemas.microsoft.com/office/drawing/2014/main" id="{43B8EDE0-230C-5542-B921-8F0ABAF1CB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5" name="Oval 364">
              <a:extLst>
                <a:ext uri="{FF2B5EF4-FFF2-40B4-BE49-F238E27FC236}">
                  <a16:creationId xmlns:a16="http://schemas.microsoft.com/office/drawing/2014/main" id="{A0803D89-4B4C-1B4A-BA1C-522F051281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66" name="Group 365">
              <a:extLst>
                <a:ext uri="{FF2B5EF4-FFF2-40B4-BE49-F238E27FC236}">
                  <a16:creationId xmlns:a16="http://schemas.microsoft.com/office/drawing/2014/main" id="{1101A5E5-CF40-804C-82BD-E8B63F1BC2AC}"/>
                </a:ext>
              </a:extLst>
            </p:cNvPr>
            <p:cNvGrpSpPr/>
            <p:nvPr/>
          </p:nvGrpSpPr>
          <p:grpSpPr>
            <a:xfrm>
              <a:off x="7713663" y="2848339"/>
              <a:ext cx="1042107" cy="425543"/>
              <a:chOff x="7786941" y="2884917"/>
              <a:chExt cx="897649" cy="353919"/>
            </a:xfrm>
          </p:grpSpPr>
          <p:sp>
            <p:nvSpPr>
              <p:cNvPr id="367" name="Freeform 366">
                <a:extLst>
                  <a:ext uri="{FF2B5EF4-FFF2-40B4-BE49-F238E27FC236}">
                    <a16:creationId xmlns:a16="http://schemas.microsoft.com/office/drawing/2014/main" id="{A40BF2E1-9425-BF47-9B1B-8AE2332218C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a:extLst>
                  <a:ext uri="{FF2B5EF4-FFF2-40B4-BE49-F238E27FC236}">
                    <a16:creationId xmlns:a16="http://schemas.microsoft.com/office/drawing/2014/main" id="{024B7FE2-D299-5444-BD23-74A1953D9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a:extLst>
                  <a:ext uri="{FF2B5EF4-FFF2-40B4-BE49-F238E27FC236}">
                    <a16:creationId xmlns:a16="http://schemas.microsoft.com/office/drawing/2014/main" id="{51583098-B4D9-DC4A-AED4-1FAEFC9C7D2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0" name="Freeform 369">
                <a:extLst>
                  <a:ext uri="{FF2B5EF4-FFF2-40B4-BE49-F238E27FC236}">
                    <a16:creationId xmlns:a16="http://schemas.microsoft.com/office/drawing/2014/main" id="{4DE1CA49-F338-444B-BB9A-F2991CA7D73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1 </a:t>
            </a:r>
            <a:endParaRPr lang="en-US" sz="4400" b="0" dirty="0"/>
          </a:p>
        </p:txBody>
      </p:sp>
      <p:grpSp>
        <p:nvGrpSpPr>
          <p:cNvPr id="180" name="Group 124">
            <a:extLst>
              <a:ext uri="{FF2B5EF4-FFF2-40B4-BE49-F238E27FC236}">
                <a16:creationId xmlns:a16="http://schemas.microsoft.com/office/drawing/2014/main" id="{09EDE4D1-769E-664A-B492-F153D45C56DF}"/>
              </a:ext>
            </a:extLst>
          </p:cNvPr>
          <p:cNvGrpSpPr>
            <a:grpSpLocks/>
          </p:cNvGrpSpPr>
          <p:nvPr/>
        </p:nvGrpSpPr>
        <p:grpSpPr bwMode="auto">
          <a:xfrm>
            <a:off x="5422300" y="2022783"/>
            <a:ext cx="525463" cy="434975"/>
            <a:chOff x="-44" y="1473"/>
            <a:chExt cx="981" cy="1105"/>
          </a:xfrm>
        </p:grpSpPr>
        <p:pic>
          <p:nvPicPr>
            <p:cNvPr id="181" name="Picture 125" descr="desktop_computer_stylized_medium">
              <a:extLst>
                <a:ext uri="{FF2B5EF4-FFF2-40B4-BE49-F238E27FC236}">
                  <a16:creationId xmlns:a16="http://schemas.microsoft.com/office/drawing/2014/main" id="{BCF21B40-E1CC-014D-891D-609787EB1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26">
              <a:extLst>
                <a:ext uri="{FF2B5EF4-FFF2-40B4-BE49-F238E27FC236}">
                  <a16:creationId xmlns:a16="http://schemas.microsoft.com/office/drawing/2014/main" id="{083D804D-E191-C349-B559-AC9913D588A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85" name="Freeform 12">
            <a:extLst>
              <a:ext uri="{FF2B5EF4-FFF2-40B4-BE49-F238E27FC236}">
                <a16:creationId xmlns:a16="http://schemas.microsoft.com/office/drawing/2014/main" id="{AC913105-44C9-2F4B-B4CF-997DA724B11C}"/>
              </a:ext>
            </a:extLst>
          </p:cNvPr>
          <p:cNvSpPr>
            <a:spLocks/>
          </p:cNvSpPr>
          <p:nvPr/>
        </p:nvSpPr>
        <p:spPr bwMode="auto">
          <a:xfrm flipH="1">
            <a:off x="5146139" y="2637590"/>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6" name="Rectangle 15">
            <a:extLst>
              <a:ext uri="{FF2B5EF4-FFF2-40B4-BE49-F238E27FC236}">
                <a16:creationId xmlns:a16="http://schemas.microsoft.com/office/drawing/2014/main" id="{49269DA6-C1BF-794F-9EEA-0EFF8A8D2CA0}"/>
              </a:ext>
            </a:extLst>
          </p:cNvPr>
          <p:cNvSpPr txBox="1">
            <a:spLocks noChangeArrowheads="1"/>
          </p:cNvSpPr>
          <p:nvPr/>
        </p:nvSpPr>
        <p:spPr bwMode="auto">
          <a:xfrm>
            <a:off x="774261" y="1490147"/>
            <a:ext cx="3792183" cy="368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sz="2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Simplest scenario:</a:t>
            </a:r>
          </a:p>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sp>
        <p:nvSpPr>
          <p:cNvPr id="187" name="Rectangle 16">
            <a:extLst>
              <a:ext uri="{FF2B5EF4-FFF2-40B4-BE49-F238E27FC236}">
                <a16:creationId xmlns:a16="http://schemas.microsoft.com/office/drawing/2014/main" id="{F84F47E9-C6B6-224C-845B-E201FB286037}"/>
              </a:ext>
            </a:extLst>
          </p:cNvPr>
          <p:cNvSpPr txBox="1">
            <a:spLocks noChangeArrowheads="1"/>
          </p:cNvSpPr>
          <p:nvPr/>
        </p:nvSpPr>
        <p:spPr bwMode="auto">
          <a:xfrm>
            <a:off x="4868327" y="5950805"/>
            <a:ext cx="3297237" cy="784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maximum per-connection throughput: R/2</a:t>
            </a:r>
          </a:p>
        </p:txBody>
      </p:sp>
      <p:sp>
        <p:nvSpPr>
          <p:cNvPr id="203" name="Line 33">
            <a:extLst>
              <a:ext uri="{FF2B5EF4-FFF2-40B4-BE49-F238E27FC236}">
                <a16:creationId xmlns:a16="http://schemas.microsoft.com/office/drawing/2014/main" id="{A9B30674-B59F-1643-8F90-1D2641E2102B}"/>
              </a:ext>
            </a:extLst>
          </p:cNvPr>
          <p:cNvSpPr>
            <a:spLocks noChangeShapeType="1"/>
          </p:cNvSpPr>
          <p:nvPr/>
        </p:nvSpPr>
        <p:spPr bwMode="auto">
          <a:xfrm flipH="1">
            <a:off x="6308189" y="2770940"/>
            <a:ext cx="923925" cy="866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2" name="Text Box 42">
            <a:extLst>
              <a:ext uri="{FF2B5EF4-FFF2-40B4-BE49-F238E27FC236}">
                <a16:creationId xmlns:a16="http://schemas.microsoft.com/office/drawing/2014/main" id="{45FD0EC2-A145-DC4A-9A60-DC5E453EC52B}"/>
              </a:ext>
            </a:extLst>
          </p:cNvPr>
          <p:cNvSpPr txBox="1">
            <a:spLocks noChangeArrowheads="1"/>
          </p:cNvSpPr>
          <p:nvPr/>
        </p:nvSpPr>
        <p:spPr bwMode="auto">
          <a:xfrm>
            <a:off x="5236024" y="1757366"/>
            <a:ext cx="913861"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221" name="Text Box 52">
            <a:extLst>
              <a:ext uri="{FF2B5EF4-FFF2-40B4-BE49-F238E27FC236}">
                <a16:creationId xmlns:a16="http://schemas.microsoft.com/office/drawing/2014/main" id="{4BAC9BCC-8A73-B14B-8D28-0C77BB126162}"/>
              </a:ext>
            </a:extLst>
          </p:cNvPr>
          <p:cNvSpPr txBox="1">
            <a:spLocks noChangeArrowheads="1"/>
          </p:cNvSpPr>
          <p:nvPr/>
        </p:nvSpPr>
        <p:spPr bwMode="auto">
          <a:xfrm>
            <a:off x="5231806" y="3686015"/>
            <a:ext cx="799129"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222" name="Line 53">
            <a:extLst>
              <a:ext uri="{FF2B5EF4-FFF2-40B4-BE49-F238E27FC236}">
                <a16:creationId xmlns:a16="http://schemas.microsoft.com/office/drawing/2014/main" id="{8E626A5E-7769-D34B-B652-6F3C2A3740FB}"/>
              </a:ext>
            </a:extLst>
          </p:cNvPr>
          <p:cNvSpPr>
            <a:spLocks noChangeShapeType="1"/>
          </p:cNvSpPr>
          <p:nvPr/>
        </p:nvSpPr>
        <p:spPr bwMode="auto">
          <a:xfrm flipH="1">
            <a:off x="6793964" y="3170990"/>
            <a:ext cx="609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3" name="Line 54">
            <a:extLst>
              <a:ext uri="{FF2B5EF4-FFF2-40B4-BE49-F238E27FC236}">
                <a16:creationId xmlns:a16="http://schemas.microsoft.com/office/drawing/2014/main" id="{DFB6E6E2-8DA8-C549-8AC1-828F8F828431}"/>
              </a:ext>
            </a:extLst>
          </p:cNvPr>
          <p:cNvSpPr>
            <a:spLocks noChangeShapeType="1"/>
          </p:cNvSpPr>
          <p:nvPr/>
        </p:nvSpPr>
        <p:spPr bwMode="auto">
          <a:xfrm flipH="1">
            <a:off x="8413214" y="3170990"/>
            <a:ext cx="609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Line 55">
            <a:extLst>
              <a:ext uri="{FF2B5EF4-FFF2-40B4-BE49-F238E27FC236}">
                <a16:creationId xmlns:a16="http://schemas.microsoft.com/office/drawing/2014/main" id="{66F3E5E4-6136-594F-B2C6-BF81A4932B2E}"/>
              </a:ext>
            </a:extLst>
          </p:cNvPr>
          <p:cNvSpPr>
            <a:spLocks noChangeShapeType="1"/>
          </p:cNvSpPr>
          <p:nvPr/>
        </p:nvSpPr>
        <p:spPr bwMode="auto">
          <a:xfrm flipH="1">
            <a:off x="8537039" y="2770940"/>
            <a:ext cx="923925" cy="866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5" name="Line 57">
            <a:extLst>
              <a:ext uri="{FF2B5EF4-FFF2-40B4-BE49-F238E27FC236}">
                <a16:creationId xmlns:a16="http://schemas.microsoft.com/office/drawing/2014/main" id="{3D95A033-C14C-3448-9016-0C9E6C4CF3A2}"/>
              </a:ext>
            </a:extLst>
          </p:cNvPr>
          <p:cNvSpPr>
            <a:spLocks noChangeShapeType="1"/>
          </p:cNvSpPr>
          <p:nvPr/>
        </p:nvSpPr>
        <p:spPr bwMode="auto">
          <a:xfrm flipH="1">
            <a:off x="9458935" y="2771087"/>
            <a:ext cx="439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 name="Group 15">
            <a:extLst>
              <a:ext uri="{FF2B5EF4-FFF2-40B4-BE49-F238E27FC236}">
                <a16:creationId xmlns:a16="http://schemas.microsoft.com/office/drawing/2014/main" id="{CB231E2E-E647-0B43-8C18-43AC77EF0F75}"/>
              </a:ext>
            </a:extLst>
          </p:cNvPr>
          <p:cNvGrpSpPr/>
          <p:nvPr/>
        </p:nvGrpSpPr>
        <p:grpSpPr>
          <a:xfrm>
            <a:off x="8616414" y="1265990"/>
            <a:ext cx="1790700" cy="707189"/>
            <a:chOff x="8616414" y="1265990"/>
            <a:chExt cx="1790700" cy="707189"/>
          </a:xfrm>
        </p:grpSpPr>
        <p:sp>
          <p:nvSpPr>
            <p:cNvPr id="243" name="Text Box 75">
              <a:extLst>
                <a:ext uri="{FF2B5EF4-FFF2-40B4-BE49-F238E27FC236}">
                  <a16:creationId xmlns:a16="http://schemas.microsoft.com/office/drawing/2014/main" id="{CE7D4727-1265-8046-9D9E-99C60BC228BB}"/>
                </a:ext>
              </a:extLst>
            </p:cNvPr>
            <p:cNvSpPr txBox="1">
              <a:spLocks noChangeArrowheads="1"/>
            </p:cNvSpPr>
            <p:nvPr/>
          </p:nvSpPr>
          <p:spPr bwMode="auto">
            <a:xfrm>
              <a:off x="8616414" y="1265990"/>
              <a:ext cx="1790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throughput:</a:t>
              </a:r>
              <a:r>
                <a:rPr kumimoji="0" lang="en-US" altLang="en-US" sz="2400" b="0" i="0" u="none" strike="noStrike" kern="1200" cap="none" spc="0" normalizeH="0" baseline="0" noProof="0" dirty="0">
                  <a:ln>
                    <a:noFill/>
                  </a:ln>
                  <a:solidFill>
                    <a:srgbClr val="FF0000"/>
                  </a:solidFill>
                  <a:effectLst/>
                  <a:uLnTx/>
                  <a:uFillTx/>
                  <a:latin typeface="Symbol" pitchFamily="2" charset="2"/>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400" b="0" i="0" u="none" strike="noStrike" kern="1200" cap="none" spc="0" normalizeH="0" baseline="0" noProof="0" dirty="0">
                <a:ln>
                  <a:noFill/>
                </a:ln>
                <a:solidFill>
                  <a:srgbClr val="CC0000"/>
                </a:solidFill>
                <a:effectLst/>
                <a:uLnTx/>
                <a:uFillTx/>
                <a:latin typeface="Comic Sans MS" panose="030F0902030302020204" pitchFamily="66" charset="0"/>
                <a:ea typeface="ＭＳ Ｐゴシック" panose="020B0600070205080204" pitchFamily="34" charset="-128"/>
                <a:cs typeface="+mn-cs"/>
              </a:endParaRPr>
            </a:p>
          </p:txBody>
        </p:sp>
        <p:sp>
          <p:nvSpPr>
            <p:cNvPr id="244" name="Line 76">
              <a:extLst>
                <a:ext uri="{FF2B5EF4-FFF2-40B4-BE49-F238E27FC236}">
                  <a16:creationId xmlns:a16="http://schemas.microsoft.com/office/drawing/2014/main" id="{C5D66868-B812-9443-B51A-0CEF4AACBD68}"/>
                </a:ext>
              </a:extLst>
            </p:cNvPr>
            <p:cNvSpPr>
              <a:spLocks noChangeShapeType="1"/>
            </p:cNvSpPr>
            <p:nvPr/>
          </p:nvSpPr>
          <p:spPr bwMode="auto">
            <a:xfrm>
              <a:off x="9460964" y="1675565"/>
              <a:ext cx="549310" cy="2976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81" name="Rectangle 121">
            <a:extLst>
              <a:ext uri="{FF2B5EF4-FFF2-40B4-BE49-F238E27FC236}">
                <a16:creationId xmlns:a16="http://schemas.microsoft.com/office/drawing/2014/main" id="{EBE3971E-D5ED-054F-AE0D-069A6E86637C}"/>
              </a:ext>
            </a:extLst>
          </p:cNvPr>
          <p:cNvSpPr>
            <a:spLocks noChangeArrowheads="1"/>
          </p:cNvSpPr>
          <p:nvPr/>
        </p:nvSpPr>
        <p:spPr bwMode="auto">
          <a:xfrm>
            <a:off x="8102651" y="5953953"/>
            <a:ext cx="2605247" cy="784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85000"/>
              </a:lnSpc>
              <a:spcBef>
                <a:spcPct val="20000"/>
              </a:spcBef>
              <a:spcAft>
                <a:spcPct val="0"/>
              </a:spcAft>
              <a:buClr>
                <a:srgbClr val="000099"/>
              </a:buClr>
              <a:buSzPct val="65000"/>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large delays as arrival rate </a:t>
            </a:r>
            <a:r>
              <a:rPr kumimoji="0" lang="en-US" sz="1800" b="0" i="0" u="none" strike="noStrike" kern="1200" cap="none" spc="0" normalizeH="0" baseline="0" noProof="0" dirty="0" err="1">
                <a:ln>
                  <a:noFill/>
                </a:ln>
                <a:solidFill>
                  <a:srgbClr val="000000"/>
                </a:solidFill>
                <a:effectLst/>
                <a:uLnTx/>
                <a:uFillTx/>
                <a:latin typeface="Symbol" charset="0"/>
                <a:ea typeface="ＭＳ Ｐゴシック" charset="0"/>
                <a:cs typeface="+mn-cs"/>
              </a:rPr>
              <a:t>l</a:t>
            </a:r>
            <a:r>
              <a:rPr kumimoji="0" lang="en-US" sz="1800" b="0" i="0" u="none" strike="noStrike" kern="1200" cap="none" spc="0" normalizeH="0" baseline="-25000" noProof="0" dirty="0" err="1">
                <a:ln>
                  <a:noFill/>
                </a:ln>
                <a:solidFill>
                  <a:srgbClr val="000000"/>
                </a:solidFill>
                <a:effectLst/>
                <a:uLnTx/>
                <a:uFillTx/>
                <a:latin typeface="Gill Sans MT" charset="0"/>
                <a:ea typeface="ＭＳ Ｐゴシック" charset="0"/>
                <a:cs typeface="+mn-cs"/>
              </a:rPr>
              <a:t>in</a:t>
            </a:r>
            <a:r>
              <a:rPr kumimoji="0" lang="en-US" sz="1800" b="0" i="0" u="none" strike="noStrike" kern="1200" cap="none" spc="0" normalizeH="0" baseline="0" noProof="0" dirty="0">
                <a:ln>
                  <a:noFill/>
                </a:ln>
                <a:solidFill>
                  <a:srgbClr val="000000"/>
                </a:solidFill>
                <a:effectLst/>
                <a:uLnTx/>
                <a:uFillTx/>
                <a:latin typeface="Gill Sans MT" charset="0"/>
                <a:ea typeface="ＭＳ Ｐゴシック" charset="0"/>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approaches capacity</a:t>
            </a:r>
          </a:p>
        </p:txBody>
      </p:sp>
      <p:grpSp>
        <p:nvGrpSpPr>
          <p:cNvPr id="282" name="Group 127">
            <a:extLst>
              <a:ext uri="{FF2B5EF4-FFF2-40B4-BE49-F238E27FC236}">
                <a16:creationId xmlns:a16="http://schemas.microsoft.com/office/drawing/2014/main" id="{879C5F16-9AAB-6840-B838-D482AFD339D0}"/>
              </a:ext>
            </a:extLst>
          </p:cNvPr>
          <p:cNvGrpSpPr>
            <a:grpSpLocks/>
          </p:cNvGrpSpPr>
          <p:nvPr/>
        </p:nvGrpSpPr>
        <p:grpSpPr bwMode="auto">
          <a:xfrm>
            <a:off x="10481726" y="2478840"/>
            <a:ext cx="231775" cy="441325"/>
            <a:chOff x="4140" y="429"/>
            <a:chExt cx="1425" cy="2396"/>
          </a:xfrm>
        </p:grpSpPr>
        <p:sp>
          <p:nvSpPr>
            <p:cNvPr id="283" name="Freeform 128">
              <a:extLst>
                <a:ext uri="{FF2B5EF4-FFF2-40B4-BE49-F238E27FC236}">
                  <a16:creationId xmlns:a16="http://schemas.microsoft.com/office/drawing/2014/main" id="{EEE9D070-85E1-B647-B7C8-1DB5376AB2DB}"/>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Rectangle 129">
              <a:extLst>
                <a:ext uri="{FF2B5EF4-FFF2-40B4-BE49-F238E27FC236}">
                  <a16:creationId xmlns:a16="http://schemas.microsoft.com/office/drawing/2014/main" id="{E73B241F-DFB6-C64D-BF7F-84EE703171DB}"/>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Freeform 130">
              <a:extLst>
                <a:ext uri="{FF2B5EF4-FFF2-40B4-BE49-F238E27FC236}">
                  <a16:creationId xmlns:a16="http://schemas.microsoft.com/office/drawing/2014/main" id="{64CD10E5-9AA0-9F41-9104-ED6E9D5A2A7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Freeform 131">
              <a:extLst>
                <a:ext uri="{FF2B5EF4-FFF2-40B4-BE49-F238E27FC236}">
                  <a16:creationId xmlns:a16="http://schemas.microsoft.com/office/drawing/2014/main" id="{8E369838-B1C5-9B4A-8873-925C9867C0A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7" name="Rectangle 132">
              <a:extLst>
                <a:ext uri="{FF2B5EF4-FFF2-40B4-BE49-F238E27FC236}">
                  <a16:creationId xmlns:a16="http://schemas.microsoft.com/office/drawing/2014/main" id="{44FFFEBD-8F73-6E40-B407-310565525D04}"/>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88" name="Group 133">
              <a:extLst>
                <a:ext uri="{FF2B5EF4-FFF2-40B4-BE49-F238E27FC236}">
                  <a16:creationId xmlns:a16="http://schemas.microsoft.com/office/drawing/2014/main" id="{6C449BB4-7723-4842-B85A-6CD8ADE6EEF7}"/>
                </a:ext>
              </a:extLst>
            </p:cNvPr>
            <p:cNvGrpSpPr>
              <a:grpSpLocks/>
            </p:cNvGrpSpPr>
            <p:nvPr/>
          </p:nvGrpSpPr>
          <p:grpSpPr bwMode="auto">
            <a:xfrm>
              <a:off x="4749" y="668"/>
              <a:ext cx="581" cy="145"/>
              <a:chOff x="614" y="2568"/>
              <a:chExt cx="725" cy="139"/>
            </a:xfrm>
          </p:grpSpPr>
          <p:sp>
            <p:nvSpPr>
              <p:cNvPr id="313" name="AutoShape 134">
                <a:extLst>
                  <a:ext uri="{FF2B5EF4-FFF2-40B4-BE49-F238E27FC236}">
                    <a16:creationId xmlns:a16="http://schemas.microsoft.com/office/drawing/2014/main" id="{580CA213-4512-FA45-88F9-266D6745944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AutoShape 135">
                <a:extLst>
                  <a:ext uri="{FF2B5EF4-FFF2-40B4-BE49-F238E27FC236}">
                    <a16:creationId xmlns:a16="http://schemas.microsoft.com/office/drawing/2014/main" id="{7BFC849C-499A-0845-9AF3-BC589CDB087E}"/>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89" name="Rectangle 136">
              <a:extLst>
                <a:ext uri="{FF2B5EF4-FFF2-40B4-BE49-F238E27FC236}">
                  <a16:creationId xmlns:a16="http://schemas.microsoft.com/office/drawing/2014/main" id="{B0208157-D9CE-EF44-A82A-B9CE3EFD6F21}"/>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90" name="Group 137">
              <a:extLst>
                <a:ext uri="{FF2B5EF4-FFF2-40B4-BE49-F238E27FC236}">
                  <a16:creationId xmlns:a16="http://schemas.microsoft.com/office/drawing/2014/main" id="{6411A460-4D2F-6042-B3FA-7877FC08542A}"/>
                </a:ext>
              </a:extLst>
            </p:cNvPr>
            <p:cNvGrpSpPr>
              <a:grpSpLocks/>
            </p:cNvGrpSpPr>
            <p:nvPr/>
          </p:nvGrpSpPr>
          <p:grpSpPr bwMode="auto">
            <a:xfrm>
              <a:off x="4747" y="994"/>
              <a:ext cx="581" cy="134"/>
              <a:chOff x="614" y="2568"/>
              <a:chExt cx="725" cy="139"/>
            </a:xfrm>
          </p:grpSpPr>
          <p:sp>
            <p:nvSpPr>
              <p:cNvPr id="311" name="AutoShape 138">
                <a:extLst>
                  <a:ext uri="{FF2B5EF4-FFF2-40B4-BE49-F238E27FC236}">
                    <a16:creationId xmlns:a16="http://schemas.microsoft.com/office/drawing/2014/main" id="{2528368F-0A05-EE46-8F4D-04BE346F7E3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2" name="AutoShape 139">
                <a:extLst>
                  <a:ext uri="{FF2B5EF4-FFF2-40B4-BE49-F238E27FC236}">
                    <a16:creationId xmlns:a16="http://schemas.microsoft.com/office/drawing/2014/main" id="{3B97611D-398F-1A45-996D-38BD9822FA1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91" name="Rectangle 140">
              <a:extLst>
                <a:ext uri="{FF2B5EF4-FFF2-40B4-BE49-F238E27FC236}">
                  <a16:creationId xmlns:a16="http://schemas.microsoft.com/office/drawing/2014/main" id="{4932601C-B73A-F24F-A7F0-F545FC9D85F6}"/>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92" name="Rectangle 141">
              <a:extLst>
                <a:ext uri="{FF2B5EF4-FFF2-40B4-BE49-F238E27FC236}">
                  <a16:creationId xmlns:a16="http://schemas.microsoft.com/office/drawing/2014/main" id="{2E798033-84E0-4046-8123-A3E022BD0D0D}"/>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93" name="Group 142">
              <a:extLst>
                <a:ext uri="{FF2B5EF4-FFF2-40B4-BE49-F238E27FC236}">
                  <a16:creationId xmlns:a16="http://schemas.microsoft.com/office/drawing/2014/main" id="{CD337402-4020-0C40-A87E-04755B4A7EFA}"/>
                </a:ext>
              </a:extLst>
            </p:cNvPr>
            <p:cNvGrpSpPr>
              <a:grpSpLocks/>
            </p:cNvGrpSpPr>
            <p:nvPr/>
          </p:nvGrpSpPr>
          <p:grpSpPr bwMode="auto">
            <a:xfrm>
              <a:off x="4735" y="1627"/>
              <a:ext cx="582" cy="151"/>
              <a:chOff x="614" y="2568"/>
              <a:chExt cx="725" cy="139"/>
            </a:xfrm>
          </p:grpSpPr>
          <p:sp>
            <p:nvSpPr>
              <p:cNvPr id="309" name="AutoShape 143">
                <a:extLst>
                  <a:ext uri="{FF2B5EF4-FFF2-40B4-BE49-F238E27FC236}">
                    <a16:creationId xmlns:a16="http://schemas.microsoft.com/office/drawing/2014/main" id="{9BAD2454-875B-1040-9ABC-295C5238C730}"/>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0" name="AutoShape 144">
                <a:extLst>
                  <a:ext uri="{FF2B5EF4-FFF2-40B4-BE49-F238E27FC236}">
                    <a16:creationId xmlns:a16="http://schemas.microsoft.com/office/drawing/2014/main" id="{811AD1F7-D00A-2044-8EE8-E002D9859C32}"/>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94" name="Freeform 145">
              <a:extLst>
                <a:ext uri="{FF2B5EF4-FFF2-40B4-BE49-F238E27FC236}">
                  <a16:creationId xmlns:a16="http://schemas.microsoft.com/office/drawing/2014/main" id="{A082C83D-EAED-5146-8038-BE6D0CD214E0}"/>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5" name="Group 146">
              <a:extLst>
                <a:ext uri="{FF2B5EF4-FFF2-40B4-BE49-F238E27FC236}">
                  <a16:creationId xmlns:a16="http://schemas.microsoft.com/office/drawing/2014/main" id="{F3E31BE7-8EE9-F941-912B-D2464A54CE69}"/>
                </a:ext>
              </a:extLst>
            </p:cNvPr>
            <p:cNvGrpSpPr>
              <a:grpSpLocks/>
            </p:cNvGrpSpPr>
            <p:nvPr/>
          </p:nvGrpSpPr>
          <p:grpSpPr bwMode="auto">
            <a:xfrm>
              <a:off x="4739" y="1327"/>
              <a:ext cx="582" cy="139"/>
              <a:chOff x="614" y="2568"/>
              <a:chExt cx="725" cy="139"/>
            </a:xfrm>
          </p:grpSpPr>
          <p:sp>
            <p:nvSpPr>
              <p:cNvPr id="307" name="AutoShape 147">
                <a:extLst>
                  <a:ext uri="{FF2B5EF4-FFF2-40B4-BE49-F238E27FC236}">
                    <a16:creationId xmlns:a16="http://schemas.microsoft.com/office/drawing/2014/main" id="{732FE339-8FD2-B042-A014-EB19D7B67501}"/>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8" name="AutoShape 148">
                <a:extLst>
                  <a:ext uri="{FF2B5EF4-FFF2-40B4-BE49-F238E27FC236}">
                    <a16:creationId xmlns:a16="http://schemas.microsoft.com/office/drawing/2014/main" id="{DB2D76FA-CDCC-F543-9A55-827409AD12DE}"/>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96" name="Rectangle 149">
              <a:extLst>
                <a:ext uri="{FF2B5EF4-FFF2-40B4-BE49-F238E27FC236}">
                  <a16:creationId xmlns:a16="http://schemas.microsoft.com/office/drawing/2014/main" id="{4AFD3D79-1011-034D-82FF-36956F3D9F3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97" name="Freeform 150">
              <a:extLst>
                <a:ext uri="{FF2B5EF4-FFF2-40B4-BE49-F238E27FC236}">
                  <a16:creationId xmlns:a16="http://schemas.microsoft.com/office/drawing/2014/main" id="{52F521AF-DEC9-9748-8982-D368DDC2B6B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8" name="Freeform 151">
              <a:extLst>
                <a:ext uri="{FF2B5EF4-FFF2-40B4-BE49-F238E27FC236}">
                  <a16:creationId xmlns:a16="http://schemas.microsoft.com/office/drawing/2014/main" id="{79F218C2-4B51-FB41-BB3E-2CB4FAE1682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Oval 152">
              <a:extLst>
                <a:ext uri="{FF2B5EF4-FFF2-40B4-BE49-F238E27FC236}">
                  <a16:creationId xmlns:a16="http://schemas.microsoft.com/office/drawing/2014/main" id="{D16EE320-03FD-2743-B02B-D5E39593FF78}"/>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0" name="Freeform 153">
              <a:extLst>
                <a:ext uri="{FF2B5EF4-FFF2-40B4-BE49-F238E27FC236}">
                  <a16:creationId xmlns:a16="http://schemas.microsoft.com/office/drawing/2014/main" id="{325E7068-4B41-AE4C-965D-DA302E309038}"/>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AutoShape 154">
              <a:extLst>
                <a:ext uri="{FF2B5EF4-FFF2-40B4-BE49-F238E27FC236}">
                  <a16:creationId xmlns:a16="http://schemas.microsoft.com/office/drawing/2014/main" id="{1527CD1D-4826-F249-8CC0-8D803950A593}"/>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2" name="AutoShape 155">
              <a:extLst>
                <a:ext uri="{FF2B5EF4-FFF2-40B4-BE49-F238E27FC236}">
                  <a16:creationId xmlns:a16="http://schemas.microsoft.com/office/drawing/2014/main" id="{4137A0DF-EEBF-3340-81E2-30FAAE1292FF}"/>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3" name="Oval 156">
              <a:extLst>
                <a:ext uri="{FF2B5EF4-FFF2-40B4-BE49-F238E27FC236}">
                  <a16:creationId xmlns:a16="http://schemas.microsoft.com/office/drawing/2014/main" id="{E1E6F14E-95D9-CC4D-BAB1-1C12B1C1A4A9}"/>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4" name="Oval 157">
              <a:extLst>
                <a:ext uri="{FF2B5EF4-FFF2-40B4-BE49-F238E27FC236}">
                  <a16:creationId xmlns:a16="http://schemas.microsoft.com/office/drawing/2014/main" id="{6F01C793-1A32-CA48-99E6-4C06A214A40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05" name="Oval 158">
              <a:extLst>
                <a:ext uri="{FF2B5EF4-FFF2-40B4-BE49-F238E27FC236}">
                  <a16:creationId xmlns:a16="http://schemas.microsoft.com/office/drawing/2014/main" id="{3B94657D-9B77-1941-9CBF-A2C7591AF42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6" name="Rectangle 159">
              <a:extLst>
                <a:ext uri="{FF2B5EF4-FFF2-40B4-BE49-F238E27FC236}">
                  <a16:creationId xmlns:a16="http://schemas.microsoft.com/office/drawing/2014/main" id="{4C98791A-5A95-B940-9F34-EFDEF8150F81}"/>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5" name="Group 160">
            <a:extLst>
              <a:ext uri="{FF2B5EF4-FFF2-40B4-BE49-F238E27FC236}">
                <a16:creationId xmlns:a16="http://schemas.microsoft.com/office/drawing/2014/main" id="{AD8E3A61-2C5A-CC41-9933-891EC27B5015}"/>
              </a:ext>
            </a:extLst>
          </p:cNvPr>
          <p:cNvGrpSpPr>
            <a:grpSpLocks/>
          </p:cNvGrpSpPr>
          <p:nvPr/>
        </p:nvGrpSpPr>
        <p:grpSpPr bwMode="auto">
          <a:xfrm>
            <a:off x="4826257" y="3381692"/>
            <a:ext cx="525463" cy="434975"/>
            <a:chOff x="-44" y="1473"/>
            <a:chExt cx="981" cy="1105"/>
          </a:xfrm>
        </p:grpSpPr>
        <p:pic>
          <p:nvPicPr>
            <p:cNvPr id="316" name="Picture 161" descr="desktop_computer_stylized_medium">
              <a:extLst>
                <a:ext uri="{FF2B5EF4-FFF2-40B4-BE49-F238E27FC236}">
                  <a16:creationId xmlns:a16="http://schemas.microsoft.com/office/drawing/2014/main" id="{01E7AFB7-5DE3-CA4A-A50A-BEADA26B1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 name="Freeform 162">
              <a:extLst>
                <a:ext uri="{FF2B5EF4-FFF2-40B4-BE49-F238E27FC236}">
                  <a16:creationId xmlns:a16="http://schemas.microsoft.com/office/drawing/2014/main" id="{4E443E40-A128-4E43-A736-B0C7F3C2A94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8" name="Group 163">
            <a:extLst>
              <a:ext uri="{FF2B5EF4-FFF2-40B4-BE49-F238E27FC236}">
                <a16:creationId xmlns:a16="http://schemas.microsoft.com/office/drawing/2014/main" id="{C476CE94-C91A-0846-B6B7-05E77113879F}"/>
              </a:ext>
            </a:extLst>
          </p:cNvPr>
          <p:cNvGrpSpPr>
            <a:grpSpLocks/>
          </p:cNvGrpSpPr>
          <p:nvPr/>
        </p:nvGrpSpPr>
        <p:grpSpPr bwMode="auto">
          <a:xfrm>
            <a:off x="10164226" y="3444040"/>
            <a:ext cx="231775" cy="441325"/>
            <a:chOff x="4140" y="429"/>
            <a:chExt cx="1425" cy="2396"/>
          </a:xfrm>
        </p:grpSpPr>
        <p:sp>
          <p:nvSpPr>
            <p:cNvPr id="319" name="Freeform 164">
              <a:extLst>
                <a:ext uri="{FF2B5EF4-FFF2-40B4-BE49-F238E27FC236}">
                  <a16:creationId xmlns:a16="http://schemas.microsoft.com/office/drawing/2014/main" id="{7E23E3E7-6D0C-A747-B7EB-BCB232D5625B}"/>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0" name="Rectangle 165">
              <a:extLst>
                <a:ext uri="{FF2B5EF4-FFF2-40B4-BE49-F238E27FC236}">
                  <a16:creationId xmlns:a16="http://schemas.microsoft.com/office/drawing/2014/main" id="{814A29A9-35F7-F44A-86DF-9F21E4CCB44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1" name="Freeform 166">
              <a:extLst>
                <a:ext uri="{FF2B5EF4-FFF2-40B4-BE49-F238E27FC236}">
                  <a16:creationId xmlns:a16="http://schemas.microsoft.com/office/drawing/2014/main" id="{B8E9398E-F70E-104C-BC4B-6FFD09F2BA4D}"/>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Freeform 167">
              <a:extLst>
                <a:ext uri="{FF2B5EF4-FFF2-40B4-BE49-F238E27FC236}">
                  <a16:creationId xmlns:a16="http://schemas.microsoft.com/office/drawing/2014/main" id="{5AC97C88-7A57-AC44-A1DE-BDAB3D1F0E3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3" name="Rectangle 168">
              <a:extLst>
                <a:ext uri="{FF2B5EF4-FFF2-40B4-BE49-F238E27FC236}">
                  <a16:creationId xmlns:a16="http://schemas.microsoft.com/office/drawing/2014/main" id="{229AF22C-8CDF-2B47-88DF-3B0B587AB207}"/>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24" name="Group 169">
              <a:extLst>
                <a:ext uri="{FF2B5EF4-FFF2-40B4-BE49-F238E27FC236}">
                  <a16:creationId xmlns:a16="http://schemas.microsoft.com/office/drawing/2014/main" id="{0515312F-DE85-5641-B779-E8991ECBE8F8}"/>
                </a:ext>
              </a:extLst>
            </p:cNvPr>
            <p:cNvGrpSpPr>
              <a:grpSpLocks/>
            </p:cNvGrpSpPr>
            <p:nvPr/>
          </p:nvGrpSpPr>
          <p:grpSpPr bwMode="auto">
            <a:xfrm>
              <a:off x="4749" y="668"/>
              <a:ext cx="581" cy="145"/>
              <a:chOff x="614" y="2568"/>
              <a:chExt cx="725" cy="139"/>
            </a:xfrm>
          </p:grpSpPr>
          <p:sp>
            <p:nvSpPr>
              <p:cNvPr id="349" name="AutoShape 170">
                <a:extLst>
                  <a:ext uri="{FF2B5EF4-FFF2-40B4-BE49-F238E27FC236}">
                    <a16:creationId xmlns:a16="http://schemas.microsoft.com/office/drawing/2014/main" id="{1534A008-335A-184E-AD46-396A2FE3719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0" name="AutoShape 171">
                <a:extLst>
                  <a:ext uri="{FF2B5EF4-FFF2-40B4-BE49-F238E27FC236}">
                    <a16:creationId xmlns:a16="http://schemas.microsoft.com/office/drawing/2014/main" id="{7B78E6A8-DEDF-8144-B322-E4206C6E43D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5" name="Rectangle 172">
              <a:extLst>
                <a:ext uri="{FF2B5EF4-FFF2-40B4-BE49-F238E27FC236}">
                  <a16:creationId xmlns:a16="http://schemas.microsoft.com/office/drawing/2014/main" id="{41B3D22D-F506-A448-A3D5-682181A47A70}"/>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26" name="Group 173">
              <a:extLst>
                <a:ext uri="{FF2B5EF4-FFF2-40B4-BE49-F238E27FC236}">
                  <a16:creationId xmlns:a16="http://schemas.microsoft.com/office/drawing/2014/main" id="{BAB53084-6436-7444-ACD5-5E7D01263E2B}"/>
                </a:ext>
              </a:extLst>
            </p:cNvPr>
            <p:cNvGrpSpPr>
              <a:grpSpLocks/>
            </p:cNvGrpSpPr>
            <p:nvPr/>
          </p:nvGrpSpPr>
          <p:grpSpPr bwMode="auto">
            <a:xfrm>
              <a:off x="4747" y="994"/>
              <a:ext cx="581" cy="134"/>
              <a:chOff x="614" y="2568"/>
              <a:chExt cx="725" cy="139"/>
            </a:xfrm>
          </p:grpSpPr>
          <p:sp>
            <p:nvSpPr>
              <p:cNvPr id="347" name="AutoShape 174">
                <a:extLst>
                  <a:ext uri="{FF2B5EF4-FFF2-40B4-BE49-F238E27FC236}">
                    <a16:creationId xmlns:a16="http://schemas.microsoft.com/office/drawing/2014/main" id="{0369A39A-40F1-844B-BF97-43EE1A3A2AC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8" name="AutoShape 175">
                <a:extLst>
                  <a:ext uri="{FF2B5EF4-FFF2-40B4-BE49-F238E27FC236}">
                    <a16:creationId xmlns:a16="http://schemas.microsoft.com/office/drawing/2014/main" id="{D7484B32-60C3-FA43-A0AA-A0D628003D7E}"/>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7" name="Rectangle 176">
              <a:extLst>
                <a:ext uri="{FF2B5EF4-FFF2-40B4-BE49-F238E27FC236}">
                  <a16:creationId xmlns:a16="http://schemas.microsoft.com/office/drawing/2014/main" id="{47F75A27-CD31-C143-9419-3EFB2593973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8" name="Rectangle 177">
              <a:extLst>
                <a:ext uri="{FF2B5EF4-FFF2-40B4-BE49-F238E27FC236}">
                  <a16:creationId xmlns:a16="http://schemas.microsoft.com/office/drawing/2014/main" id="{EBB2CB62-D2FD-C047-94B4-C2C954564AFA}"/>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29" name="Group 178">
              <a:extLst>
                <a:ext uri="{FF2B5EF4-FFF2-40B4-BE49-F238E27FC236}">
                  <a16:creationId xmlns:a16="http://schemas.microsoft.com/office/drawing/2014/main" id="{E30BEF1D-E99C-EF4F-A2DE-968E737192AA}"/>
                </a:ext>
              </a:extLst>
            </p:cNvPr>
            <p:cNvGrpSpPr>
              <a:grpSpLocks/>
            </p:cNvGrpSpPr>
            <p:nvPr/>
          </p:nvGrpSpPr>
          <p:grpSpPr bwMode="auto">
            <a:xfrm>
              <a:off x="4735" y="1627"/>
              <a:ext cx="582" cy="151"/>
              <a:chOff x="614" y="2568"/>
              <a:chExt cx="725" cy="139"/>
            </a:xfrm>
          </p:grpSpPr>
          <p:sp>
            <p:nvSpPr>
              <p:cNvPr id="345" name="AutoShape 179">
                <a:extLst>
                  <a:ext uri="{FF2B5EF4-FFF2-40B4-BE49-F238E27FC236}">
                    <a16:creationId xmlns:a16="http://schemas.microsoft.com/office/drawing/2014/main" id="{F4DDADBC-B242-A44B-A408-F26BF5F85024}"/>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6" name="AutoShape 180">
                <a:extLst>
                  <a:ext uri="{FF2B5EF4-FFF2-40B4-BE49-F238E27FC236}">
                    <a16:creationId xmlns:a16="http://schemas.microsoft.com/office/drawing/2014/main" id="{44C7D4E7-B87F-0F46-9357-55FA60430CB1}"/>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30" name="Freeform 181">
              <a:extLst>
                <a:ext uri="{FF2B5EF4-FFF2-40B4-BE49-F238E27FC236}">
                  <a16:creationId xmlns:a16="http://schemas.microsoft.com/office/drawing/2014/main" id="{06EF0D71-8E6B-284F-8EA0-661C363088B6}"/>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1" name="Group 182">
              <a:extLst>
                <a:ext uri="{FF2B5EF4-FFF2-40B4-BE49-F238E27FC236}">
                  <a16:creationId xmlns:a16="http://schemas.microsoft.com/office/drawing/2014/main" id="{6A155784-A945-0F47-A39B-31F367A22CCA}"/>
                </a:ext>
              </a:extLst>
            </p:cNvPr>
            <p:cNvGrpSpPr>
              <a:grpSpLocks/>
            </p:cNvGrpSpPr>
            <p:nvPr/>
          </p:nvGrpSpPr>
          <p:grpSpPr bwMode="auto">
            <a:xfrm>
              <a:off x="4739" y="1327"/>
              <a:ext cx="582" cy="139"/>
              <a:chOff x="614" y="2568"/>
              <a:chExt cx="725" cy="139"/>
            </a:xfrm>
          </p:grpSpPr>
          <p:sp>
            <p:nvSpPr>
              <p:cNvPr id="343" name="AutoShape 183">
                <a:extLst>
                  <a:ext uri="{FF2B5EF4-FFF2-40B4-BE49-F238E27FC236}">
                    <a16:creationId xmlns:a16="http://schemas.microsoft.com/office/drawing/2014/main" id="{22B4B462-8B3B-7C4D-A454-5B71818EBC57}"/>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AutoShape 184">
                <a:extLst>
                  <a:ext uri="{FF2B5EF4-FFF2-40B4-BE49-F238E27FC236}">
                    <a16:creationId xmlns:a16="http://schemas.microsoft.com/office/drawing/2014/main" id="{409F6314-B504-4546-8602-B7F2622A98DF}"/>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32" name="Rectangle 185">
              <a:extLst>
                <a:ext uri="{FF2B5EF4-FFF2-40B4-BE49-F238E27FC236}">
                  <a16:creationId xmlns:a16="http://schemas.microsoft.com/office/drawing/2014/main" id="{AF2779F2-42B0-3548-98BC-AAAD42547200}"/>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3" name="Freeform 186">
              <a:extLst>
                <a:ext uri="{FF2B5EF4-FFF2-40B4-BE49-F238E27FC236}">
                  <a16:creationId xmlns:a16="http://schemas.microsoft.com/office/drawing/2014/main" id="{7820BB4F-C7CB-BA4F-BE2B-ACCFBB678F2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4" name="Freeform 187">
              <a:extLst>
                <a:ext uri="{FF2B5EF4-FFF2-40B4-BE49-F238E27FC236}">
                  <a16:creationId xmlns:a16="http://schemas.microsoft.com/office/drawing/2014/main" id="{A1A403FF-DEAA-3D46-A5ED-A9AF23D9C5AD}"/>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5" name="Oval 188">
              <a:extLst>
                <a:ext uri="{FF2B5EF4-FFF2-40B4-BE49-F238E27FC236}">
                  <a16:creationId xmlns:a16="http://schemas.microsoft.com/office/drawing/2014/main" id="{F39A85A5-F2E7-8645-BCBC-3F68037F8275}"/>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6" name="Freeform 189">
              <a:extLst>
                <a:ext uri="{FF2B5EF4-FFF2-40B4-BE49-F238E27FC236}">
                  <a16:creationId xmlns:a16="http://schemas.microsoft.com/office/drawing/2014/main" id="{0CB2E7B8-94AB-4F40-879D-C205945B4196}"/>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7" name="AutoShape 190">
              <a:extLst>
                <a:ext uri="{FF2B5EF4-FFF2-40B4-BE49-F238E27FC236}">
                  <a16:creationId xmlns:a16="http://schemas.microsoft.com/office/drawing/2014/main" id="{B6C28932-399E-9147-AD60-584710E9C015}"/>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8" name="AutoShape 191">
              <a:extLst>
                <a:ext uri="{FF2B5EF4-FFF2-40B4-BE49-F238E27FC236}">
                  <a16:creationId xmlns:a16="http://schemas.microsoft.com/office/drawing/2014/main" id="{F9F7B82B-B598-F440-A518-BFE64EF662D5}"/>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9" name="Oval 192">
              <a:extLst>
                <a:ext uri="{FF2B5EF4-FFF2-40B4-BE49-F238E27FC236}">
                  <a16:creationId xmlns:a16="http://schemas.microsoft.com/office/drawing/2014/main" id="{512A4325-4F66-844C-85B1-4C936DB52511}"/>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0" name="Oval 193">
              <a:extLst>
                <a:ext uri="{FF2B5EF4-FFF2-40B4-BE49-F238E27FC236}">
                  <a16:creationId xmlns:a16="http://schemas.microsoft.com/office/drawing/2014/main" id="{42DC5D9A-8390-1D4A-A8C1-3C193D975CB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41" name="Oval 194">
              <a:extLst>
                <a:ext uri="{FF2B5EF4-FFF2-40B4-BE49-F238E27FC236}">
                  <a16:creationId xmlns:a16="http://schemas.microsoft.com/office/drawing/2014/main" id="{2D7703BC-D6FE-9D4A-BE5F-ACBE696F02D9}"/>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2" name="Rectangle 195">
              <a:extLst>
                <a:ext uri="{FF2B5EF4-FFF2-40B4-BE49-F238E27FC236}">
                  <a16:creationId xmlns:a16="http://schemas.microsoft.com/office/drawing/2014/main" id="{88471DD5-00EF-B34A-BAA1-AA8AE7CFB119}"/>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 name="TextBox 3">
            <a:extLst>
              <a:ext uri="{FF2B5EF4-FFF2-40B4-BE49-F238E27FC236}">
                <a16:creationId xmlns:a16="http://schemas.microsoft.com/office/drawing/2014/main" id="{86280C64-E9DA-2647-B08F-F808595E646B}"/>
              </a:ext>
            </a:extLst>
          </p:cNvPr>
          <p:cNvSpPr txBox="1"/>
          <p:nvPr/>
        </p:nvSpPr>
        <p:spPr>
          <a:xfrm>
            <a:off x="774261" y="4402394"/>
            <a:ext cx="3172735" cy="1255728"/>
          </a:xfrm>
          <a:prstGeom prst="rect">
            <a:avLst/>
          </a:prstGeom>
          <a:noFill/>
        </p:spPr>
        <p:txBody>
          <a:bodyPr wrap="square" rtlCol="0">
            <a:spAutoFit/>
          </a:bodyPr>
          <a:lstStyle/>
          <a:p>
            <a:pPr marL="400050" marR="0" lvl="0" indent="-40005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happens as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arrival rate </a:t>
            </a:r>
            <a:r>
              <a:rPr kumimoji="0" lang="en-US" sz="2800" b="0" i="1" u="none" strike="noStrike" kern="1200" cap="none" spc="0" normalizeH="0" baseline="0" noProof="0" dirty="0" err="1">
                <a:ln>
                  <a:noFill/>
                </a:ln>
                <a:solidFill>
                  <a:srgbClr val="C00000"/>
                </a:solidFill>
                <a:effectLst/>
                <a:uLnTx/>
                <a:uFillTx/>
                <a:latin typeface="Symbol" charset="0"/>
                <a:ea typeface="ＭＳ Ｐゴシック" charset="0"/>
                <a:cs typeface="+mn-cs"/>
              </a:rPr>
              <a:t>l</a:t>
            </a:r>
            <a:r>
              <a:rPr kumimoji="0" lang="en-US" sz="2800" b="0" i="0" u="none" strike="noStrike" kern="1200" cap="none" spc="0" normalizeH="0" baseline="-25000" noProof="0" dirty="0" err="1">
                <a:ln>
                  <a:noFill/>
                </a:ln>
                <a:solidFill>
                  <a:srgbClr val="C00000"/>
                </a:solidFill>
                <a:effectLst/>
                <a:uLnTx/>
                <a:uFillTx/>
                <a:latin typeface="Calibri"/>
                <a:ea typeface="ＭＳ Ｐゴシック" charset="0"/>
                <a:cs typeface="+mn-cs"/>
              </a:rPr>
              <a:t>in</a:t>
            </a:r>
            <a:r>
              <a:rPr kumimoji="0" lang="en-US" sz="2800" b="0" i="1" u="none" strike="noStrike" kern="1200" cap="none" spc="0" normalizeH="0" baseline="0" noProof="0" dirty="0">
                <a:ln>
                  <a:noFill/>
                </a:ln>
                <a:solidFill>
                  <a:srgbClr val="C00000"/>
                </a:solidFill>
                <a:effectLst/>
                <a:uLnTx/>
                <a:uFillTx/>
                <a:latin typeface="Gill Sans MT" charset="0"/>
                <a:ea typeface="ＭＳ Ｐゴシック" charset="0"/>
                <a:cs typeface="+mn-cs"/>
              </a:rPr>
              <a:t>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approaches R/2?</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5" name="Group 4">
            <a:extLst>
              <a:ext uri="{FF2B5EF4-FFF2-40B4-BE49-F238E27FC236}">
                <a16:creationId xmlns:a16="http://schemas.microsoft.com/office/drawing/2014/main" id="{A13DE16E-F5B0-8243-9843-F4026E4132BD}"/>
              </a:ext>
            </a:extLst>
          </p:cNvPr>
          <p:cNvGrpSpPr/>
          <p:nvPr/>
        </p:nvGrpSpPr>
        <p:grpSpPr>
          <a:xfrm>
            <a:off x="4818031" y="1175178"/>
            <a:ext cx="2132013" cy="724224"/>
            <a:chOff x="4818031" y="1175178"/>
            <a:chExt cx="2132013" cy="724224"/>
          </a:xfrm>
        </p:grpSpPr>
        <p:sp>
          <p:nvSpPr>
            <p:cNvPr id="240" name="Oval 72">
              <a:extLst>
                <a:ext uri="{FF2B5EF4-FFF2-40B4-BE49-F238E27FC236}">
                  <a16:creationId xmlns:a16="http://schemas.microsoft.com/office/drawing/2014/main" id="{4B444E41-EF68-F94F-951A-91633B83D5F3}"/>
                </a:ext>
              </a:extLst>
            </p:cNvPr>
            <p:cNvSpPr>
              <a:spLocks noChangeArrowheads="1"/>
            </p:cNvSpPr>
            <p:nvPr/>
          </p:nvSpPr>
          <p:spPr bwMode="auto">
            <a:xfrm>
              <a:off x="6584414" y="1808915"/>
              <a:ext cx="92075" cy="904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2" name="Line 74">
              <a:extLst>
                <a:ext uri="{FF2B5EF4-FFF2-40B4-BE49-F238E27FC236}">
                  <a16:creationId xmlns:a16="http://schemas.microsoft.com/office/drawing/2014/main" id="{5D48EDA9-2F95-5143-AF32-3BAD44F9D608}"/>
                </a:ext>
              </a:extLst>
            </p:cNvPr>
            <p:cNvSpPr>
              <a:spLocks noChangeShapeType="1"/>
            </p:cNvSpPr>
            <p:nvPr/>
          </p:nvSpPr>
          <p:spPr bwMode="auto">
            <a:xfrm>
              <a:off x="6158964" y="1588252"/>
              <a:ext cx="369887" cy="2524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1" name="Text Box 43">
              <a:extLst>
                <a:ext uri="{FF2B5EF4-FFF2-40B4-BE49-F238E27FC236}">
                  <a16:creationId xmlns:a16="http://schemas.microsoft.com/office/drawing/2014/main" id="{1C99CDFE-9298-BC49-916B-D28FBB57638B}"/>
                </a:ext>
              </a:extLst>
            </p:cNvPr>
            <p:cNvSpPr txBox="1">
              <a:spLocks noChangeArrowheads="1"/>
            </p:cNvSpPr>
            <p:nvPr/>
          </p:nvSpPr>
          <p:spPr bwMode="auto">
            <a:xfrm>
              <a:off x="4818031" y="1175178"/>
              <a:ext cx="2132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2400" b="0" i="0" u="none" strike="noStrike" kern="1200" cap="none" spc="0" normalizeH="0" baseline="0" noProof="0" dirty="0" err="1">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err="1">
                  <a:ln>
                    <a:noFill/>
                  </a:ln>
                  <a:solidFill>
                    <a:srgbClr val="CC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sp>
        <p:nvSpPr>
          <p:cNvPr id="174" name="Line 57">
            <a:extLst>
              <a:ext uri="{FF2B5EF4-FFF2-40B4-BE49-F238E27FC236}">
                <a16:creationId xmlns:a16="http://schemas.microsoft.com/office/drawing/2014/main" id="{198CECD8-AC19-4441-B07E-D812C1E4B022}"/>
              </a:ext>
            </a:extLst>
          </p:cNvPr>
          <p:cNvSpPr>
            <a:spLocks noChangeShapeType="1"/>
          </p:cNvSpPr>
          <p:nvPr/>
        </p:nvSpPr>
        <p:spPr bwMode="auto">
          <a:xfrm flipH="1">
            <a:off x="8546879" y="3636250"/>
            <a:ext cx="82220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57">
            <a:extLst>
              <a:ext uri="{FF2B5EF4-FFF2-40B4-BE49-F238E27FC236}">
                <a16:creationId xmlns:a16="http://schemas.microsoft.com/office/drawing/2014/main" id="{E3F52AFD-CA05-E145-A13D-BB73559D50E0}"/>
              </a:ext>
            </a:extLst>
          </p:cNvPr>
          <p:cNvSpPr>
            <a:spLocks noChangeShapeType="1"/>
          </p:cNvSpPr>
          <p:nvPr/>
        </p:nvSpPr>
        <p:spPr bwMode="auto">
          <a:xfrm flipH="1">
            <a:off x="6793108" y="2768743"/>
            <a:ext cx="439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57">
            <a:extLst>
              <a:ext uri="{FF2B5EF4-FFF2-40B4-BE49-F238E27FC236}">
                <a16:creationId xmlns:a16="http://schemas.microsoft.com/office/drawing/2014/main" id="{1C06B2BF-A77D-004B-A9F1-4A7417598B7E}"/>
              </a:ext>
            </a:extLst>
          </p:cNvPr>
          <p:cNvSpPr>
            <a:spLocks noChangeShapeType="1"/>
          </p:cNvSpPr>
          <p:nvPr/>
        </p:nvSpPr>
        <p:spPr bwMode="auto">
          <a:xfrm flipH="1">
            <a:off x="5871674" y="3638595"/>
            <a:ext cx="439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 name="TextBox 7">
            <a:extLst>
              <a:ext uri="{FF2B5EF4-FFF2-40B4-BE49-F238E27FC236}">
                <a16:creationId xmlns:a16="http://schemas.microsoft.com/office/drawing/2014/main" id="{348CA410-A84F-B34C-BD63-41722EE5FAA8}"/>
              </a:ext>
            </a:extLst>
          </p:cNvPr>
          <p:cNvSpPr txBox="1"/>
          <p:nvPr/>
        </p:nvSpPr>
        <p:spPr>
          <a:xfrm>
            <a:off x="8597524" y="2808849"/>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188" name="Rectangle 15">
            <a:extLst>
              <a:ext uri="{FF2B5EF4-FFF2-40B4-BE49-F238E27FC236}">
                <a16:creationId xmlns:a16="http://schemas.microsoft.com/office/drawing/2014/main" id="{623041CF-890D-E145-9016-1967AAC98E0D}"/>
              </a:ext>
            </a:extLst>
          </p:cNvPr>
          <p:cNvSpPr txBox="1">
            <a:spLocks noChangeArrowheads="1"/>
          </p:cNvSpPr>
          <p:nvPr/>
        </p:nvSpPr>
        <p:spPr bwMode="auto">
          <a:xfrm>
            <a:off x="779177" y="2686311"/>
            <a:ext cx="3792183" cy="410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two flows</a:t>
            </a:r>
          </a:p>
        </p:txBody>
      </p:sp>
      <p:sp>
        <p:nvSpPr>
          <p:cNvPr id="189" name="Rectangle 15">
            <a:extLst>
              <a:ext uri="{FF2B5EF4-FFF2-40B4-BE49-F238E27FC236}">
                <a16:creationId xmlns:a16="http://schemas.microsoft.com/office/drawing/2014/main" id="{FF1255B8-CBCE-BA42-8BB2-AD361E914F8B}"/>
              </a:ext>
            </a:extLst>
          </p:cNvPr>
          <p:cNvSpPr txBox="1">
            <a:spLocks noChangeArrowheads="1"/>
          </p:cNvSpPr>
          <p:nvPr/>
        </p:nvSpPr>
        <p:spPr bwMode="auto">
          <a:xfrm>
            <a:off x="773366" y="1908019"/>
            <a:ext cx="4138268" cy="8056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one router, infinite buffers </a:t>
            </a:r>
          </a:p>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i</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nput</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output link capacity: R</a:t>
            </a:r>
          </a:p>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3" name="Group 12">
            <a:extLst>
              <a:ext uri="{FF2B5EF4-FFF2-40B4-BE49-F238E27FC236}">
                <a16:creationId xmlns:a16="http://schemas.microsoft.com/office/drawing/2014/main" id="{9F0A3C67-BB73-4845-B5BC-A5FA51964D18}"/>
              </a:ext>
            </a:extLst>
          </p:cNvPr>
          <p:cNvGrpSpPr/>
          <p:nvPr/>
        </p:nvGrpSpPr>
        <p:grpSpPr>
          <a:xfrm>
            <a:off x="7530790" y="2226427"/>
            <a:ext cx="1563461" cy="1084649"/>
            <a:chOff x="7530790" y="2226427"/>
            <a:chExt cx="1563461" cy="1084649"/>
          </a:xfrm>
        </p:grpSpPr>
        <p:sp>
          <p:nvSpPr>
            <p:cNvPr id="202" name="Text Box 32">
              <a:extLst>
                <a:ext uri="{FF2B5EF4-FFF2-40B4-BE49-F238E27FC236}">
                  <a16:creationId xmlns:a16="http://schemas.microsoft.com/office/drawing/2014/main" id="{67E5732D-E6EC-D241-A9B3-13D2E2E58D95}"/>
                </a:ext>
              </a:extLst>
            </p:cNvPr>
            <p:cNvSpPr txBox="1">
              <a:spLocks noChangeArrowheads="1"/>
            </p:cNvSpPr>
            <p:nvPr/>
          </p:nvSpPr>
          <p:spPr bwMode="auto">
            <a:xfrm>
              <a:off x="7670264" y="2226427"/>
              <a:ext cx="14239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400" b="1"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infinite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245" name="Line 77">
              <a:extLst>
                <a:ext uri="{FF2B5EF4-FFF2-40B4-BE49-F238E27FC236}">
                  <a16:creationId xmlns:a16="http://schemas.microsoft.com/office/drawing/2014/main" id="{CCE11A70-D909-BE48-AB8A-1428CFD4C558}"/>
                </a:ext>
              </a:extLst>
            </p:cNvPr>
            <p:cNvSpPr>
              <a:spLocks noChangeShapeType="1"/>
            </p:cNvSpPr>
            <p:nvPr/>
          </p:nvSpPr>
          <p:spPr bwMode="auto">
            <a:xfrm flipH="1">
              <a:off x="8308075" y="2647114"/>
              <a:ext cx="238488" cy="375865"/>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 name="Group 11">
              <a:extLst>
                <a:ext uri="{FF2B5EF4-FFF2-40B4-BE49-F238E27FC236}">
                  <a16:creationId xmlns:a16="http://schemas.microsoft.com/office/drawing/2014/main" id="{887BD2B8-6069-9D4C-8D8B-41A687B641F2}"/>
                </a:ext>
              </a:extLst>
            </p:cNvPr>
            <p:cNvGrpSpPr/>
            <p:nvPr/>
          </p:nvGrpSpPr>
          <p:grpSpPr>
            <a:xfrm>
              <a:off x="7530790" y="3050726"/>
              <a:ext cx="899401" cy="260350"/>
              <a:chOff x="10436222" y="4555062"/>
              <a:chExt cx="899401" cy="260350"/>
            </a:xfrm>
          </p:grpSpPr>
          <p:sp>
            <p:nvSpPr>
              <p:cNvPr id="384" name="Rectangle 383">
                <a:extLst>
                  <a:ext uri="{FF2B5EF4-FFF2-40B4-BE49-F238E27FC236}">
                    <a16:creationId xmlns:a16="http://schemas.microsoft.com/office/drawing/2014/main" id="{F30537BA-9247-BC42-BBD7-831810DD3EB0}"/>
                  </a:ext>
                </a:extLst>
              </p:cNvPr>
              <p:cNvSpPr/>
              <p:nvPr/>
            </p:nvSpPr>
            <p:spPr>
              <a:xfrm>
                <a:off x="10442522" y="4559486"/>
                <a:ext cx="891015" cy="254197"/>
              </a:xfrm>
              <a:prstGeom prst="rect">
                <a:avLst/>
              </a:prstGeom>
              <a:gradFill>
                <a:gsLst>
                  <a:gs pos="0">
                    <a:schemeClr val="bg2">
                      <a:lumMod val="50000"/>
                    </a:schemeClr>
                  </a:gs>
                  <a:gs pos="100000">
                    <a:schemeClr val="bg1">
                      <a:lumMod val="8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85" name="Group 384">
                <a:extLst>
                  <a:ext uri="{FF2B5EF4-FFF2-40B4-BE49-F238E27FC236}">
                    <a16:creationId xmlns:a16="http://schemas.microsoft.com/office/drawing/2014/main" id="{2CC59C21-286F-834A-ABEB-23215F83C500}"/>
                  </a:ext>
                </a:extLst>
              </p:cNvPr>
              <p:cNvGrpSpPr/>
              <p:nvPr/>
            </p:nvGrpSpPr>
            <p:grpSpPr>
              <a:xfrm>
                <a:off x="10436222" y="4555062"/>
                <a:ext cx="899401" cy="260350"/>
                <a:chOff x="7488023" y="3444875"/>
                <a:chExt cx="947952" cy="260350"/>
              </a:xfrm>
            </p:grpSpPr>
            <p:grpSp>
              <p:nvGrpSpPr>
                <p:cNvPr id="386" name="Group 385">
                  <a:extLst>
                    <a:ext uri="{FF2B5EF4-FFF2-40B4-BE49-F238E27FC236}">
                      <a16:creationId xmlns:a16="http://schemas.microsoft.com/office/drawing/2014/main" id="{36049D02-069F-6C48-8DC5-99C6838DD8A5}"/>
                    </a:ext>
                  </a:extLst>
                </p:cNvPr>
                <p:cNvGrpSpPr/>
                <p:nvPr/>
              </p:nvGrpSpPr>
              <p:grpSpPr>
                <a:xfrm>
                  <a:off x="8025557" y="3487646"/>
                  <a:ext cx="327298" cy="173730"/>
                  <a:chOff x="8094529" y="3437940"/>
                  <a:chExt cx="307888" cy="155752"/>
                </a:xfrm>
              </p:grpSpPr>
              <p:cxnSp>
                <p:nvCxnSpPr>
                  <p:cNvPr id="395" name="Straight Connector 394">
                    <a:extLst>
                      <a:ext uri="{FF2B5EF4-FFF2-40B4-BE49-F238E27FC236}">
                        <a16:creationId xmlns:a16="http://schemas.microsoft.com/office/drawing/2014/main" id="{FF172DB4-2A00-6A46-8A16-C30786F979FB}"/>
                      </a:ext>
                    </a:extLst>
                  </p:cNvPr>
                  <p:cNvCxnSpPr/>
                  <p:nvPr/>
                </p:nvCxnSpPr>
                <p:spPr>
                  <a:xfrm flipV="1">
                    <a:off x="8402417"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99BF623C-66BC-3245-B197-115199D1F5B3}"/>
                      </a:ext>
                    </a:extLst>
                  </p:cNvPr>
                  <p:cNvCxnSpPr/>
                  <p:nvPr/>
                </p:nvCxnSpPr>
                <p:spPr>
                  <a:xfrm flipV="1">
                    <a:off x="8351102"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B4CE1C9F-BB23-484E-BA7E-95900D23BB44}"/>
                      </a:ext>
                    </a:extLst>
                  </p:cNvPr>
                  <p:cNvCxnSpPr/>
                  <p:nvPr/>
                </p:nvCxnSpPr>
                <p:spPr>
                  <a:xfrm flipV="1">
                    <a:off x="8299787"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1B65F295-34D5-B848-A55B-C87742C69F9B}"/>
                      </a:ext>
                    </a:extLst>
                  </p:cNvPr>
                  <p:cNvCxnSpPr/>
                  <p:nvPr/>
                </p:nvCxnSpPr>
                <p:spPr>
                  <a:xfrm flipV="1">
                    <a:off x="8248473"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821A5FD-1839-F841-8915-6982EB740723}"/>
                      </a:ext>
                    </a:extLst>
                  </p:cNvPr>
                  <p:cNvCxnSpPr/>
                  <p:nvPr/>
                </p:nvCxnSpPr>
                <p:spPr>
                  <a:xfrm flipV="1">
                    <a:off x="8197158"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133501AC-7C40-F74E-8B51-CD3FBFBAA6D2}"/>
                      </a:ext>
                    </a:extLst>
                  </p:cNvPr>
                  <p:cNvCxnSpPr/>
                  <p:nvPr/>
                </p:nvCxnSpPr>
                <p:spPr>
                  <a:xfrm flipV="1">
                    <a:off x="8145843"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7CD78F7-3453-B544-9B8F-FEE9954DB3B9}"/>
                      </a:ext>
                    </a:extLst>
                  </p:cNvPr>
                  <p:cNvCxnSpPr/>
                  <p:nvPr/>
                </p:nvCxnSpPr>
                <p:spPr>
                  <a:xfrm flipV="1">
                    <a:off x="8094529"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7" name="Group 386">
                  <a:extLst>
                    <a:ext uri="{FF2B5EF4-FFF2-40B4-BE49-F238E27FC236}">
                      <a16:creationId xmlns:a16="http://schemas.microsoft.com/office/drawing/2014/main" id="{7B8129D5-9ED3-CA4A-A4D7-8B3E8421EE81}"/>
                    </a:ext>
                  </a:extLst>
                </p:cNvPr>
                <p:cNvGrpSpPr/>
                <p:nvPr/>
              </p:nvGrpSpPr>
              <p:grpSpPr>
                <a:xfrm>
                  <a:off x="7488023" y="3444875"/>
                  <a:ext cx="947952" cy="260350"/>
                  <a:chOff x="8103973" y="3803650"/>
                  <a:chExt cx="947952" cy="260350"/>
                </a:xfrm>
              </p:grpSpPr>
              <p:cxnSp>
                <p:nvCxnSpPr>
                  <p:cNvPr id="392" name="Straight Connector 391">
                    <a:extLst>
                      <a:ext uri="{FF2B5EF4-FFF2-40B4-BE49-F238E27FC236}">
                        <a16:creationId xmlns:a16="http://schemas.microsoft.com/office/drawing/2014/main" id="{872F3490-7E4D-8444-A669-531B26BEEF04}"/>
                      </a:ext>
                    </a:extLst>
                  </p:cNvPr>
                  <p:cNvCxnSpPr>
                    <a:cxnSpLocks/>
                  </p:cNvCxnSpPr>
                  <p:nvPr/>
                </p:nvCxnSpPr>
                <p:spPr>
                  <a:xfrm>
                    <a:off x="8110664" y="3810000"/>
                    <a:ext cx="9412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174BCA4-2936-E040-BF15-8E2726830EA9}"/>
                      </a:ext>
                    </a:extLst>
                  </p:cNvPr>
                  <p:cNvCxnSpPr>
                    <a:cxnSpLocks/>
                  </p:cNvCxnSpPr>
                  <p:nvPr/>
                </p:nvCxnSpPr>
                <p:spPr>
                  <a:xfrm>
                    <a:off x="8103973" y="4060825"/>
                    <a:ext cx="9479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F9385773-39F4-2545-BD87-40FD8C9F9C6F}"/>
                      </a:ext>
                    </a:extLst>
                  </p:cNvPr>
                  <p:cNvCxnSpPr/>
                  <p:nvPr/>
                </p:nvCxnSpPr>
                <p:spPr>
                  <a:xfrm>
                    <a:off x="9048750" y="3803650"/>
                    <a:ext cx="0" cy="260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8" name="Oval 387">
                  <a:extLst>
                    <a:ext uri="{FF2B5EF4-FFF2-40B4-BE49-F238E27FC236}">
                      <a16:creationId xmlns:a16="http://schemas.microsoft.com/office/drawing/2014/main" id="{688F0B57-026F-5344-8D43-0487FF117BFF}"/>
                    </a:ext>
                  </a:extLst>
                </p:cNvPr>
                <p:cNvSpPr/>
                <p:nvPr/>
              </p:nvSpPr>
              <p:spPr>
                <a:xfrm>
                  <a:off x="7924800" y="3546475"/>
                  <a:ext cx="57150" cy="5715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9" name="Oval 388">
                  <a:extLst>
                    <a:ext uri="{FF2B5EF4-FFF2-40B4-BE49-F238E27FC236}">
                      <a16:creationId xmlns:a16="http://schemas.microsoft.com/office/drawing/2014/main" id="{8E4A8AF8-2EE5-E84B-833D-8A787630D598}"/>
                    </a:ext>
                  </a:extLst>
                </p:cNvPr>
                <p:cNvSpPr/>
                <p:nvPr/>
              </p:nvSpPr>
              <p:spPr>
                <a:xfrm>
                  <a:off x="7842250" y="3546475"/>
                  <a:ext cx="57150" cy="571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0" name="Oval 389">
                  <a:extLst>
                    <a:ext uri="{FF2B5EF4-FFF2-40B4-BE49-F238E27FC236}">
                      <a16:creationId xmlns:a16="http://schemas.microsoft.com/office/drawing/2014/main" id="{402477F2-C87F-B441-AD74-F56E96984F63}"/>
                    </a:ext>
                  </a:extLst>
                </p:cNvPr>
                <p:cNvSpPr/>
                <p:nvPr/>
              </p:nvSpPr>
              <p:spPr>
                <a:xfrm>
                  <a:off x="7759700" y="3546475"/>
                  <a:ext cx="57150" cy="571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1" name="Oval 390">
                  <a:extLst>
                    <a:ext uri="{FF2B5EF4-FFF2-40B4-BE49-F238E27FC236}">
                      <a16:creationId xmlns:a16="http://schemas.microsoft.com/office/drawing/2014/main" id="{F86B5FF7-41EE-5F45-8AAE-5330D16205CB}"/>
                    </a:ext>
                  </a:extLst>
                </p:cNvPr>
                <p:cNvSpPr/>
                <p:nvPr/>
              </p:nvSpPr>
              <p:spPr>
                <a:xfrm>
                  <a:off x="7677150" y="3546475"/>
                  <a:ext cx="57150" cy="571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sp>
        <p:nvSpPr>
          <p:cNvPr id="259" name="Freeform 91">
            <a:extLst>
              <a:ext uri="{FF2B5EF4-FFF2-40B4-BE49-F238E27FC236}">
                <a16:creationId xmlns:a16="http://schemas.microsoft.com/office/drawing/2014/main" id="{DCEE1836-E089-0E43-AA83-3C4D23A24812}"/>
              </a:ext>
            </a:extLst>
          </p:cNvPr>
          <p:cNvSpPr>
            <a:spLocks/>
          </p:cNvSpPr>
          <p:nvPr/>
        </p:nvSpPr>
        <p:spPr bwMode="auto">
          <a:xfrm>
            <a:off x="6632039" y="1856540"/>
            <a:ext cx="3429000" cy="1276350"/>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07632497-C7A3-5D43-A16B-0B4F26B7ADF5}"/>
              </a:ext>
            </a:extLst>
          </p:cNvPr>
          <p:cNvGrpSpPr/>
          <p:nvPr/>
        </p:nvGrpSpPr>
        <p:grpSpPr>
          <a:xfrm>
            <a:off x="5641439" y="2685215"/>
            <a:ext cx="4000500" cy="1028700"/>
            <a:chOff x="5641439" y="2685215"/>
            <a:chExt cx="4000500" cy="1028700"/>
          </a:xfrm>
        </p:grpSpPr>
        <p:sp>
          <p:nvSpPr>
            <p:cNvPr id="241" name="Oval 73">
              <a:extLst>
                <a:ext uri="{FF2B5EF4-FFF2-40B4-BE49-F238E27FC236}">
                  <a16:creationId xmlns:a16="http://schemas.microsoft.com/office/drawing/2014/main" id="{ED516131-17AE-C440-B198-2569A5BF2255}"/>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Freeform 90">
              <a:extLst>
                <a:ext uri="{FF2B5EF4-FFF2-40B4-BE49-F238E27FC236}">
                  <a16:creationId xmlns:a16="http://schemas.microsoft.com/office/drawing/2014/main" id="{3B8EFAC6-AD78-9046-A67E-7BBA82E667EB}"/>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02" name="TextBox 401">
            <a:extLst>
              <a:ext uri="{FF2B5EF4-FFF2-40B4-BE49-F238E27FC236}">
                <a16:creationId xmlns:a16="http://schemas.microsoft.com/office/drawing/2014/main" id="{4CED69A2-36DA-634D-8A3B-DB1A142EB7BC}"/>
              </a:ext>
            </a:extLst>
          </p:cNvPr>
          <p:cNvSpPr txBox="1"/>
          <p:nvPr/>
        </p:nvSpPr>
        <p:spPr>
          <a:xfrm>
            <a:off x="7077879" y="2843683"/>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09" name="Rectangle 15">
            <a:extLst>
              <a:ext uri="{FF2B5EF4-FFF2-40B4-BE49-F238E27FC236}">
                <a16:creationId xmlns:a16="http://schemas.microsoft.com/office/drawing/2014/main" id="{6315C129-DEF5-A84E-932D-A6743A5F4252}"/>
              </a:ext>
            </a:extLst>
          </p:cNvPr>
          <p:cNvSpPr txBox="1">
            <a:spLocks noChangeArrowheads="1"/>
          </p:cNvSpPr>
          <p:nvPr/>
        </p:nvSpPr>
        <p:spPr bwMode="auto">
          <a:xfrm>
            <a:off x="769346" y="3074685"/>
            <a:ext cx="3792183" cy="4206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23838" marR="0" lvl="0" indent="-2238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no retransmissions needed</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0" name="Group 9">
            <a:extLst>
              <a:ext uri="{FF2B5EF4-FFF2-40B4-BE49-F238E27FC236}">
                <a16:creationId xmlns:a16="http://schemas.microsoft.com/office/drawing/2014/main" id="{57176CA8-B553-A348-A420-DCCEB21C31F8}"/>
              </a:ext>
            </a:extLst>
          </p:cNvPr>
          <p:cNvGrpSpPr/>
          <p:nvPr/>
        </p:nvGrpSpPr>
        <p:grpSpPr>
          <a:xfrm>
            <a:off x="7949627" y="4325522"/>
            <a:ext cx="1778901" cy="1635125"/>
            <a:chOff x="7949627" y="4325522"/>
            <a:chExt cx="1778901" cy="1635125"/>
          </a:xfrm>
        </p:grpSpPr>
        <p:sp>
          <p:nvSpPr>
            <p:cNvPr id="273" name="Line 109">
              <a:extLst>
                <a:ext uri="{FF2B5EF4-FFF2-40B4-BE49-F238E27FC236}">
                  <a16:creationId xmlns:a16="http://schemas.microsoft.com/office/drawing/2014/main" id="{9583C00B-D534-084D-8157-1CCEC25D6E7C}"/>
                </a:ext>
              </a:extLst>
            </p:cNvPr>
            <p:cNvSpPr>
              <a:spLocks noChangeShapeType="1"/>
            </p:cNvSpPr>
            <p:nvPr/>
          </p:nvSpPr>
          <p:spPr bwMode="auto">
            <a:xfrm>
              <a:off x="8321896" y="4325522"/>
              <a:ext cx="0" cy="12763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5" name="Line 111">
              <a:extLst>
                <a:ext uri="{FF2B5EF4-FFF2-40B4-BE49-F238E27FC236}">
                  <a16:creationId xmlns:a16="http://schemas.microsoft.com/office/drawing/2014/main" id="{09BE50B8-B938-304E-AA75-9BE0DD3D3F24}"/>
                </a:ext>
              </a:extLst>
            </p:cNvPr>
            <p:cNvSpPr>
              <a:spLocks noChangeShapeType="1"/>
            </p:cNvSpPr>
            <p:nvPr/>
          </p:nvSpPr>
          <p:spPr bwMode="auto">
            <a:xfrm>
              <a:off x="9455371" y="4465222"/>
              <a:ext cx="0" cy="1104900"/>
            </a:xfrm>
            <a:prstGeom prst="line">
              <a:avLst/>
            </a:prstGeom>
            <a:noFill/>
            <a:ln w="1270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Freeform 112">
              <a:extLst>
                <a:ext uri="{FF2B5EF4-FFF2-40B4-BE49-F238E27FC236}">
                  <a16:creationId xmlns:a16="http://schemas.microsoft.com/office/drawing/2014/main" id="{B4F837A8-9013-9E4D-BE0A-50904AB16A4C}"/>
                </a:ext>
              </a:extLst>
            </p:cNvPr>
            <p:cNvSpPr>
              <a:spLocks/>
            </p:cNvSpPr>
            <p:nvPr/>
          </p:nvSpPr>
          <p:spPr bwMode="auto">
            <a:xfrm>
              <a:off x="8315546" y="4439822"/>
              <a:ext cx="1106488" cy="1152525"/>
            </a:xfrm>
            <a:custGeom>
              <a:avLst/>
              <a:gdLst>
                <a:gd name="T0" fmla="*/ 0 w 723"/>
                <a:gd name="T1" fmla="*/ 905 h 905"/>
                <a:gd name="T2" fmla="*/ 573 w 723"/>
                <a:gd name="T3" fmla="*/ 732 h 905"/>
                <a:gd name="T4" fmla="*/ 680 w 723"/>
                <a:gd name="T5" fmla="*/ 0 h 905"/>
                <a:gd name="T6" fmla="*/ 0 60000 65536"/>
                <a:gd name="T7" fmla="*/ 0 60000 65536"/>
                <a:gd name="T8" fmla="*/ 0 60000 65536"/>
                <a:gd name="connsiteX0" fmla="*/ 0 w 9642"/>
                <a:gd name="connsiteY0" fmla="*/ 8023 h 8023"/>
                <a:gd name="connsiteX1" fmla="*/ 7925 w 9642"/>
                <a:gd name="connsiteY1" fmla="*/ 6111 h 8023"/>
                <a:gd name="connsiteX2" fmla="*/ 9642 w 9642"/>
                <a:gd name="connsiteY2" fmla="*/ 0 h 8023"/>
                <a:gd name="connsiteX0" fmla="*/ 0 w 10000"/>
                <a:gd name="connsiteY0" fmla="*/ 10000 h 10000"/>
                <a:gd name="connsiteX1" fmla="*/ 8219 w 10000"/>
                <a:gd name="connsiteY1" fmla="*/ 7617 h 10000"/>
                <a:gd name="connsiteX2" fmla="*/ 10000 w 10000"/>
                <a:gd name="connsiteY2" fmla="*/ 0 h 10000"/>
                <a:gd name="connsiteX0" fmla="*/ 0 w 10000"/>
                <a:gd name="connsiteY0" fmla="*/ 10000 h 10000"/>
                <a:gd name="connsiteX1" fmla="*/ 8219 w 10000"/>
                <a:gd name="connsiteY1" fmla="*/ 7617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363" y="9601"/>
                    <a:pt x="6598" y="9697"/>
                    <a:pt x="8219" y="7617"/>
                  </a:cubicBezTo>
                  <a:cubicBezTo>
                    <a:pt x="9562" y="6715"/>
                    <a:pt x="9861" y="4761"/>
                    <a:pt x="10000" y="0"/>
                  </a:cubicBez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14">
              <a:extLst>
                <a:ext uri="{FF2B5EF4-FFF2-40B4-BE49-F238E27FC236}">
                  <a16:creationId xmlns:a16="http://schemas.microsoft.com/office/drawing/2014/main" id="{9E0B5DA0-C463-1949-8C79-0C8EA78D1124}"/>
                </a:ext>
              </a:extLst>
            </p:cNvPr>
            <p:cNvSpPr>
              <a:spLocks noChangeShapeType="1"/>
            </p:cNvSpPr>
            <p:nvPr/>
          </p:nvSpPr>
          <p:spPr bwMode="auto">
            <a:xfrm>
              <a:off x="9452196" y="5601872"/>
              <a:ext cx="0" cy="920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Text Box 116">
              <a:extLst>
                <a:ext uri="{FF2B5EF4-FFF2-40B4-BE49-F238E27FC236}">
                  <a16:creationId xmlns:a16="http://schemas.microsoft.com/office/drawing/2014/main" id="{D507FAE5-0060-B54B-B86B-D3BB4178E53C}"/>
                </a:ext>
              </a:extLst>
            </p:cNvPr>
            <p:cNvSpPr txBox="1">
              <a:spLocks noChangeArrowheads="1"/>
            </p:cNvSpPr>
            <p:nvPr/>
          </p:nvSpPr>
          <p:spPr bwMode="auto">
            <a:xfrm>
              <a:off x="9242646" y="5636797"/>
              <a:ext cx="4603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R/2</a:t>
              </a:r>
            </a:p>
          </p:txBody>
        </p:sp>
        <p:sp>
          <p:nvSpPr>
            <p:cNvPr id="279" name="Text Box 117">
              <a:extLst>
                <a:ext uri="{FF2B5EF4-FFF2-40B4-BE49-F238E27FC236}">
                  <a16:creationId xmlns:a16="http://schemas.microsoft.com/office/drawing/2014/main" id="{B15ADD83-E850-F247-A96D-15A9484CF635}"/>
                </a:ext>
              </a:extLst>
            </p:cNvPr>
            <p:cNvSpPr txBox="1">
              <a:spLocks noChangeArrowheads="1"/>
            </p:cNvSpPr>
            <p:nvPr/>
          </p:nvSpPr>
          <p:spPr bwMode="auto">
            <a:xfrm rot="16200000">
              <a:off x="7790083" y="4868447"/>
              <a:ext cx="688975"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delay</a:t>
              </a:r>
              <a:endPar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mn-cs"/>
              </a:endParaRPr>
            </a:p>
          </p:txBody>
        </p:sp>
        <p:sp>
          <p:nvSpPr>
            <p:cNvPr id="280" name="Text Box 118">
              <a:extLst>
                <a:ext uri="{FF2B5EF4-FFF2-40B4-BE49-F238E27FC236}">
                  <a16:creationId xmlns:a16="http://schemas.microsoft.com/office/drawing/2014/main" id="{C47E14E2-29C5-9544-AE24-B08ECA631259}"/>
                </a:ext>
              </a:extLst>
            </p:cNvPr>
            <p:cNvSpPr txBox="1">
              <a:spLocks noChangeArrowheads="1"/>
            </p:cNvSpPr>
            <p:nvPr/>
          </p:nvSpPr>
          <p:spPr bwMode="auto">
            <a:xfrm>
              <a:off x="8720358" y="5563772"/>
              <a:ext cx="4524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ymbol" charset="0"/>
                  <a:ea typeface="ＭＳ Ｐゴシック" charset="0"/>
                  <a:cs typeface="+mn-cs"/>
                </a:rPr>
                <a:t>l</a:t>
              </a:r>
              <a:r>
                <a:rPr kumimoji="0" lang="en-US" sz="2000" b="0" i="0" u="none" strike="noStrike" kern="0" cap="none" spc="0" normalizeH="0" baseline="-25000" noProof="0">
                  <a:ln>
                    <a:noFill/>
                  </a:ln>
                  <a:solidFill>
                    <a:srgbClr val="000000"/>
                  </a:solidFill>
                  <a:effectLst/>
                  <a:uLnTx/>
                  <a:uFillTx/>
                  <a:latin typeface="Arial" charset="0"/>
                  <a:ea typeface="ＭＳ Ｐゴシック" charset="0"/>
                  <a:cs typeface="+mn-cs"/>
                </a:rPr>
                <a:t>in</a:t>
              </a:r>
            </a:p>
          </p:txBody>
        </p:sp>
        <p:cxnSp>
          <p:nvCxnSpPr>
            <p:cNvPr id="190" name="Straight Connector 189">
              <a:extLst>
                <a:ext uri="{FF2B5EF4-FFF2-40B4-BE49-F238E27FC236}">
                  <a16:creationId xmlns:a16="http://schemas.microsoft.com/office/drawing/2014/main" id="{737FA933-6276-0141-AB98-5F328D89E5E6}"/>
                </a:ext>
              </a:extLst>
            </p:cNvPr>
            <p:cNvCxnSpPr/>
            <p:nvPr/>
          </p:nvCxnSpPr>
          <p:spPr>
            <a:xfrm>
              <a:off x="8312683" y="5594801"/>
              <a:ext cx="1415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0351EA60-E695-1A49-877E-C777EE27A7EF}"/>
              </a:ext>
            </a:extLst>
          </p:cNvPr>
          <p:cNvSpPr/>
          <p:nvPr/>
        </p:nvSpPr>
        <p:spPr>
          <a:xfrm>
            <a:off x="4764506" y="1106906"/>
            <a:ext cx="1925052" cy="6930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4" name="Oval 203">
            <a:extLst>
              <a:ext uri="{FF2B5EF4-FFF2-40B4-BE49-F238E27FC236}">
                <a16:creationId xmlns:a16="http://schemas.microsoft.com/office/drawing/2014/main" id="{22D67963-A1D8-D745-B58E-B552013D436E}"/>
              </a:ext>
            </a:extLst>
          </p:cNvPr>
          <p:cNvSpPr/>
          <p:nvPr/>
        </p:nvSpPr>
        <p:spPr>
          <a:xfrm>
            <a:off x="8507129" y="1182304"/>
            <a:ext cx="1925052" cy="6930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6" name="Text Box 285">
            <a:extLst>
              <a:ext uri="{FF2B5EF4-FFF2-40B4-BE49-F238E27FC236}">
                <a16:creationId xmlns:a16="http://schemas.microsoft.com/office/drawing/2014/main" id="{874908D2-0B9B-5942-9966-8D55C3BC8046}"/>
              </a:ext>
            </a:extLst>
          </p:cNvPr>
          <p:cNvSpPr txBox="1">
            <a:spLocks noChangeArrowheads="1"/>
          </p:cNvSpPr>
          <p:nvPr/>
        </p:nvSpPr>
        <p:spPr bwMode="auto">
          <a:xfrm>
            <a:off x="12534826" y="6135036"/>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209" name="Line 280">
            <a:extLst>
              <a:ext uri="{FF2B5EF4-FFF2-40B4-BE49-F238E27FC236}">
                <a16:creationId xmlns:a16="http://schemas.microsoft.com/office/drawing/2014/main" id="{BDD1A869-FA53-344E-87A5-92F0D59AB461}"/>
              </a:ext>
            </a:extLst>
          </p:cNvPr>
          <p:cNvSpPr>
            <a:spLocks noChangeShapeType="1"/>
          </p:cNvSpPr>
          <p:nvPr/>
        </p:nvSpPr>
        <p:spPr bwMode="auto">
          <a:xfrm>
            <a:off x="12776717" y="4095473"/>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13" name="Line 283">
            <a:extLst>
              <a:ext uri="{FF2B5EF4-FFF2-40B4-BE49-F238E27FC236}">
                <a16:creationId xmlns:a16="http://schemas.microsoft.com/office/drawing/2014/main" id="{09E784F2-EB2F-724D-A761-5ED5A1E01845}"/>
              </a:ext>
            </a:extLst>
          </p:cNvPr>
          <p:cNvSpPr>
            <a:spLocks noChangeShapeType="1"/>
          </p:cNvSpPr>
          <p:nvPr/>
        </p:nvSpPr>
        <p:spPr bwMode="auto">
          <a:xfrm>
            <a:off x="12771096" y="6018207"/>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A52504F3-DA24-6D4D-AC29-260B2D78E924}"/>
              </a:ext>
            </a:extLst>
          </p:cNvPr>
          <p:cNvGrpSpPr/>
          <p:nvPr/>
        </p:nvGrpSpPr>
        <p:grpSpPr>
          <a:xfrm>
            <a:off x="4643558" y="4257261"/>
            <a:ext cx="2333625" cy="1701800"/>
            <a:chOff x="4643558" y="4257261"/>
            <a:chExt cx="2333625" cy="1701800"/>
          </a:xfrm>
        </p:grpSpPr>
        <p:grpSp>
          <p:nvGrpSpPr>
            <p:cNvPr id="11" name="Group 10">
              <a:extLst>
                <a:ext uri="{FF2B5EF4-FFF2-40B4-BE49-F238E27FC236}">
                  <a16:creationId xmlns:a16="http://schemas.microsoft.com/office/drawing/2014/main" id="{BB9E55DD-22D3-2C4D-96EC-2DA426511E2A}"/>
                </a:ext>
              </a:extLst>
            </p:cNvPr>
            <p:cNvGrpSpPr/>
            <p:nvPr/>
          </p:nvGrpSpPr>
          <p:grpSpPr>
            <a:xfrm>
              <a:off x="4643558" y="4257261"/>
              <a:ext cx="2333625" cy="1701800"/>
              <a:chOff x="4643558" y="4257261"/>
              <a:chExt cx="2333625" cy="1701800"/>
            </a:xfrm>
          </p:grpSpPr>
          <p:sp>
            <p:nvSpPr>
              <p:cNvPr id="261" name="Line 94">
                <a:extLst>
                  <a:ext uri="{FF2B5EF4-FFF2-40B4-BE49-F238E27FC236}">
                    <a16:creationId xmlns:a16="http://schemas.microsoft.com/office/drawing/2014/main" id="{7A0C5916-D5E3-FB42-83B7-2D47DCB343CA}"/>
                  </a:ext>
                </a:extLst>
              </p:cNvPr>
              <p:cNvSpPr>
                <a:spLocks noChangeShapeType="1"/>
              </p:cNvSpPr>
              <p:nvPr/>
            </p:nvSpPr>
            <p:spPr bwMode="auto">
              <a:xfrm>
                <a:off x="5126158" y="4323936"/>
                <a:ext cx="0" cy="12763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3" name="Line 96">
                <a:extLst>
                  <a:ext uri="{FF2B5EF4-FFF2-40B4-BE49-F238E27FC236}">
                    <a16:creationId xmlns:a16="http://schemas.microsoft.com/office/drawing/2014/main" id="{5174839E-5D4A-B04A-89C3-586EBCDEFCE8}"/>
                  </a:ext>
                </a:extLst>
              </p:cNvPr>
              <p:cNvSpPr>
                <a:spLocks noChangeShapeType="1"/>
              </p:cNvSpPr>
              <p:nvPr/>
            </p:nvSpPr>
            <p:spPr bwMode="auto">
              <a:xfrm>
                <a:off x="6259633" y="4463636"/>
                <a:ext cx="0" cy="1104900"/>
              </a:xfrm>
              <a:prstGeom prst="line">
                <a:avLst/>
              </a:prstGeom>
              <a:noFill/>
              <a:ln w="1270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4" name="Freeform 97">
                <a:extLst>
                  <a:ext uri="{FF2B5EF4-FFF2-40B4-BE49-F238E27FC236}">
                    <a16:creationId xmlns:a16="http://schemas.microsoft.com/office/drawing/2014/main" id="{EC237386-8658-A949-B8C2-D9BA07511FB4}"/>
                  </a:ext>
                </a:extLst>
              </p:cNvPr>
              <p:cNvSpPr>
                <a:spLocks/>
              </p:cNvSpPr>
              <p:nvPr/>
            </p:nvSpPr>
            <p:spPr bwMode="auto">
              <a:xfrm>
                <a:off x="5119808" y="4428711"/>
                <a:ext cx="1857375" cy="1162050"/>
              </a:xfrm>
              <a:custGeom>
                <a:avLst/>
                <a:gdLst>
                  <a:gd name="T0" fmla="*/ 0 w 1170"/>
                  <a:gd name="T1" fmla="*/ 732 h 732"/>
                  <a:gd name="T2" fmla="*/ 720 w 1170"/>
                  <a:gd name="T3" fmla="*/ 0 h 732"/>
                  <a:gd name="T4" fmla="*/ 1170 w 1170"/>
                  <a:gd name="T5" fmla="*/ 0 h 732"/>
                  <a:gd name="T6" fmla="*/ 0 60000 65536"/>
                  <a:gd name="T7" fmla="*/ 0 60000 65536"/>
                  <a:gd name="T8" fmla="*/ 0 60000 65536"/>
                </a:gdLst>
                <a:ahLst/>
                <a:cxnLst>
                  <a:cxn ang="T6">
                    <a:pos x="T0" y="T1"/>
                  </a:cxn>
                  <a:cxn ang="T7">
                    <a:pos x="T2" y="T3"/>
                  </a:cxn>
                  <a:cxn ang="T8">
                    <a:pos x="T4" y="T5"/>
                  </a:cxn>
                </a:cxnLst>
                <a:rect l="0" t="0" r="r" b="b"/>
                <a:pathLst>
                  <a:path w="1170" h="732">
                    <a:moveTo>
                      <a:pt x="0" y="732"/>
                    </a:moveTo>
                    <a:lnTo>
                      <a:pt x="720" y="0"/>
                    </a:lnTo>
                    <a:lnTo>
                      <a:pt x="1170"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5" name="Line 98">
                <a:extLst>
                  <a:ext uri="{FF2B5EF4-FFF2-40B4-BE49-F238E27FC236}">
                    <a16:creationId xmlns:a16="http://schemas.microsoft.com/office/drawing/2014/main" id="{72E41F27-B7FB-9D47-A225-27B5355D50CA}"/>
                  </a:ext>
                </a:extLst>
              </p:cNvPr>
              <p:cNvSpPr>
                <a:spLocks noChangeShapeType="1"/>
              </p:cNvSpPr>
              <p:nvPr/>
            </p:nvSpPr>
            <p:spPr bwMode="auto">
              <a:xfrm>
                <a:off x="5043608" y="4428711"/>
                <a:ext cx="7937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Line 99">
                <a:extLst>
                  <a:ext uri="{FF2B5EF4-FFF2-40B4-BE49-F238E27FC236}">
                    <a16:creationId xmlns:a16="http://schemas.microsoft.com/office/drawing/2014/main" id="{AC723AF5-64D6-5040-9235-C2B65B36A5B2}"/>
                  </a:ext>
                </a:extLst>
              </p:cNvPr>
              <p:cNvSpPr>
                <a:spLocks noChangeShapeType="1"/>
              </p:cNvSpPr>
              <p:nvPr/>
            </p:nvSpPr>
            <p:spPr bwMode="auto">
              <a:xfrm>
                <a:off x="6256458" y="5600286"/>
                <a:ext cx="0" cy="920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7" name="Text Box 100">
                <a:extLst>
                  <a:ext uri="{FF2B5EF4-FFF2-40B4-BE49-F238E27FC236}">
                    <a16:creationId xmlns:a16="http://schemas.microsoft.com/office/drawing/2014/main" id="{B31E33C5-D8FD-9C45-A060-B1987EF562A1}"/>
                  </a:ext>
                </a:extLst>
              </p:cNvPr>
              <p:cNvSpPr txBox="1">
                <a:spLocks noChangeArrowheads="1"/>
              </p:cNvSpPr>
              <p:nvPr/>
            </p:nvSpPr>
            <p:spPr bwMode="auto">
              <a:xfrm>
                <a:off x="4643558" y="4257261"/>
                <a:ext cx="4603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R/2</a:t>
                </a:r>
              </a:p>
            </p:txBody>
          </p:sp>
          <p:sp>
            <p:nvSpPr>
              <p:cNvPr id="268" name="Text Box 101">
                <a:extLst>
                  <a:ext uri="{FF2B5EF4-FFF2-40B4-BE49-F238E27FC236}">
                    <a16:creationId xmlns:a16="http://schemas.microsoft.com/office/drawing/2014/main" id="{F97C34ED-44A3-FE4E-8E35-B3DEC9ACCFFB}"/>
                  </a:ext>
                </a:extLst>
              </p:cNvPr>
              <p:cNvSpPr txBox="1">
                <a:spLocks noChangeArrowheads="1"/>
              </p:cNvSpPr>
              <p:nvPr/>
            </p:nvSpPr>
            <p:spPr bwMode="auto">
              <a:xfrm>
                <a:off x="6046908" y="5635211"/>
                <a:ext cx="4603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R/2</a:t>
                </a:r>
              </a:p>
            </p:txBody>
          </p:sp>
          <p:sp>
            <p:nvSpPr>
              <p:cNvPr id="269" name="Text Box 102">
                <a:extLst>
                  <a:ext uri="{FF2B5EF4-FFF2-40B4-BE49-F238E27FC236}">
                    <a16:creationId xmlns:a16="http://schemas.microsoft.com/office/drawing/2014/main" id="{E1DFCD88-D6E7-3549-94E6-D1A194DCF2F8}"/>
                  </a:ext>
                </a:extLst>
              </p:cNvPr>
              <p:cNvSpPr txBox="1">
                <a:spLocks noChangeArrowheads="1"/>
              </p:cNvSpPr>
              <p:nvPr/>
            </p:nvSpPr>
            <p:spPr bwMode="auto">
              <a:xfrm rot="16200000">
                <a:off x="4638796" y="4563816"/>
                <a:ext cx="5540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ymbol" charset="0"/>
                    <a:ea typeface="ＭＳ Ｐゴシック" charset="0"/>
                    <a:cs typeface="+mn-cs"/>
                  </a:rPr>
                  <a:t>l</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mn-cs"/>
                  </a:rPr>
                  <a:t>out</a:t>
                </a:r>
              </a:p>
            </p:txBody>
          </p:sp>
          <p:sp>
            <p:nvSpPr>
              <p:cNvPr id="270" name="Text Box 103">
                <a:extLst>
                  <a:ext uri="{FF2B5EF4-FFF2-40B4-BE49-F238E27FC236}">
                    <a16:creationId xmlns:a16="http://schemas.microsoft.com/office/drawing/2014/main" id="{18220D2D-CB70-5348-8CDA-AC8B2AE8FE8C}"/>
                  </a:ext>
                </a:extLst>
              </p:cNvPr>
              <p:cNvSpPr txBox="1">
                <a:spLocks noChangeArrowheads="1"/>
              </p:cNvSpPr>
              <p:nvPr/>
            </p:nvSpPr>
            <p:spPr bwMode="auto">
              <a:xfrm>
                <a:off x="5524621" y="5562186"/>
                <a:ext cx="4524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ymbol" charset="0"/>
                    <a:ea typeface="ＭＳ Ｐゴシック" charset="0"/>
                    <a:cs typeface="+mn-cs"/>
                  </a:rPr>
                  <a:t>l</a:t>
                </a:r>
                <a:r>
                  <a:rPr kumimoji="0" lang="en-US" sz="2000" b="0" i="0" u="none" strike="noStrike" kern="0" cap="none" spc="0" normalizeH="0" baseline="-25000" noProof="0">
                    <a:ln>
                      <a:noFill/>
                    </a:ln>
                    <a:solidFill>
                      <a:srgbClr val="000000"/>
                    </a:solidFill>
                    <a:effectLst/>
                    <a:uLnTx/>
                    <a:uFillTx/>
                    <a:latin typeface="Arial" charset="0"/>
                    <a:ea typeface="ＭＳ Ｐゴシック" charset="0"/>
                    <a:cs typeface="+mn-cs"/>
                  </a:rPr>
                  <a:t>in</a:t>
                </a:r>
              </a:p>
            </p:txBody>
          </p:sp>
          <p:sp>
            <p:nvSpPr>
              <p:cNvPr id="271" name="Line 106">
                <a:extLst>
                  <a:ext uri="{FF2B5EF4-FFF2-40B4-BE49-F238E27FC236}">
                    <a16:creationId xmlns:a16="http://schemas.microsoft.com/office/drawing/2014/main" id="{319712D7-1AB2-9D4A-B08D-45AD00991EEA}"/>
                  </a:ext>
                </a:extLst>
              </p:cNvPr>
              <p:cNvSpPr>
                <a:spLocks noChangeShapeType="1"/>
              </p:cNvSpPr>
              <p:nvPr/>
            </p:nvSpPr>
            <p:spPr bwMode="auto">
              <a:xfrm>
                <a:off x="5145208" y="4430299"/>
                <a:ext cx="1039813" cy="0"/>
              </a:xfrm>
              <a:prstGeom prst="line">
                <a:avLst/>
              </a:prstGeom>
              <a:noFill/>
              <a:ln w="1270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cxnSp>
            <p:nvCxnSpPr>
              <p:cNvPr id="7" name="Straight Connector 6">
                <a:extLst>
                  <a:ext uri="{FF2B5EF4-FFF2-40B4-BE49-F238E27FC236}">
                    <a16:creationId xmlns:a16="http://schemas.microsoft.com/office/drawing/2014/main" id="{0272A867-5F31-FC46-A882-A3E999CBA0F0}"/>
                  </a:ext>
                </a:extLst>
              </p:cNvPr>
              <p:cNvCxnSpPr/>
              <p:nvPr/>
            </p:nvCxnSpPr>
            <p:spPr>
              <a:xfrm>
                <a:off x="5119903" y="5598611"/>
                <a:ext cx="1415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id="{265B06FE-7752-8942-9D69-AFB2C165CC35}"/>
                </a:ext>
              </a:extLst>
            </p:cNvPr>
            <p:cNvSpPr txBox="1"/>
            <p:nvPr/>
          </p:nvSpPr>
          <p:spPr>
            <a:xfrm rot="16200000">
              <a:off x="4435687" y="5176433"/>
              <a:ext cx="9692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throughput: </a:t>
              </a:r>
            </a:p>
          </p:txBody>
        </p:sp>
      </p:grpSp>
      <p:sp>
        <p:nvSpPr>
          <p:cNvPr id="219" name="Oval 218">
            <a:extLst>
              <a:ext uri="{FF2B5EF4-FFF2-40B4-BE49-F238E27FC236}">
                <a16:creationId xmlns:a16="http://schemas.microsoft.com/office/drawing/2014/main" id="{5CB9F7FD-8167-EF4B-AA1F-EA31EB355CB0}"/>
              </a:ext>
            </a:extLst>
          </p:cNvPr>
          <p:cNvSpPr/>
          <p:nvPr/>
        </p:nvSpPr>
        <p:spPr>
          <a:xfrm>
            <a:off x="12697995" y="3995821"/>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5" name="Slide Number Placeholder 2">
            <a:extLst>
              <a:ext uri="{FF2B5EF4-FFF2-40B4-BE49-F238E27FC236}">
                <a16:creationId xmlns:a16="http://schemas.microsoft.com/office/drawing/2014/main" id="{5938E394-4CEC-1949-BD3E-8B96E096418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100</a:t>
            </a:fld>
            <a:endParaRPr lang="en-US" dirty="0"/>
          </a:p>
        </p:txBody>
      </p:sp>
    </p:spTree>
    <p:extLst>
      <p:ext uri="{BB962C8B-B14F-4D97-AF65-F5344CB8AC3E}">
        <p14:creationId xmlns:p14="http://schemas.microsoft.com/office/powerpoint/2010/main" val="184174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2"/>
                                        </p:tgtEl>
                                        <p:attrNameLst>
                                          <p:attrName>style.visibility</p:attrName>
                                        </p:attrNameLst>
                                      </p:cBhvr>
                                      <p:to>
                                        <p:strVal val="visible"/>
                                      </p:to>
                                    </p:set>
                                    <p:animEffect transition="in" filter="dissolve">
                                      <p:cBhvr>
                                        <p:cTn id="13" dur="500"/>
                                        <p:tgtEl>
                                          <p:spTgt spid="40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dissolve">
                                      <p:cBhvr>
                                        <p:cTn id="16" dur="500"/>
                                        <p:tgtEl>
                                          <p:spTgt spid="18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88"/>
                                        </p:tgtEl>
                                        <p:attrNameLst>
                                          <p:attrName>style.visibility</p:attrName>
                                        </p:attrNameLst>
                                      </p:cBhvr>
                                      <p:to>
                                        <p:strVal val="visible"/>
                                      </p:to>
                                    </p:set>
                                    <p:animEffect transition="in" filter="dissolve">
                                      <p:cBhvr>
                                        <p:cTn id="21" dur="500"/>
                                        <p:tgtEl>
                                          <p:spTgt spid="18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9"/>
                                        </p:tgtEl>
                                        <p:attrNameLst>
                                          <p:attrName>style.visibility</p:attrName>
                                        </p:attrNameLst>
                                      </p:cBhvr>
                                      <p:to>
                                        <p:strVal val="visible"/>
                                      </p:to>
                                    </p:set>
                                    <p:animEffect transition="in" filter="wipe(left)">
                                      <p:cBhvr>
                                        <p:cTn id="26" dur="500"/>
                                        <p:tgtEl>
                                          <p:spTgt spid="259"/>
                                        </p:tgtEl>
                                      </p:cBhvr>
                                    </p:animEffect>
                                  </p:childTnLst>
                                </p:cTn>
                              </p:par>
                              <p:par>
                                <p:cTn id="27" presetID="9"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grpId="1" nodeType="clickEffect">
                                  <p:stCondLst>
                                    <p:cond delay="0"/>
                                  </p:stCondLst>
                                  <p:childTnLst>
                                    <p:animEffect transition="out" filter="dissolv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9" presetClass="entr" presetSubtype="0" fill="hold" grpId="0" nodeType="withEffect">
                                  <p:stCondLst>
                                    <p:cond delay="0"/>
                                  </p:stCondLst>
                                  <p:childTnLst>
                                    <p:set>
                                      <p:cBhvr>
                                        <p:cTn id="50" dur="1" fill="hold">
                                          <p:stCondLst>
                                            <p:cond delay="0"/>
                                          </p:stCondLst>
                                        </p:cTn>
                                        <p:tgtEl>
                                          <p:spTgt spid="204"/>
                                        </p:tgtEl>
                                        <p:attrNameLst>
                                          <p:attrName>style.visibility</p:attrName>
                                        </p:attrNameLst>
                                      </p:cBhvr>
                                      <p:to>
                                        <p:strVal val="visible"/>
                                      </p:to>
                                    </p:set>
                                    <p:animEffect transition="in" filter="dissolve">
                                      <p:cBhvr>
                                        <p:cTn id="51" dur="500"/>
                                        <p:tgtEl>
                                          <p:spTgt spid="20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1" nodeType="clickEffect">
                                  <p:stCondLst>
                                    <p:cond delay="0"/>
                                  </p:stCondLst>
                                  <p:childTnLst>
                                    <p:animEffect transition="out" filter="dissolve">
                                      <p:cBhvr>
                                        <p:cTn id="55" dur="500"/>
                                        <p:tgtEl>
                                          <p:spTgt spid="204"/>
                                        </p:tgtEl>
                                      </p:cBhvr>
                                    </p:animEffect>
                                    <p:set>
                                      <p:cBhvr>
                                        <p:cTn id="56" dur="1" fill="hold">
                                          <p:stCondLst>
                                            <p:cond delay="499"/>
                                          </p:stCondLst>
                                        </p:cTn>
                                        <p:tgtEl>
                                          <p:spTgt spid="204"/>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dissolve">
                                      <p:cBhvr>
                                        <p:cTn id="59" dur="500"/>
                                        <p:tgtEl>
                                          <p:spTgt spid="40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dissolve">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dissolve">
                                      <p:cBhvr>
                                        <p:cTn id="69" dur="500"/>
                                        <p:tgtEl>
                                          <p:spTgt spid="15"/>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7"/>
                                        </p:tgtEl>
                                        <p:attrNameLst>
                                          <p:attrName>style.visibility</p:attrName>
                                        </p:attrNameLst>
                                      </p:cBhvr>
                                      <p:to>
                                        <p:strVal val="visible"/>
                                      </p:to>
                                    </p:set>
                                    <p:animEffect transition="in" filter="dissolve">
                                      <p:cBhvr>
                                        <p:cTn id="72" dur="500"/>
                                        <p:tgtEl>
                                          <p:spTgt spid="187"/>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81"/>
                                        </p:tgtEl>
                                        <p:attrNameLst>
                                          <p:attrName>style.visibility</p:attrName>
                                        </p:attrNameLst>
                                      </p:cBhvr>
                                      <p:to>
                                        <p:strVal val="visible"/>
                                      </p:to>
                                    </p:set>
                                    <p:animEffect transition="in" filter="dissolve">
                                      <p:cBhvr>
                                        <p:cTn id="80"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281" grpId="0"/>
      <p:bldP spid="4" grpId="0"/>
      <p:bldP spid="8" grpId="0"/>
      <p:bldP spid="188" grpId="0"/>
      <p:bldP spid="189" grpId="0"/>
      <p:bldP spid="259" grpId="0" animBg="1"/>
      <p:bldP spid="402" grpId="0"/>
      <p:bldP spid="409" grpId="0"/>
      <p:bldP spid="14" grpId="0" animBg="1"/>
      <p:bldP spid="14" grpId="1" animBg="1"/>
      <p:bldP spid="204" grpId="0" animBg="1"/>
      <p:bldP spid="204"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Freeform 3">
            <a:extLst>
              <a:ext uri="{FF2B5EF4-FFF2-40B4-BE49-F238E27FC236}">
                <a16:creationId xmlns:a16="http://schemas.microsoft.com/office/drawing/2014/main" id="{80D23465-6886-5547-A6E1-507D7810B0F6}"/>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4" name="Group 463">
            <a:extLst>
              <a:ext uri="{FF2B5EF4-FFF2-40B4-BE49-F238E27FC236}">
                <a16:creationId xmlns:a16="http://schemas.microsoft.com/office/drawing/2014/main" id="{ED623061-0BAD-094E-BE78-B8341568F372}"/>
              </a:ext>
            </a:extLst>
          </p:cNvPr>
          <p:cNvGrpSpPr/>
          <p:nvPr/>
        </p:nvGrpSpPr>
        <p:grpSpPr>
          <a:xfrm>
            <a:off x="6240513" y="5016599"/>
            <a:ext cx="720732" cy="1182930"/>
            <a:chOff x="10910965" y="2513124"/>
            <a:chExt cx="586768" cy="904023"/>
          </a:xfrm>
        </p:grpSpPr>
        <p:sp>
          <p:nvSpPr>
            <p:cNvPr id="465" name="Rectangle 464">
              <a:extLst>
                <a:ext uri="{FF2B5EF4-FFF2-40B4-BE49-F238E27FC236}">
                  <a16:creationId xmlns:a16="http://schemas.microsoft.com/office/drawing/2014/main" id="{FF2C2633-7018-BA41-AB83-B819BB9A45E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66" name="Straight Connector 465">
              <a:extLst>
                <a:ext uri="{FF2B5EF4-FFF2-40B4-BE49-F238E27FC236}">
                  <a16:creationId xmlns:a16="http://schemas.microsoft.com/office/drawing/2014/main" id="{302760D7-48DE-8A4B-ACF3-A7CD0B9C6468}"/>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CB159F5A-C0DA-EB4C-A34A-F001D131F1EA}"/>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AD2F7871-F8B6-2849-8DE5-284CB68B59A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8AE2A84E-B822-F046-878E-584B56EF1E30}"/>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909" name="Rectangle 2">
            <a:extLst>
              <a:ext uri="{FF2B5EF4-FFF2-40B4-BE49-F238E27FC236}">
                <a16:creationId xmlns:a16="http://schemas.microsoft.com/office/drawing/2014/main" id="{D810901F-4456-034F-A011-28193A3B4968}"/>
              </a:ext>
            </a:extLst>
          </p:cNvPr>
          <p:cNvSpPr txBox="1">
            <a:spLocks noChangeArrowheads="1"/>
          </p:cNvSpPr>
          <p:nvPr/>
        </p:nvSpPr>
        <p:spPr>
          <a:xfrm>
            <a:off x="634964" y="1182473"/>
            <a:ext cx="9710831" cy="50263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one router, </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finite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buffers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9">
            <a:extLst>
              <a:ext uri="{FF2B5EF4-FFF2-40B4-BE49-F238E27FC236}">
                <a16:creationId xmlns:a16="http://schemas.microsoft.com/office/drawing/2014/main" id="{31041B91-E0FC-7E47-86EF-C839592CEEF9}"/>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3" name="Group 152">
            <a:extLst>
              <a:ext uri="{FF2B5EF4-FFF2-40B4-BE49-F238E27FC236}">
                <a16:creationId xmlns:a16="http://schemas.microsoft.com/office/drawing/2014/main" id="{C664E13D-A71D-7A41-9ED2-950A4602199F}"/>
              </a:ext>
            </a:extLst>
          </p:cNvPr>
          <p:cNvGrpSpPr/>
          <p:nvPr/>
        </p:nvGrpSpPr>
        <p:grpSpPr>
          <a:xfrm>
            <a:off x="1278678" y="4683698"/>
            <a:ext cx="720732" cy="1182930"/>
            <a:chOff x="10910965" y="2513124"/>
            <a:chExt cx="586768" cy="904023"/>
          </a:xfrm>
        </p:grpSpPr>
        <p:sp>
          <p:nvSpPr>
            <p:cNvPr id="292" name="Rectangle 291">
              <a:extLst>
                <a:ext uri="{FF2B5EF4-FFF2-40B4-BE49-F238E27FC236}">
                  <a16:creationId xmlns:a16="http://schemas.microsoft.com/office/drawing/2014/main" id="{E609789D-FAF9-5746-8CD2-A008EE6CECB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93" name="Straight Connector 292">
              <a:extLst>
                <a:ext uri="{FF2B5EF4-FFF2-40B4-BE49-F238E27FC236}">
                  <a16:creationId xmlns:a16="http://schemas.microsoft.com/office/drawing/2014/main" id="{6D5231DA-8104-CB44-92A0-570084A4B42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6E0EC21-BE7F-C342-9CAD-4288FEF4BFA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DF9FAFCD-7CC5-104B-8E70-9A9A226394DD}"/>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C0759462-583F-5148-89B2-CAC38E98E11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818064D3-1463-5B40-A9E3-050E65014C75}"/>
              </a:ext>
            </a:extLst>
          </p:cNvPr>
          <p:cNvGrpSpPr/>
          <p:nvPr/>
        </p:nvGrpSpPr>
        <p:grpSpPr>
          <a:xfrm>
            <a:off x="2355044" y="3521091"/>
            <a:ext cx="720732" cy="1182930"/>
            <a:chOff x="10910965" y="2513124"/>
            <a:chExt cx="586768" cy="904023"/>
          </a:xfrm>
        </p:grpSpPr>
        <p:sp>
          <p:nvSpPr>
            <p:cNvPr id="287" name="Rectangle 286">
              <a:extLst>
                <a:ext uri="{FF2B5EF4-FFF2-40B4-BE49-F238E27FC236}">
                  <a16:creationId xmlns:a16="http://schemas.microsoft.com/office/drawing/2014/main" id="{8D19C0FC-E2FD-B34E-B3FB-BDFF7FD70A3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8" name="Straight Connector 287">
              <a:extLst>
                <a:ext uri="{FF2B5EF4-FFF2-40B4-BE49-F238E27FC236}">
                  <a16:creationId xmlns:a16="http://schemas.microsoft.com/office/drawing/2014/main" id="{FB7598A7-2ED2-704C-A197-75E68BC404D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240FCF7-9EBB-7C41-8D3A-965DA0A9761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F40B610-359C-5A46-86F3-309280845EC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9FA9EB9-49D7-3F4E-9667-CD5C42ECC862}"/>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5" name="Freeform 6">
            <a:extLst>
              <a:ext uri="{FF2B5EF4-FFF2-40B4-BE49-F238E27FC236}">
                <a16:creationId xmlns:a16="http://schemas.microsoft.com/office/drawing/2014/main" id="{4DB18098-9AC8-F84F-9EFC-E14F468703DC}"/>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9E49415B-7EB6-4743-B880-41FB066DB4B9}"/>
              </a:ext>
            </a:extLst>
          </p:cNvPr>
          <p:cNvGrpSpPr/>
          <p:nvPr/>
        </p:nvGrpSpPr>
        <p:grpSpPr>
          <a:xfrm>
            <a:off x="6698918" y="3667889"/>
            <a:ext cx="720732" cy="1182930"/>
            <a:chOff x="10910965" y="2513124"/>
            <a:chExt cx="586768" cy="904023"/>
          </a:xfrm>
        </p:grpSpPr>
        <p:sp>
          <p:nvSpPr>
            <p:cNvPr id="282" name="Rectangle 281">
              <a:extLst>
                <a:ext uri="{FF2B5EF4-FFF2-40B4-BE49-F238E27FC236}">
                  <a16:creationId xmlns:a16="http://schemas.microsoft.com/office/drawing/2014/main" id="{0448B2D2-1A62-5C43-9150-A99468BAB68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3" name="Straight Connector 282">
              <a:extLst>
                <a:ext uri="{FF2B5EF4-FFF2-40B4-BE49-F238E27FC236}">
                  <a16:creationId xmlns:a16="http://schemas.microsoft.com/office/drawing/2014/main" id="{940DD19D-B2AD-964D-83A9-82488AF7E0ED}"/>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1E98CF7C-ADBA-454F-9236-1C970C41D5B9}"/>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5343C97A-736C-CB4E-A0C3-58EA9178C035}"/>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5638F38-76DF-9646-AF7C-7B73311BC37D}"/>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455C231-4F77-2943-A4A7-79D8A6F887B7}"/>
              </a:ext>
            </a:extLst>
          </p:cNvPr>
          <p:cNvGrpSpPr/>
          <p:nvPr/>
        </p:nvGrpSpPr>
        <p:grpSpPr>
          <a:xfrm>
            <a:off x="3770696" y="5033645"/>
            <a:ext cx="1286871" cy="734927"/>
            <a:chOff x="7493876" y="2774731"/>
            <a:chExt cx="1481958" cy="894622"/>
          </a:xfrm>
        </p:grpSpPr>
        <p:sp>
          <p:nvSpPr>
            <p:cNvPr id="275" name="Freeform 274">
              <a:extLst>
                <a:ext uri="{FF2B5EF4-FFF2-40B4-BE49-F238E27FC236}">
                  <a16:creationId xmlns:a16="http://schemas.microsoft.com/office/drawing/2014/main" id="{4D0698D9-69AC-074F-89C8-D8A88994A28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6" name="Oval 275">
              <a:extLst>
                <a:ext uri="{FF2B5EF4-FFF2-40B4-BE49-F238E27FC236}">
                  <a16:creationId xmlns:a16="http://schemas.microsoft.com/office/drawing/2014/main" id="{59DCF5EE-AB68-B240-BE5F-5203162A964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7" name="Group 276">
              <a:extLst>
                <a:ext uri="{FF2B5EF4-FFF2-40B4-BE49-F238E27FC236}">
                  <a16:creationId xmlns:a16="http://schemas.microsoft.com/office/drawing/2014/main" id="{170C8D46-5FC3-C145-B11A-7CB2D312B360}"/>
                </a:ext>
              </a:extLst>
            </p:cNvPr>
            <p:cNvGrpSpPr/>
            <p:nvPr/>
          </p:nvGrpSpPr>
          <p:grpSpPr>
            <a:xfrm>
              <a:off x="7713663" y="2848339"/>
              <a:ext cx="1042107" cy="425543"/>
              <a:chOff x="7786941" y="2884917"/>
              <a:chExt cx="897649" cy="353919"/>
            </a:xfrm>
          </p:grpSpPr>
          <p:sp>
            <p:nvSpPr>
              <p:cNvPr id="278" name="Freeform 277">
                <a:extLst>
                  <a:ext uri="{FF2B5EF4-FFF2-40B4-BE49-F238E27FC236}">
                    <a16:creationId xmlns:a16="http://schemas.microsoft.com/office/drawing/2014/main" id="{AF04230D-700C-C549-99E0-41EBB2B22DD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a:extLst>
                  <a:ext uri="{FF2B5EF4-FFF2-40B4-BE49-F238E27FC236}">
                    <a16:creationId xmlns:a16="http://schemas.microsoft.com/office/drawing/2014/main" id="{4D1E1E76-B8D0-7C4B-9A0D-667DF456C81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 name="Freeform 279">
                <a:extLst>
                  <a:ext uri="{FF2B5EF4-FFF2-40B4-BE49-F238E27FC236}">
                    <a16:creationId xmlns:a16="http://schemas.microsoft.com/office/drawing/2014/main" id="{B9903FEA-8DB2-E54A-AD78-7A6E5A6847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Freeform 280">
                <a:extLst>
                  <a:ext uri="{FF2B5EF4-FFF2-40B4-BE49-F238E27FC236}">
                    <a16:creationId xmlns:a16="http://schemas.microsoft.com/office/drawing/2014/main" id="{B092F8C6-79B6-BC42-B991-7922CC9AB6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8" name="Group 124">
            <a:extLst>
              <a:ext uri="{FF2B5EF4-FFF2-40B4-BE49-F238E27FC236}">
                <a16:creationId xmlns:a16="http://schemas.microsoft.com/office/drawing/2014/main" id="{BC5A178C-850C-0546-B828-A97A5F9A9008}"/>
              </a:ext>
            </a:extLst>
          </p:cNvPr>
          <p:cNvGrpSpPr>
            <a:grpSpLocks/>
          </p:cNvGrpSpPr>
          <p:nvPr/>
        </p:nvGrpSpPr>
        <p:grpSpPr bwMode="auto">
          <a:xfrm>
            <a:off x="1317421" y="3877120"/>
            <a:ext cx="645431" cy="569172"/>
            <a:chOff x="-44" y="1473"/>
            <a:chExt cx="981" cy="1105"/>
          </a:xfrm>
        </p:grpSpPr>
        <p:pic>
          <p:nvPicPr>
            <p:cNvPr id="273" name="Picture 125" descr="desktop_computer_stylized_medium">
              <a:extLst>
                <a:ext uri="{FF2B5EF4-FFF2-40B4-BE49-F238E27FC236}">
                  <a16:creationId xmlns:a16="http://schemas.microsoft.com/office/drawing/2014/main" id="{8B5BD8CE-2A84-E846-817A-1550E18BF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Freeform 126">
              <a:extLst>
                <a:ext uri="{FF2B5EF4-FFF2-40B4-BE49-F238E27FC236}">
                  <a16:creationId xmlns:a16="http://schemas.microsoft.com/office/drawing/2014/main" id="{56638146-3603-4B43-8C07-22A53DD29F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0" name="Freeform 12">
            <a:extLst>
              <a:ext uri="{FF2B5EF4-FFF2-40B4-BE49-F238E27FC236}">
                <a16:creationId xmlns:a16="http://schemas.microsoft.com/office/drawing/2014/main" id="{B265A6FF-6F16-644A-A3DA-369A224CF48A}"/>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Line 33">
            <a:extLst>
              <a:ext uri="{FF2B5EF4-FFF2-40B4-BE49-F238E27FC236}">
                <a16:creationId xmlns:a16="http://schemas.microsoft.com/office/drawing/2014/main" id="{C878E23C-4C42-2D44-B41A-E547E44A04AD}"/>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Text Box 42">
            <a:extLst>
              <a:ext uri="{FF2B5EF4-FFF2-40B4-BE49-F238E27FC236}">
                <a16:creationId xmlns:a16="http://schemas.microsoft.com/office/drawing/2014/main" id="{DFAA6AE2-F5C0-4846-83FF-51CD9D3430CA}"/>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163" name="Text Box 52">
            <a:extLst>
              <a:ext uri="{FF2B5EF4-FFF2-40B4-BE49-F238E27FC236}">
                <a16:creationId xmlns:a16="http://schemas.microsoft.com/office/drawing/2014/main" id="{697CE3BC-08E3-0743-B33B-A06D8A9715A3}"/>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164" name="Line 53">
            <a:extLst>
              <a:ext uri="{FF2B5EF4-FFF2-40B4-BE49-F238E27FC236}">
                <a16:creationId xmlns:a16="http://schemas.microsoft.com/office/drawing/2014/main" id="{66A4B303-46B3-9E4D-A4D5-76E145975885}"/>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Line 54">
            <a:extLst>
              <a:ext uri="{FF2B5EF4-FFF2-40B4-BE49-F238E27FC236}">
                <a16:creationId xmlns:a16="http://schemas.microsoft.com/office/drawing/2014/main" id="{17F5C019-D2C3-9C47-8837-56EB26DFF684}"/>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Line 55">
            <a:extLst>
              <a:ext uri="{FF2B5EF4-FFF2-40B4-BE49-F238E27FC236}">
                <a16:creationId xmlns:a16="http://schemas.microsoft.com/office/drawing/2014/main" id="{5B033825-3CFA-7B48-B2A8-5386F733A453}"/>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7" name="Line 57">
            <a:extLst>
              <a:ext uri="{FF2B5EF4-FFF2-40B4-BE49-F238E27FC236}">
                <a16:creationId xmlns:a16="http://schemas.microsoft.com/office/drawing/2014/main" id="{6C1DD6E4-4DE9-0F41-BF04-1F6DF97D23BF}"/>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3" name="Group 127">
            <a:extLst>
              <a:ext uri="{FF2B5EF4-FFF2-40B4-BE49-F238E27FC236}">
                <a16:creationId xmlns:a16="http://schemas.microsoft.com/office/drawing/2014/main" id="{3808CE02-5C3D-C346-BEE9-B6E121BF954D}"/>
              </a:ext>
            </a:extLst>
          </p:cNvPr>
          <p:cNvGrpSpPr>
            <a:grpSpLocks/>
          </p:cNvGrpSpPr>
          <p:nvPr/>
        </p:nvGrpSpPr>
        <p:grpSpPr bwMode="auto">
          <a:xfrm>
            <a:off x="7531958" y="4473878"/>
            <a:ext cx="284691" cy="577481"/>
            <a:chOff x="4140" y="429"/>
            <a:chExt cx="1425" cy="2396"/>
          </a:xfrm>
        </p:grpSpPr>
        <p:sp>
          <p:nvSpPr>
            <p:cNvPr id="233" name="Freeform 128">
              <a:extLst>
                <a:ext uri="{FF2B5EF4-FFF2-40B4-BE49-F238E27FC236}">
                  <a16:creationId xmlns:a16="http://schemas.microsoft.com/office/drawing/2014/main" id="{811C558B-4215-704B-94D0-E1230464502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4" name="Rectangle 129">
              <a:extLst>
                <a:ext uri="{FF2B5EF4-FFF2-40B4-BE49-F238E27FC236}">
                  <a16:creationId xmlns:a16="http://schemas.microsoft.com/office/drawing/2014/main" id="{83BDE6F4-12C8-254F-99E6-1AC22AB23A6C}"/>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5" name="Freeform 130">
              <a:extLst>
                <a:ext uri="{FF2B5EF4-FFF2-40B4-BE49-F238E27FC236}">
                  <a16:creationId xmlns:a16="http://schemas.microsoft.com/office/drawing/2014/main" id="{505E1BFF-3C9F-B243-B5B0-75BB0D03FC8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6" name="Freeform 131">
              <a:extLst>
                <a:ext uri="{FF2B5EF4-FFF2-40B4-BE49-F238E27FC236}">
                  <a16:creationId xmlns:a16="http://schemas.microsoft.com/office/drawing/2014/main" id="{6FA76602-7304-F042-9F0F-79DB3F9AFF9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7" name="Rectangle 132">
              <a:extLst>
                <a:ext uri="{FF2B5EF4-FFF2-40B4-BE49-F238E27FC236}">
                  <a16:creationId xmlns:a16="http://schemas.microsoft.com/office/drawing/2014/main" id="{FA53C885-D9E0-A545-8445-B2721091BDB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8" name="Group 133">
              <a:extLst>
                <a:ext uri="{FF2B5EF4-FFF2-40B4-BE49-F238E27FC236}">
                  <a16:creationId xmlns:a16="http://schemas.microsoft.com/office/drawing/2014/main" id="{3A3B6CB5-41F2-664A-A843-912B5DB61A2B}"/>
                </a:ext>
              </a:extLst>
            </p:cNvPr>
            <p:cNvGrpSpPr>
              <a:grpSpLocks/>
            </p:cNvGrpSpPr>
            <p:nvPr/>
          </p:nvGrpSpPr>
          <p:grpSpPr bwMode="auto">
            <a:xfrm>
              <a:off x="4749" y="668"/>
              <a:ext cx="581" cy="145"/>
              <a:chOff x="614" y="2568"/>
              <a:chExt cx="725" cy="139"/>
            </a:xfrm>
          </p:grpSpPr>
          <p:sp>
            <p:nvSpPr>
              <p:cNvPr id="263" name="AutoShape 134">
                <a:extLst>
                  <a:ext uri="{FF2B5EF4-FFF2-40B4-BE49-F238E27FC236}">
                    <a16:creationId xmlns:a16="http://schemas.microsoft.com/office/drawing/2014/main" id="{BC9432EE-0011-9F4F-8687-4173A06D0FE0}"/>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4" name="AutoShape 135">
                <a:extLst>
                  <a:ext uri="{FF2B5EF4-FFF2-40B4-BE49-F238E27FC236}">
                    <a16:creationId xmlns:a16="http://schemas.microsoft.com/office/drawing/2014/main" id="{1850FFB1-810C-5D46-B468-F1377E8B8691}"/>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9" name="Rectangle 136">
              <a:extLst>
                <a:ext uri="{FF2B5EF4-FFF2-40B4-BE49-F238E27FC236}">
                  <a16:creationId xmlns:a16="http://schemas.microsoft.com/office/drawing/2014/main" id="{E6E1815D-B0B7-C249-B837-587E975BE7D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40" name="Group 137">
              <a:extLst>
                <a:ext uri="{FF2B5EF4-FFF2-40B4-BE49-F238E27FC236}">
                  <a16:creationId xmlns:a16="http://schemas.microsoft.com/office/drawing/2014/main" id="{7F97E068-6BF9-8149-811C-00184DED144A}"/>
                </a:ext>
              </a:extLst>
            </p:cNvPr>
            <p:cNvGrpSpPr>
              <a:grpSpLocks/>
            </p:cNvGrpSpPr>
            <p:nvPr/>
          </p:nvGrpSpPr>
          <p:grpSpPr bwMode="auto">
            <a:xfrm>
              <a:off x="4747" y="994"/>
              <a:ext cx="581" cy="134"/>
              <a:chOff x="614" y="2568"/>
              <a:chExt cx="725" cy="139"/>
            </a:xfrm>
          </p:grpSpPr>
          <p:sp>
            <p:nvSpPr>
              <p:cNvPr id="261" name="AutoShape 138">
                <a:extLst>
                  <a:ext uri="{FF2B5EF4-FFF2-40B4-BE49-F238E27FC236}">
                    <a16:creationId xmlns:a16="http://schemas.microsoft.com/office/drawing/2014/main" id="{6649A030-733E-DB43-A4BD-D41A8DDFDFB4}"/>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2" name="AutoShape 139">
                <a:extLst>
                  <a:ext uri="{FF2B5EF4-FFF2-40B4-BE49-F238E27FC236}">
                    <a16:creationId xmlns:a16="http://schemas.microsoft.com/office/drawing/2014/main" id="{9E214A48-F0EF-174A-A6D2-127D876264A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Rectangle 140">
              <a:extLst>
                <a:ext uri="{FF2B5EF4-FFF2-40B4-BE49-F238E27FC236}">
                  <a16:creationId xmlns:a16="http://schemas.microsoft.com/office/drawing/2014/main" id="{F4213574-ABC8-7F43-9C79-6E5C211657F9}"/>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Rectangle 141">
              <a:extLst>
                <a:ext uri="{FF2B5EF4-FFF2-40B4-BE49-F238E27FC236}">
                  <a16:creationId xmlns:a16="http://schemas.microsoft.com/office/drawing/2014/main" id="{6C7F02A7-1E6B-6744-BB83-50A5FD6692BB}"/>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43" name="Group 142">
              <a:extLst>
                <a:ext uri="{FF2B5EF4-FFF2-40B4-BE49-F238E27FC236}">
                  <a16:creationId xmlns:a16="http://schemas.microsoft.com/office/drawing/2014/main" id="{8F919684-30D5-B14A-AB97-B5DFBEF5302D}"/>
                </a:ext>
              </a:extLst>
            </p:cNvPr>
            <p:cNvGrpSpPr>
              <a:grpSpLocks/>
            </p:cNvGrpSpPr>
            <p:nvPr/>
          </p:nvGrpSpPr>
          <p:grpSpPr bwMode="auto">
            <a:xfrm>
              <a:off x="4735" y="1627"/>
              <a:ext cx="582" cy="151"/>
              <a:chOff x="614" y="2568"/>
              <a:chExt cx="725" cy="139"/>
            </a:xfrm>
          </p:grpSpPr>
          <p:sp>
            <p:nvSpPr>
              <p:cNvPr id="259" name="AutoShape 143">
                <a:extLst>
                  <a:ext uri="{FF2B5EF4-FFF2-40B4-BE49-F238E27FC236}">
                    <a16:creationId xmlns:a16="http://schemas.microsoft.com/office/drawing/2014/main" id="{96D6248B-EAAA-2A4D-A4BD-1009D13EBACD}"/>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AutoShape 144">
                <a:extLst>
                  <a:ext uri="{FF2B5EF4-FFF2-40B4-BE49-F238E27FC236}">
                    <a16:creationId xmlns:a16="http://schemas.microsoft.com/office/drawing/2014/main" id="{B63C93F6-376E-2F42-8185-8FD1271480A8}"/>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4" name="Freeform 145">
              <a:extLst>
                <a:ext uri="{FF2B5EF4-FFF2-40B4-BE49-F238E27FC236}">
                  <a16:creationId xmlns:a16="http://schemas.microsoft.com/office/drawing/2014/main" id="{B5A663D7-E6EE-734B-9792-F536336D04E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5" name="Group 146">
              <a:extLst>
                <a:ext uri="{FF2B5EF4-FFF2-40B4-BE49-F238E27FC236}">
                  <a16:creationId xmlns:a16="http://schemas.microsoft.com/office/drawing/2014/main" id="{C596A713-1C52-A34E-9381-F7F919A695BB}"/>
                </a:ext>
              </a:extLst>
            </p:cNvPr>
            <p:cNvGrpSpPr>
              <a:grpSpLocks/>
            </p:cNvGrpSpPr>
            <p:nvPr/>
          </p:nvGrpSpPr>
          <p:grpSpPr bwMode="auto">
            <a:xfrm>
              <a:off x="4739" y="1327"/>
              <a:ext cx="582" cy="139"/>
              <a:chOff x="614" y="2568"/>
              <a:chExt cx="725" cy="139"/>
            </a:xfrm>
          </p:grpSpPr>
          <p:sp>
            <p:nvSpPr>
              <p:cNvPr id="257" name="AutoShape 147">
                <a:extLst>
                  <a:ext uri="{FF2B5EF4-FFF2-40B4-BE49-F238E27FC236}">
                    <a16:creationId xmlns:a16="http://schemas.microsoft.com/office/drawing/2014/main" id="{A2AF9509-2E9C-F049-A69C-BC151ADB23CC}"/>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8" name="AutoShape 148">
                <a:extLst>
                  <a:ext uri="{FF2B5EF4-FFF2-40B4-BE49-F238E27FC236}">
                    <a16:creationId xmlns:a16="http://schemas.microsoft.com/office/drawing/2014/main" id="{C59B2148-A3C8-0841-87D7-7B5FBFD9C24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6" name="Rectangle 149">
              <a:extLst>
                <a:ext uri="{FF2B5EF4-FFF2-40B4-BE49-F238E27FC236}">
                  <a16:creationId xmlns:a16="http://schemas.microsoft.com/office/drawing/2014/main" id="{B0F127BD-9A3A-EB41-A2E1-7CD4CC52498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Freeform 150">
              <a:extLst>
                <a:ext uri="{FF2B5EF4-FFF2-40B4-BE49-F238E27FC236}">
                  <a16:creationId xmlns:a16="http://schemas.microsoft.com/office/drawing/2014/main" id="{3BBBB4B7-56DB-1D43-A6D4-1D492AE15866}"/>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Freeform 151">
              <a:extLst>
                <a:ext uri="{FF2B5EF4-FFF2-40B4-BE49-F238E27FC236}">
                  <a16:creationId xmlns:a16="http://schemas.microsoft.com/office/drawing/2014/main" id="{591A95E8-6F86-8A42-A0C9-7487B89DA12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9" name="Oval 152">
              <a:extLst>
                <a:ext uri="{FF2B5EF4-FFF2-40B4-BE49-F238E27FC236}">
                  <a16:creationId xmlns:a16="http://schemas.microsoft.com/office/drawing/2014/main" id="{7C866B93-DCBC-7749-9A90-2E6DF2E7A4D7}"/>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Freeform 153">
              <a:extLst>
                <a:ext uri="{FF2B5EF4-FFF2-40B4-BE49-F238E27FC236}">
                  <a16:creationId xmlns:a16="http://schemas.microsoft.com/office/drawing/2014/main" id="{20096CEE-1D0A-DA4A-B4EA-CE851FB638CA}"/>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1" name="AutoShape 154">
              <a:extLst>
                <a:ext uri="{FF2B5EF4-FFF2-40B4-BE49-F238E27FC236}">
                  <a16:creationId xmlns:a16="http://schemas.microsoft.com/office/drawing/2014/main" id="{800A41D3-8C32-9540-A084-0538BB956EA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55">
              <a:extLst>
                <a:ext uri="{FF2B5EF4-FFF2-40B4-BE49-F238E27FC236}">
                  <a16:creationId xmlns:a16="http://schemas.microsoft.com/office/drawing/2014/main" id="{67F818BC-2518-4C4C-8597-C941419A4725}"/>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Oval 156">
              <a:extLst>
                <a:ext uri="{FF2B5EF4-FFF2-40B4-BE49-F238E27FC236}">
                  <a16:creationId xmlns:a16="http://schemas.microsoft.com/office/drawing/2014/main" id="{80D903FF-E73B-D84D-B215-D7FB2AA30BC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Oval 157">
              <a:extLst>
                <a:ext uri="{FF2B5EF4-FFF2-40B4-BE49-F238E27FC236}">
                  <a16:creationId xmlns:a16="http://schemas.microsoft.com/office/drawing/2014/main" id="{CB203238-7D82-C747-B805-A2FDFABD199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55" name="Oval 158">
              <a:extLst>
                <a:ext uri="{FF2B5EF4-FFF2-40B4-BE49-F238E27FC236}">
                  <a16:creationId xmlns:a16="http://schemas.microsoft.com/office/drawing/2014/main" id="{963F0D1E-6FE3-8E42-B74D-4F2947878C5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6" name="Rectangle 159">
              <a:extLst>
                <a:ext uri="{FF2B5EF4-FFF2-40B4-BE49-F238E27FC236}">
                  <a16:creationId xmlns:a16="http://schemas.microsoft.com/office/drawing/2014/main" id="{3C003407-E16A-4B46-B1EA-E94247F7467D}"/>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74" name="Group 160">
            <a:extLst>
              <a:ext uri="{FF2B5EF4-FFF2-40B4-BE49-F238E27FC236}">
                <a16:creationId xmlns:a16="http://schemas.microsoft.com/office/drawing/2014/main" id="{0F097A1A-2185-F148-8F82-34ABB517D6AE}"/>
              </a:ext>
            </a:extLst>
          </p:cNvPr>
          <p:cNvGrpSpPr>
            <a:grpSpLocks/>
          </p:cNvGrpSpPr>
          <p:nvPr/>
        </p:nvGrpSpPr>
        <p:grpSpPr bwMode="auto">
          <a:xfrm>
            <a:off x="585296" y="5655276"/>
            <a:ext cx="645431" cy="569172"/>
            <a:chOff x="-44" y="1473"/>
            <a:chExt cx="981" cy="1105"/>
          </a:xfrm>
        </p:grpSpPr>
        <p:pic>
          <p:nvPicPr>
            <p:cNvPr id="231" name="Picture 161" descr="desktop_computer_stylized_medium">
              <a:extLst>
                <a:ext uri="{FF2B5EF4-FFF2-40B4-BE49-F238E27FC236}">
                  <a16:creationId xmlns:a16="http://schemas.microsoft.com/office/drawing/2014/main" id="{739E1A58-F96D-1345-AEAE-EA59CB2F6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162">
              <a:extLst>
                <a:ext uri="{FF2B5EF4-FFF2-40B4-BE49-F238E27FC236}">
                  <a16:creationId xmlns:a16="http://schemas.microsoft.com/office/drawing/2014/main" id="{476098FC-333E-C14D-BD39-044AEB98AE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75" name="Group 163">
            <a:extLst>
              <a:ext uri="{FF2B5EF4-FFF2-40B4-BE49-F238E27FC236}">
                <a16:creationId xmlns:a16="http://schemas.microsoft.com/office/drawing/2014/main" id="{E2EFDB81-0D19-4A48-8538-D27C6B7F7D14}"/>
              </a:ext>
            </a:extLst>
          </p:cNvPr>
          <p:cNvGrpSpPr>
            <a:grpSpLocks/>
          </p:cNvGrpSpPr>
          <p:nvPr/>
        </p:nvGrpSpPr>
        <p:grpSpPr bwMode="auto">
          <a:xfrm>
            <a:off x="7141970" y="5736859"/>
            <a:ext cx="284691" cy="577481"/>
            <a:chOff x="4140" y="429"/>
            <a:chExt cx="1425" cy="2396"/>
          </a:xfrm>
        </p:grpSpPr>
        <p:sp>
          <p:nvSpPr>
            <p:cNvPr id="199" name="Freeform 164">
              <a:extLst>
                <a:ext uri="{FF2B5EF4-FFF2-40B4-BE49-F238E27FC236}">
                  <a16:creationId xmlns:a16="http://schemas.microsoft.com/office/drawing/2014/main" id="{BD6EFF4C-D844-414A-9756-E53717BA4951}"/>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0" name="Rectangle 165">
              <a:extLst>
                <a:ext uri="{FF2B5EF4-FFF2-40B4-BE49-F238E27FC236}">
                  <a16:creationId xmlns:a16="http://schemas.microsoft.com/office/drawing/2014/main" id="{7CB552E3-C1C5-F942-A2D3-56184702A5A0}"/>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Freeform 166">
              <a:extLst>
                <a:ext uri="{FF2B5EF4-FFF2-40B4-BE49-F238E27FC236}">
                  <a16:creationId xmlns:a16="http://schemas.microsoft.com/office/drawing/2014/main" id="{ADBEFE66-AA30-4B46-A1C5-46CBEA0C1B8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2" name="Freeform 167">
              <a:extLst>
                <a:ext uri="{FF2B5EF4-FFF2-40B4-BE49-F238E27FC236}">
                  <a16:creationId xmlns:a16="http://schemas.microsoft.com/office/drawing/2014/main" id="{02AE45A3-16A5-2145-B7BC-4400869B56C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3" name="Rectangle 168">
              <a:extLst>
                <a:ext uri="{FF2B5EF4-FFF2-40B4-BE49-F238E27FC236}">
                  <a16:creationId xmlns:a16="http://schemas.microsoft.com/office/drawing/2014/main" id="{8CFC0F08-B9F2-1B47-BFD4-FF5DCA080029}"/>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4" name="Group 169">
              <a:extLst>
                <a:ext uri="{FF2B5EF4-FFF2-40B4-BE49-F238E27FC236}">
                  <a16:creationId xmlns:a16="http://schemas.microsoft.com/office/drawing/2014/main" id="{13A37EEE-1891-1440-9CC9-602B2446BBA2}"/>
                </a:ext>
              </a:extLst>
            </p:cNvPr>
            <p:cNvGrpSpPr>
              <a:grpSpLocks/>
            </p:cNvGrpSpPr>
            <p:nvPr/>
          </p:nvGrpSpPr>
          <p:grpSpPr bwMode="auto">
            <a:xfrm>
              <a:off x="4749" y="668"/>
              <a:ext cx="581" cy="145"/>
              <a:chOff x="614" y="2568"/>
              <a:chExt cx="725" cy="139"/>
            </a:xfrm>
          </p:grpSpPr>
          <p:sp>
            <p:nvSpPr>
              <p:cNvPr id="229" name="AutoShape 170">
                <a:extLst>
                  <a:ext uri="{FF2B5EF4-FFF2-40B4-BE49-F238E27FC236}">
                    <a16:creationId xmlns:a16="http://schemas.microsoft.com/office/drawing/2014/main" id="{0DE9F83D-BA7B-AB43-9A9D-4DC6E78250E4}"/>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AutoShape 171">
                <a:extLst>
                  <a:ext uri="{FF2B5EF4-FFF2-40B4-BE49-F238E27FC236}">
                    <a16:creationId xmlns:a16="http://schemas.microsoft.com/office/drawing/2014/main" id="{A22C12A6-C6AF-F645-B954-ECC93E01FAD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5" name="Rectangle 172">
              <a:extLst>
                <a:ext uri="{FF2B5EF4-FFF2-40B4-BE49-F238E27FC236}">
                  <a16:creationId xmlns:a16="http://schemas.microsoft.com/office/drawing/2014/main" id="{E3DCF607-14CC-8F49-81D1-A0BB7C7DE346}"/>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6" name="Group 173">
              <a:extLst>
                <a:ext uri="{FF2B5EF4-FFF2-40B4-BE49-F238E27FC236}">
                  <a16:creationId xmlns:a16="http://schemas.microsoft.com/office/drawing/2014/main" id="{86D015C1-5E8B-3F4F-82D3-56E79D5E8284}"/>
                </a:ext>
              </a:extLst>
            </p:cNvPr>
            <p:cNvGrpSpPr>
              <a:grpSpLocks/>
            </p:cNvGrpSpPr>
            <p:nvPr/>
          </p:nvGrpSpPr>
          <p:grpSpPr bwMode="auto">
            <a:xfrm>
              <a:off x="4747" y="994"/>
              <a:ext cx="581" cy="134"/>
              <a:chOff x="614" y="2568"/>
              <a:chExt cx="725" cy="139"/>
            </a:xfrm>
          </p:grpSpPr>
          <p:sp>
            <p:nvSpPr>
              <p:cNvPr id="227" name="AutoShape 174">
                <a:extLst>
                  <a:ext uri="{FF2B5EF4-FFF2-40B4-BE49-F238E27FC236}">
                    <a16:creationId xmlns:a16="http://schemas.microsoft.com/office/drawing/2014/main" id="{48620533-E7B5-AD47-9B24-98B7CD27707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8" name="AutoShape 175">
                <a:extLst>
                  <a:ext uri="{FF2B5EF4-FFF2-40B4-BE49-F238E27FC236}">
                    <a16:creationId xmlns:a16="http://schemas.microsoft.com/office/drawing/2014/main" id="{E12148F0-F22A-FE46-8240-0D9581F97CFA}"/>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7" name="Rectangle 176">
              <a:extLst>
                <a:ext uri="{FF2B5EF4-FFF2-40B4-BE49-F238E27FC236}">
                  <a16:creationId xmlns:a16="http://schemas.microsoft.com/office/drawing/2014/main" id="{9AEDD470-9194-E749-BE81-8C84F3423921}"/>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Rectangle 177">
              <a:extLst>
                <a:ext uri="{FF2B5EF4-FFF2-40B4-BE49-F238E27FC236}">
                  <a16:creationId xmlns:a16="http://schemas.microsoft.com/office/drawing/2014/main" id="{92944065-57F3-474C-B7C9-8C3EF2246EB5}"/>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9" name="Group 178">
              <a:extLst>
                <a:ext uri="{FF2B5EF4-FFF2-40B4-BE49-F238E27FC236}">
                  <a16:creationId xmlns:a16="http://schemas.microsoft.com/office/drawing/2014/main" id="{F21A1F7B-AAFD-0B45-8D20-66719A131603}"/>
                </a:ext>
              </a:extLst>
            </p:cNvPr>
            <p:cNvGrpSpPr>
              <a:grpSpLocks/>
            </p:cNvGrpSpPr>
            <p:nvPr/>
          </p:nvGrpSpPr>
          <p:grpSpPr bwMode="auto">
            <a:xfrm>
              <a:off x="4735" y="1627"/>
              <a:ext cx="582" cy="151"/>
              <a:chOff x="614" y="2568"/>
              <a:chExt cx="725" cy="139"/>
            </a:xfrm>
          </p:grpSpPr>
          <p:sp>
            <p:nvSpPr>
              <p:cNvPr id="225" name="AutoShape 179">
                <a:extLst>
                  <a:ext uri="{FF2B5EF4-FFF2-40B4-BE49-F238E27FC236}">
                    <a16:creationId xmlns:a16="http://schemas.microsoft.com/office/drawing/2014/main" id="{C1DDC539-D8AE-0F41-B3C6-7BDF3D7B6C7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AutoShape 180">
                <a:extLst>
                  <a:ext uri="{FF2B5EF4-FFF2-40B4-BE49-F238E27FC236}">
                    <a16:creationId xmlns:a16="http://schemas.microsoft.com/office/drawing/2014/main" id="{7BE912F4-6A13-C146-872D-5E728DEDB991}"/>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10" name="Freeform 181">
              <a:extLst>
                <a:ext uri="{FF2B5EF4-FFF2-40B4-BE49-F238E27FC236}">
                  <a16:creationId xmlns:a16="http://schemas.microsoft.com/office/drawing/2014/main" id="{2D115A2E-4180-8D4D-9CD8-D6CDE2038C7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1" name="Group 182">
              <a:extLst>
                <a:ext uri="{FF2B5EF4-FFF2-40B4-BE49-F238E27FC236}">
                  <a16:creationId xmlns:a16="http://schemas.microsoft.com/office/drawing/2014/main" id="{60622201-2E59-994D-AB7D-72EE5A986908}"/>
                </a:ext>
              </a:extLst>
            </p:cNvPr>
            <p:cNvGrpSpPr>
              <a:grpSpLocks/>
            </p:cNvGrpSpPr>
            <p:nvPr/>
          </p:nvGrpSpPr>
          <p:grpSpPr bwMode="auto">
            <a:xfrm>
              <a:off x="4739" y="1327"/>
              <a:ext cx="582" cy="139"/>
              <a:chOff x="614" y="2568"/>
              <a:chExt cx="725" cy="139"/>
            </a:xfrm>
          </p:grpSpPr>
          <p:sp>
            <p:nvSpPr>
              <p:cNvPr id="223" name="AutoShape 183">
                <a:extLst>
                  <a:ext uri="{FF2B5EF4-FFF2-40B4-BE49-F238E27FC236}">
                    <a16:creationId xmlns:a16="http://schemas.microsoft.com/office/drawing/2014/main" id="{4C230A94-BC0D-F34B-A373-92423746E145}"/>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4" name="AutoShape 184">
                <a:extLst>
                  <a:ext uri="{FF2B5EF4-FFF2-40B4-BE49-F238E27FC236}">
                    <a16:creationId xmlns:a16="http://schemas.microsoft.com/office/drawing/2014/main" id="{790B5D31-2480-4F41-8E42-1AF6E8FAD50E}"/>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12" name="Rectangle 185">
              <a:extLst>
                <a:ext uri="{FF2B5EF4-FFF2-40B4-BE49-F238E27FC236}">
                  <a16:creationId xmlns:a16="http://schemas.microsoft.com/office/drawing/2014/main" id="{FDF61F85-9CD0-354B-947A-470245040D50}"/>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3" name="Freeform 186">
              <a:extLst>
                <a:ext uri="{FF2B5EF4-FFF2-40B4-BE49-F238E27FC236}">
                  <a16:creationId xmlns:a16="http://schemas.microsoft.com/office/drawing/2014/main" id="{611684CC-E72C-034A-A61A-6164A0BF856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4" name="Freeform 187">
              <a:extLst>
                <a:ext uri="{FF2B5EF4-FFF2-40B4-BE49-F238E27FC236}">
                  <a16:creationId xmlns:a16="http://schemas.microsoft.com/office/drawing/2014/main" id="{DBB964D6-CEE2-3241-BFDA-5DB20E1598D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5" name="Oval 188">
              <a:extLst>
                <a:ext uri="{FF2B5EF4-FFF2-40B4-BE49-F238E27FC236}">
                  <a16:creationId xmlns:a16="http://schemas.microsoft.com/office/drawing/2014/main" id="{27197FE3-A9C2-EE42-B3C2-C3A9CBF3D281}"/>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6" name="Freeform 189">
              <a:extLst>
                <a:ext uri="{FF2B5EF4-FFF2-40B4-BE49-F238E27FC236}">
                  <a16:creationId xmlns:a16="http://schemas.microsoft.com/office/drawing/2014/main" id="{F3ED62CF-FC3D-8949-A608-5B7BFE69DAA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7" name="AutoShape 190">
              <a:extLst>
                <a:ext uri="{FF2B5EF4-FFF2-40B4-BE49-F238E27FC236}">
                  <a16:creationId xmlns:a16="http://schemas.microsoft.com/office/drawing/2014/main" id="{3091CE7F-A295-6F47-B397-614B62DF0BA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AutoShape 191">
              <a:extLst>
                <a:ext uri="{FF2B5EF4-FFF2-40B4-BE49-F238E27FC236}">
                  <a16:creationId xmlns:a16="http://schemas.microsoft.com/office/drawing/2014/main" id="{415A0F15-253E-F54D-B178-9525AED18470}"/>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9" name="Oval 192">
              <a:extLst>
                <a:ext uri="{FF2B5EF4-FFF2-40B4-BE49-F238E27FC236}">
                  <a16:creationId xmlns:a16="http://schemas.microsoft.com/office/drawing/2014/main" id="{C2CD80B7-EEF4-014D-B5A6-EAE8E9D2D83E}"/>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0" name="Oval 193">
              <a:extLst>
                <a:ext uri="{FF2B5EF4-FFF2-40B4-BE49-F238E27FC236}">
                  <a16:creationId xmlns:a16="http://schemas.microsoft.com/office/drawing/2014/main" id="{36F54B23-051A-244E-98BA-0B1F8C40258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21" name="Oval 194">
              <a:extLst>
                <a:ext uri="{FF2B5EF4-FFF2-40B4-BE49-F238E27FC236}">
                  <a16:creationId xmlns:a16="http://schemas.microsoft.com/office/drawing/2014/main" id="{9B7CB66A-4AB2-C249-9259-D8943EEC6473}"/>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Rectangle 195">
              <a:extLst>
                <a:ext uri="{FF2B5EF4-FFF2-40B4-BE49-F238E27FC236}">
                  <a16:creationId xmlns:a16="http://schemas.microsoft.com/office/drawing/2014/main" id="{99EDA04F-76BC-A24E-994C-040F379BA75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8" name="Line 57">
            <a:extLst>
              <a:ext uri="{FF2B5EF4-FFF2-40B4-BE49-F238E27FC236}">
                <a16:creationId xmlns:a16="http://schemas.microsoft.com/office/drawing/2014/main" id="{57E79EDF-A69C-7748-A8F5-A8D11C416955}"/>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9" name="Line 57">
            <a:extLst>
              <a:ext uri="{FF2B5EF4-FFF2-40B4-BE49-F238E27FC236}">
                <a16:creationId xmlns:a16="http://schemas.microsoft.com/office/drawing/2014/main" id="{F9B908EA-CCC5-9140-968E-E85601F061A8}"/>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7">
            <a:extLst>
              <a:ext uri="{FF2B5EF4-FFF2-40B4-BE49-F238E27FC236}">
                <a16:creationId xmlns:a16="http://schemas.microsoft.com/office/drawing/2014/main" id="{B8DA85AE-A4EF-8949-A171-7D8A32E2383C}"/>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88B36FCA-98F2-334E-B745-8BE5CDDCBFB2}"/>
              </a:ext>
            </a:extLst>
          </p:cNvPr>
          <p:cNvGrpSpPr/>
          <p:nvPr/>
        </p:nvGrpSpPr>
        <p:grpSpPr>
          <a:xfrm>
            <a:off x="2749090" y="3427413"/>
            <a:ext cx="2851610" cy="946150"/>
            <a:chOff x="2749090" y="3427413"/>
            <a:chExt cx="2851610" cy="946150"/>
          </a:xfrm>
        </p:grpSpPr>
        <p:sp>
          <p:nvSpPr>
            <p:cNvPr id="297" name="Text Box 68">
              <a:extLst>
                <a:ext uri="{FF2B5EF4-FFF2-40B4-BE49-F238E27FC236}">
                  <a16:creationId xmlns:a16="http://schemas.microsoft.com/office/drawing/2014/main" id="{A106E788-CB34-784B-A7C6-28841DDC2E4F}"/>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298" name="Oval 217">
              <a:extLst>
                <a:ext uri="{FF2B5EF4-FFF2-40B4-BE49-F238E27FC236}">
                  <a16:creationId xmlns:a16="http://schemas.microsoft.com/office/drawing/2014/main" id="{CEE2DA5C-50A0-D742-A105-CCD7EE709734}"/>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Line 229">
              <a:extLst>
                <a:ext uri="{FF2B5EF4-FFF2-40B4-BE49-F238E27FC236}">
                  <a16:creationId xmlns:a16="http://schemas.microsoft.com/office/drawing/2014/main" id="{255225C8-6B39-2541-95EB-F48A1F34AF4E}"/>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Oval 232">
              <a:extLst>
                <a:ext uri="{FF2B5EF4-FFF2-40B4-BE49-F238E27FC236}">
                  <a16:creationId xmlns:a16="http://schemas.microsoft.com/office/drawing/2014/main" id="{43D2CE91-2B81-EF48-9C07-31413440C1BA}"/>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Text Box 233">
              <a:extLst>
                <a:ext uri="{FF2B5EF4-FFF2-40B4-BE49-F238E27FC236}">
                  <a16:creationId xmlns:a16="http://schemas.microsoft.com/office/drawing/2014/main" id="{FE1C66F4-D8DA-494A-9A89-F8E745865FF4}"/>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02" name="Line 234">
              <a:extLst>
                <a:ext uri="{FF2B5EF4-FFF2-40B4-BE49-F238E27FC236}">
                  <a16:creationId xmlns:a16="http://schemas.microsoft.com/office/drawing/2014/main" id="{63AF49C8-A0AA-624A-85D8-166B2AE4973F}"/>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3" name="Line 235">
              <a:extLst>
                <a:ext uri="{FF2B5EF4-FFF2-40B4-BE49-F238E27FC236}">
                  <a16:creationId xmlns:a16="http://schemas.microsoft.com/office/drawing/2014/main" id="{DB362CDB-1FF4-4C41-99F9-FAF1CC7CC705}"/>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4" name="Group 3">
            <a:extLst>
              <a:ext uri="{FF2B5EF4-FFF2-40B4-BE49-F238E27FC236}">
                <a16:creationId xmlns:a16="http://schemas.microsoft.com/office/drawing/2014/main" id="{9DD48FEE-9456-1B4E-84A7-B3ED91FFE8E0}"/>
              </a:ext>
            </a:extLst>
          </p:cNvPr>
          <p:cNvGrpSpPr/>
          <p:nvPr/>
        </p:nvGrpSpPr>
        <p:grpSpPr>
          <a:xfrm>
            <a:off x="2913490" y="5218953"/>
            <a:ext cx="1938730" cy="1300181"/>
            <a:chOff x="2913490" y="5218953"/>
            <a:chExt cx="1938730" cy="1300181"/>
          </a:xfrm>
        </p:grpSpPr>
        <p:sp>
          <p:nvSpPr>
            <p:cNvPr id="182" name="Text Box 32">
              <a:extLst>
                <a:ext uri="{FF2B5EF4-FFF2-40B4-BE49-F238E27FC236}">
                  <a16:creationId xmlns:a16="http://schemas.microsoft.com/office/drawing/2014/main" id="{CF2B7F29-466D-FC4A-ACE7-BFBF267B0CB3}"/>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184" name="Line 77">
              <a:extLst>
                <a:ext uri="{FF2B5EF4-FFF2-40B4-BE49-F238E27FC236}">
                  <a16:creationId xmlns:a16="http://schemas.microsoft.com/office/drawing/2014/main" id="{7E362826-A3B7-5941-AE9B-A10769F86A4D}"/>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5" name="Group 324">
              <a:extLst>
                <a:ext uri="{FF2B5EF4-FFF2-40B4-BE49-F238E27FC236}">
                  <a16:creationId xmlns:a16="http://schemas.microsoft.com/office/drawing/2014/main" id="{F6512663-A281-404F-AF8E-A1DB8E5E7ECA}"/>
                </a:ext>
              </a:extLst>
            </p:cNvPr>
            <p:cNvGrpSpPr/>
            <p:nvPr/>
          </p:nvGrpSpPr>
          <p:grpSpPr>
            <a:xfrm>
              <a:off x="4030362" y="5218953"/>
              <a:ext cx="821858" cy="355937"/>
              <a:chOff x="6859123" y="5156933"/>
              <a:chExt cx="456701" cy="226548"/>
            </a:xfrm>
          </p:grpSpPr>
          <p:sp>
            <p:nvSpPr>
              <p:cNvPr id="326" name="Rectangle 325">
                <a:extLst>
                  <a:ext uri="{FF2B5EF4-FFF2-40B4-BE49-F238E27FC236}">
                    <a16:creationId xmlns:a16="http://schemas.microsoft.com/office/drawing/2014/main" id="{115AD671-DB74-444A-B48E-E8BEAB79A7D2}"/>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2" name="Straight Connector 331">
                <a:extLst>
                  <a:ext uri="{FF2B5EF4-FFF2-40B4-BE49-F238E27FC236}">
                    <a16:creationId xmlns:a16="http://schemas.microsoft.com/office/drawing/2014/main" id="{99DD12F9-E416-394B-8D63-40D48A708559}"/>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5780100-29B8-5C4F-93B7-5649208D6A95}"/>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202CCE17-CE75-B441-ADA2-F35E98844675}"/>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9471ACA7-44C6-004C-B2C2-7818A49BE16E}"/>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2FD74F9-7342-F046-8132-AF1193BA35CF}"/>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4E5C557C-7FBE-9746-A186-91684629902D}"/>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B6FEECA-C37C-BB48-B144-6D6274CBC31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72" name="Freeform 91">
            <a:extLst>
              <a:ext uri="{FF2B5EF4-FFF2-40B4-BE49-F238E27FC236}">
                <a16:creationId xmlns:a16="http://schemas.microsoft.com/office/drawing/2014/main" id="{A9B480FF-21CF-FC44-9DF0-9C672684A517}"/>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1" name="Group 170">
            <a:extLst>
              <a:ext uri="{FF2B5EF4-FFF2-40B4-BE49-F238E27FC236}">
                <a16:creationId xmlns:a16="http://schemas.microsoft.com/office/drawing/2014/main" id="{FE72A71E-CC9B-AE4A-AE8F-124BCB210BCD}"/>
              </a:ext>
            </a:extLst>
          </p:cNvPr>
          <p:cNvGrpSpPr/>
          <p:nvPr/>
        </p:nvGrpSpPr>
        <p:grpSpPr>
          <a:xfrm>
            <a:off x="1586591" y="4743924"/>
            <a:ext cx="4913849" cy="1346072"/>
            <a:chOff x="5641439" y="2685215"/>
            <a:chExt cx="4000500" cy="1028700"/>
          </a:xfrm>
        </p:grpSpPr>
        <p:sp>
          <p:nvSpPr>
            <p:cNvPr id="265" name="Oval 73">
              <a:extLst>
                <a:ext uri="{FF2B5EF4-FFF2-40B4-BE49-F238E27FC236}">
                  <a16:creationId xmlns:a16="http://schemas.microsoft.com/office/drawing/2014/main" id="{CBF2A11D-CB4B-5047-8DCE-1CCA81F60201}"/>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90">
              <a:extLst>
                <a:ext uri="{FF2B5EF4-FFF2-40B4-BE49-F238E27FC236}">
                  <a16:creationId xmlns:a16="http://schemas.microsoft.com/office/drawing/2014/main" id="{A788A76C-C9BB-D246-93A9-CFA5F5F5A5FF}"/>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7A2C2F29-CDE1-7F43-8E31-AA4451365879}"/>
              </a:ext>
            </a:extLst>
          </p:cNvPr>
          <p:cNvGrpSpPr/>
          <p:nvPr/>
        </p:nvGrpSpPr>
        <p:grpSpPr>
          <a:xfrm>
            <a:off x="643673" y="1714605"/>
            <a:ext cx="9710831" cy="1905000"/>
            <a:chOff x="643673" y="1714605"/>
            <a:chExt cx="9710831" cy="1905000"/>
          </a:xfrm>
        </p:grpSpPr>
        <p:grpSp>
          <p:nvGrpSpPr>
            <p:cNvPr id="910" name="Group 237">
              <a:extLst>
                <a:ext uri="{FF2B5EF4-FFF2-40B4-BE49-F238E27FC236}">
                  <a16:creationId xmlns:a16="http://schemas.microsoft.com/office/drawing/2014/main" id="{EC72FC62-B230-A94B-A95E-6B7E5B9B9AA4}"/>
                </a:ext>
              </a:extLst>
            </p:cNvPr>
            <p:cNvGrpSpPr>
              <a:grpSpLocks/>
            </p:cNvGrpSpPr>
            <p:nvPr/>
          </p:nvGrpSpPr>
          <p:grpSpPr bwMode="auto">
            <a:xfrm>
              <a:off x="7750739" y="2720058"/>
              <a:ext cx="195221" cy="142875"/>
              <a:chOff x="174" y="3986"/>
              <a:chExt cx="51" cy="62"/>
            </a:xfrm>
          </p:grpSpPr>
          <p:sp>
            <p:nvSpPr>
              <p:cNvPr id="911" name="Freeform 238">
                <a:extLst>
                  <a:ext uri="{FF2B5EF4-FFF2-40B4-BE49-F238E27FC236}">
                    <a16:creationId xmlns:a16="http://schemas.microsoft.com/office/drawing/2014/main" id="{8675489A-2D10-4445-84BB-BCD7F29CF98A}"/>
                  </a:ext>
                </a:extLst>
              </p:cNvPr>
              <p:cNvSpPr>
                <a:spLocks/>
              </p:cNvSpPr>
              <p:nvPr/>
            </p:nvSpPr>
            <p:spPr bwMode="auto">
              <a:xfrm>
                <a:off x="176" y="3986"/>
                <a:ext cx="49" cy="48"/>
              </a:xfrm>
              <a:custGeom>
                <a:avLst/>
                <a:gdLst>
                  <a:gd name="T0" fmla="*/ 0 w 49"/>
                  <a:gd name="T1" fmla="*/ 0 h 62"/>
                  <a:gd name="T2" fmla="*/ 49 w 49"/>
                  <a:gd name="T3" fmla="*/ 2 h 62"/>
                  <a:gd name="T4" fmla="*/ 4 w 49"/>
                  <a:gd name="T5" fmla="*/ 5 h 62"/>
                  <a:gd name="T6" fmla="*/ 0 60000 65536"/>
                  <a:gd name="T7" fmla="*/ 0 60000 65536"/>
                  <a:gd name="T8" fmla="*/ 0 60000 65536"/>
                </a:gdLst>
                <a:ahLst/>
                <a:cxnLst>
                  <a:cxn ang="T6">
                    <a:pos x="T0" y="T1"/>
                  </a:cxn>
                  <a:cxn ang="T7">
                    <a:pos x="T2" y="T3"/>
                  </a:cxn>
                  <a:cxn ang="T8">
                    <a:pos x="T4" y="T5"/>
                  </a:cxn>
                </a:cxnLst>
                <a:rect l="0" t="0" r="r" b="b"/>
                <a:pathLst>
                  <a:path w="49" h="62">
                    <a:moveTo>
                      <a:pt x="0" y="0"/>
                    </a:moveTo>
                    <a:lnTo>
                      <a:pt x="49" y="32"/>
                    </a:lnTo>
                    <a:lnTo>
                      <a:pt x="4" y="62"/>
                    </a:lnTo>
                  </a:path>
                </a:pathLst>
              </a:custGeom>
              <a:solidFill>
                <a:schemeClr val="bg1"/>
              </a:solidFill>
              <a:ln w="222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2" name="Line 239">
                <a:extLst>
                  <a:ext uri="{FF2B5EF4-FFF2-40B4-BE49-F238E27FC236}">
                    <a16:creationId xmlns:a16="http://schemas.microsoft.com/office/drawing/2014/main" id="{6EE2EE7A-D9AA-9444-A38F-5ADDE6E80F73}"/>
                  </a:ext>
                </a:extLst>
              </p:cNvPr>
              <p:cNvSpPr>
                <a:spLocks noChangeShapeType="1"/>
              </p:cNvSpPr>
              <p:nvPr/>
            </p:nvSpPr>
            <p:spPr bwMode="auto">
              <a:xfrm>
                <a:off x="174" y="4048"/>
                <a:ext cx="46" cy="0"/>
              </a:xfrm>
              <a:prstGeom prst="line">
                <a:avLst/>
              </a:prstGeom>
              <a:noFill/>
              <a:ln w="222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460" name="Rectangle 2">
              <a:extLst>
                <a:ext uri="{FF2B5EF4-FFF2-40B4-BE49-F238E27FC236}">
                  <a16:creationId xmlns:a16="http://schemas.microsoft.com/office/drawing/2014/main" id="{03320F89-A084-7B49-8A13-3CBCE2696C5C}"/>
                </a:ext>
              </a:extLst>
            </p:cNvPr>
            <p:cNvSpPr txBox="1">
              <a:spLocks noChangeArrowheads="1"/>
            </p:cNvSpPr>
            <p:nvPr/>
          </p:nvSpPr>
          <p:spPr>
            <a:xfrm>
              <a:off x="643673" y="1714605"/>
              <a:ext cx="9710831"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retransmits lost, timed-out packet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application-layer input = application-layer output:</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Symbol" charset="0"/>
                  <a:ea typeface="+mn-ea"/>
                  <a:cs typeface="+mn-cs"/>
                </a:rPr>
                <a:t>l</a:t>
              </a:r>
              <a:r>
                <a:rPr kumimoji="0" lang="en-US" sz="2400" b="0" i="0" u="none" strike="noStrike" kern="1200" cap="none" spc="0" normalizeH="0" baseline="-25000" noProof="0" dirty="0" err="1">
                  <a:ln>
                    <a:noFill/>
                  </a:ln>
                  <a:solidFill>
                    <a:prstClr val="black"/>
                  </a:solidFill>
                  <a:effectLst/>
                  <a:uLnTx/>
                  <a:uFillTx/>
                  <a:latin typeface="Arial" charset="0"/>
                  <a:ea typeface="+mn-ea"/>
                  <a:cs typeface="+mn-cs"/>
                </a:rPr>
                <a:t>in</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l</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out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transport-layer input includes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retransmissions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Symbol"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Symbol" charset="0"/>
                  <a:ea typeface="+mn-ea"/>
                  <a:cs typeface="+mn-cs"/>
                </a:rPr>
                <a:t>l</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25000" noProof="0" dirty="0" err="1">
                  <a:ln>
                    <a:noFill/>
                  </a:ln>
                  <a:solidFill>
                    <a:prstClr val="black"/>
                  </a:solidFill>
                  <a:effectLst/>
                  <a:uLnTx/>
                  <a:uFillTx/>
                  <a:latin typeface="Arial" charset="0"/>
                  <a:ea typeface="+mn-ea"/>
                  <a:cs typeface="+mn-cs"/>
                </a:rPr>
                <a:t>in</a:t>
              </a:r>
              <a:r>
                <a:rPr kumimoji="0" lang="en-US" sz="2400" b="0" i="0" u="none" strike="noStrike" kern="1200" cap="none" spc="0" normalizeH="0" baseline="-2500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a:ln>
                    <a:noFill/>
                  </a:ln>
                  <a:solidFill>
                    <a:prstClr val="black"/>
                  </a:solidFill>
                  <a:effectLst/>
                  <a:uLnTx/>
                  <a:uFillTx/>
                  <a:latin typeface="Arial"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Symbol" charset="0"/>
                  <a:ea typeface="+mn-ea"/>
                  <a:cs typeface="+mn-cs"/>
                </a:rPr>
                <a:t>l</a:t>
              </a:r>
              <a:r>
                <a:rPr kumimoji="0" lang="en-US" sz="2400" b="0" i="0" u="none" strike="noStrike" kern="1200" cap="none" spc="0" normalizeH="0" baseline="-25000" noProof="0" dirty="0" err="1">
                  <a:ln>
                    <a:noFill/>
                  </a:ln>
                  <a:solidFill>
                    <a:prstClr val="black"/>
                  </a:solidFill>
                  <a:effectLst/>
                  <a:uLnTx/>
                  <a:uFillTx/>
                  <a:latin typeface="Arial" charset="0"/>
                  <a:ea typeface="+mn-ea"/>
                  <a:cs typeface="+mn-cs"/>
                </a:rPr>
                <a:t>in</a:t>
              </a:r>
              <a:endPar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3C232186-DB8B-EE41-ABB8-8C4434E748DD}"/>
              </a:ext>
            </a:extLst>
          </p:cNvPr>
          <p:cNvGrpSpPr/>
          <p:nvPr/>
        </p:nvGrpSpPr>
        <p:grpSpPr>
          <a:xfrm>
            <a:off x="7116763" y="3629025"/>
            <a:ext cx="1057275" cy="473075"/>
            <a:chOff x="7116763" y="3629025"/>
            <a:chExt cx="1057275" cy="473075"/>
          </a:xfrm>
        </p:grpSpPr>
        <p:sp>
          <p:nvSpPr>
            <p:cNvPr id="461" name="Text Box 219">
              <a:extLst>
                <a:ext uri="{FF2B5EF4-FFF2-40B4-BE49-F238E27FC236}">
                  <a16:creationId xmlns:a16="http://schemas.microsoft.com/office/drawing/2014/main" id="{C648AB54-6598-DE46-92A6-D245E6D0B322}"/>
                </a:ext>
              </a:extLst>
            </p:cNvPr>
            <p:cNvSpPr txBox="1">
              <a:spLocks noChangeArrowheads="1"/>
            </p:cNvSpPr>
            <p:nvPr/>
          </p:nvSpPr>
          <p:spPr bwMode="auto">
            <a:xfrm>
              <a:off x="7583488" y="3629025"/>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462" name="Line 236">
              <a:extLst>
                <a:ext uri="{FF2B5EF4-FFF2-40B4-BE49-F238E27FC236}">
                  <a16:creationId xmlns:a16="http://schemas.microsoft.com/office/drawing/2014/main" id="{1870B461-7B79-EB4C-840A-4B5BE77A4D98}"/>
                </a:ext>
              </a:extLst>
            </p:cNvPr>
            <p:cNvSpPr>
              <a:spLocks noChangeShapeType="1"/>
            </p:cNvSpPr>
            <p:nvPr/>
          </p:nvSpPr>
          <p:spPr bwMode="auto">
            <a:xfrm>
              <a:off x="7116763" y="38354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5" name="Group 4">
            <a:extLst>
              <a:ext uri="{FF2B5EF4-FFF2-40B4-BE49-F238E27FC236}">
                <a16:creationId xmlns:a16="http://schemas.microsoft.com/office/drawing/2014/main" id="{65560666-FC53-B945-9620-BB2E2AE986CF}"/>
              </a:ext>
            </a:extLst>
          </p:cNvPr>
          <p:cNvGrpSpPr/>
          <p:nvPr/>
        </p:nvGrpSpPr>
        <p:grpSpPr>
          <a:xfrm>
            <a:off x="3289650" y="5336775"/>
            <a:ext cx="2124396" cy="604097"/>
            <a:chOff x="3289650" y="5336775"/>
            <a:chExt cx="2124396" cy="604097"/>
          </a:xfrm>
        </p:grpSpPr>
        <p:sp>
          <p:nvSpPr>
            <p:cNvPr id="181" name="TextBox 180">
              <a:extLst>
                <a:ext uri="{FF2B5EF4-FFF2-40B4-BE49-F238E27FC236}">
                  <a16:creationId xmlns:a16="http://schemas.microsoft.com/office/drawing/2014/main" id="{8372AD6F-EEFC-914F-BE23-DE28BE98C152}"/>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63" name="TextBox 462">
              <a:extLst>
                <a:ext uri="{FF2B5EF4-FFF2-40B4-BE49-F238E27FC236}">
                  <a16:creationId xmlns:a16="http://schemas.microsoft.com/office/drawing/2014/main" id="{AECD2E0A-D6E2-2842-934A-3F651325C0C8}"/>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168" name="Slide Number Placeholder 2">
            <a:extLst>
              <a:ext uri="{FF2B5EF4-FFF2-40B4-BE49-F238E27FC236}">
                <a16:creationId xmlns:a16="http://schemas.microsoft.com/office/drawing/2014/main" id="{EDF89B14-4877-B447-9EAB-EAB6735B3B5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101</a:t>
            </a:fld>
            <a:endParaRPr lang="en-US" dirty="0"/>
          </a:p>
        </p:txBody>
      </p:sp>
    </p:spTree>
    <p:extLst>
      <p:ext uri="{BB962C8B-B14F-4D97-AF65-F5344CB8AC3E}">
        <p14:creationId xmlns:p14="http://schemas.microsoft.com/office/powerpoint/2010/main" val="344901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reeform 3">
            <a:extLst>
              <a:ext uri="{FF2B5EF4-FFF2-40B4-BE49-F238E27FC236}">
                <a16:creationId xmlns:a16="http://schemas.microsoft.com/office/drawing/2014/main" id="{94850343-F164-9342-8172-492C44663F13}"/>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69" name="Group 468">
            <a:extLst>
              <a:ext uri="{FF2B5EF4-FFF2-40B4-BE49-F238E27FC236}">
                <a16:creationId xmlns:a16="http://schemas.microsoft.com/office/drawing/2014/main" id="{D7909E55-4569-0948-961D-43068CFC7348}"/>
              </a:ext>
            </a:extLst>
          </p:cNvPr>
          <p:cNvGrpSpPr/>
          <p:nvPr/>
        </p:nvGrpSpPr>
        <p:grpSpPr>
          <a:xfrm>
            <a:off x="6240513" y="5016599"/>
            <a:ext cx="720732" cy="1182930"/>
            <a:chOff x="10910965" y="2513124"/>
            <a:chExt cx="586768" cy="904023"/>
          </a:xfrm>
        </p:grpSpPr>
        <p:sp>
          <p:nvSpPr>
            <p:cNvPr id="470" name="Rectangle 469">
              <a:extLst>
                <a:ext uri="{FF2B5EF4-FFF2-40B4-BE49-F238E27FC236}">
                  <a16:creationId xmlns:a16="http://schemas.microsoft.com/office/drawing/2014/main" id="{78B11350-9794-2342-B562-D5B69F60AC8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71" name="Straight Connector 470">
              <a:extLst>
                <a:ext uri="{FF2B5EF4-FFF2-40B4-BE49-F238E27FC236}">
                  <a16:creationId xmlns:a16="http://schemas.microsoft.com/office/drawing/2014/main" id="{A2D0AADF-2038-FE4A-BA0E-1A216AAE2643}"/>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8A6F32B7-0022-B245-AE89-E8233E5F30D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F3C70DC5-A1ED-2147-9421-DD1A82216451}"/>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DCBAE229-1066-ED4A-BFB7-7DDF8153B5E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5" name="Freeform 9">
            <a:extLst>
              <a:ext uri="{FF2B5EF4-FFF2-40B4-BE49-F238E27FC236}">
                <a16:creationId xmlns:a16="http://schemas.microsoft.com/office/drawing/2014/main" id="{6FAE0227-588C-3740-BD2A-167D60FE1374}"/>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6" name="Group 165">
            <a:extLst>
              <a:ext uri="{FF2B5EF4-FFF2-40B4-BE49-F238E27FC236}">
                <a16:creationId xmlns:a16="http://schemas.microsoft.com/office/drawing/2014/main" id="{27FD24CC-8B00-1249-B3EA-B48ED9BD0C16}"/>
              </a:ext>
            </a:extLst>
          </p:cNvPr>
          <p:cNvGrpSpPr/>
          <p:nvPr/>
        </p:nvGrpSpPr>
        <p:grpSpPr>
          <a:xfrm>
            <a:off x="1278678" y="4683698"/>
            <a:ext cx="720732" cy="1182930"/>
            <a:chOff x="10910965" y="2513124"/>
            <a:chExt cx="586768" cy="904023"/>
          </a:xfrm>
        </p:grpSpPr>
        <p:sp>
          <p:nvSpPr>
            <p:cNvPr id="458" name="Rectangle 457">
              <a:extLst>
                <a:ext uri="{FF2B5EF4-FFF2-40B4-BE49-F238E27FC236}">
                  <a16:creationId xmlns:a16="http://schemas.microsoft.com/office/drawing/2014/main" id="{90C923E9-F601-6A4C-8C38-FACF63AC4DA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59" name="Straight Connector 458">
              <a:extLst>
                <a:ext uri="{FF2B5EF4-FFF2-40B4-BE49-F238E27FC236}">
                  <a16:creationId xmlns:a16="http://schemas.microsoft.com/office/drawing/2014/main" id="{3B5A7695-AD4A-514E-8995-83287D6880D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E21D7D74-8D80-2446-BB07-DFA009FB035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863D0752-8B82-6B47-8C73-82CD069862DA}"/>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4D54E01-67AD-BD41-8FC0-3607A456773F}"/>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BFD7089E-96E8-4D43-B449-4D5C177E9983}"/>
              </a:ext>
            </a:extLst>
          </p:cNvPr>
          <p:cNvGrpSpPr/>
          <p:nvPr/>
        </p:nvGrpSpPr>
        <p:grpSpPr>
          <a:xfrm>
            <a:off x="2355044" y="3521091"/>
            <a:ext cx="720732" cy="1182930"/>
            <a:chOff x="10910965" y="2513124"/>
            <a:chExt cx="586768" cy="904023"/>
          </a:xfrm>
        </p:grpSpPr>
        <p:sp>
          <p:nvSpPr>
            <p:cNvPr id="453" name="Rectangle 452">
              <a:extLst>
                <a:ext uri="{FF2B5EF4-FFF2-40B4-BE49-F238E27FC236}">
                  <a16:creationId xmlns:a16="http://schemas.microsoft.com/office/drawing/2014/main" id="{2B9795D8-DE72-0E4D-B8D0-8A4FE22C6F3F}"/>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54" name="Straight Connector 453">
              <a:extLst>
                <a:ext uri="{FF2B5EF4-FFF2-40B4-BE49-F238E27FC236}">
                  <a16:creationId xmlns:a16="http://schemas.microsoft.com/office/drawing/2014/main" id="{8DBB6C8D-4747-6047-8A27-F09F6A2E11DF}"/>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F78138AC-BB02-AA47-B525-8C0F524F4082}"/>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5263C1CB-C86A-1A4C-904B-C8D95F0C23F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2EBC4991-6315-5645-9FFE-52CAD0CCC2F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8" name="Freeform 6">
            <a:extLst>
              <a:ext uri="{FF2B5EF4-FFF2-40B4-BE49-F238E27FC236}">
                <a16:creationId xmlns:a16="http://schemas.microsoft.com/office/drawing/2014/main" id="{3F104274-9FA2-EA4D-8A30-E52A462F2052}"/>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9" name="Group 168">
            <a:extLst>
              <a:ext uri="{FF2B5EF4-FFF2-40B4-BE49-F238E27FC236}">
                <a16:creationId xmlns:a16="http://schemas.microsoft.com/office/drawing/2014/main" id="{0C5836F1-F171-8247-9890-0337498997A7}"/>
              </a:ext>
            </a:extLst>
          </p:cNvPr>
          <p:cNvGrpSpPr/>
          <p:nvPr/>
        </p:nvGrpSpPr>
        <p:grpSpPr>
          <a:xfrm>
            <a:off x="6698918" y="3667889"/>
            <a:ext cx="720732" cy="1182930"/>
            <a:chOff x="10910965" y="2513124"/>
            <a:chExt cx="586768" cy="904023"/>
          </a:xfrm>
        </p:grpSpPr>
        <p:sp>
          <p:nvSpPr>
            <p:cNvPr id="448" name="Rectangle 447">
              <a:extLst>
                <a:ext uri="{FF2B5EF4-FFF2-40B4-BE49-F238E27FC236}">
                  <a16:creationId xmlns:a16="http://schemas.microsoft.com/office/drawing/2014/main" id="{C659B83A-9A86-D445-A5DC-64CCDEE48D8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9" name="Straight Connector 448">
              <a:extLst>
                <a:ext uri="{FF2B5EF4-FFF2-40B4-BE49-F238E27FC236}">
                  <a16:creationId xmlns:a16="http://schemas.microsoft.com/office/drawing/2014/main" id="{6EBE406A-A87A-9E4C-85A9-355AAF8EA23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957A93EE-01C8-704A-ACA5-9A2DD1B9436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9523A07-6615-7940-9047-7059C0F0677B}"/>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6A1A35B4-82C9-A345-8F03-D2DFA4D94CF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E2CB90-F397-AB48-B9D9-5B9B57BE257D}"/>
              </a:ext>
            </a:extLst>
          </p:cNvPr>
          <p:cNvGrpSpPr/>
          <p:nvPr/>
        </p:nvGrpSpPr>
        <p:grpSpPr>
          <a:xfrm>
            <a:off x="3770696" y="5033645"/>
            <a:ext cx="1286871" cy="734927"/>
            <a:chOff x="7493876" y="2774731"/>
            <a:chExt cx="1481958" cy="894622"/>
          </a:xfrm>
        </p:grpSpPr>
        <p:sp>
          <p:nvSpPr>
            <p:cNvPr id="441" name="Freeform 440">
              <a:extLst>
                <a:ext uri="{FF2B5EF4-FFF2-40B4-BE49-F238E27FC236}">
                  <a16:creationId xmlns:a16="http://schemas.microsoft.com/office/drawing/2014/main" id="{75657808-7F9A-4548-9BE7-735D4EF9B5E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2" name="Oval 441">
              <a:extLst>
                <a:ext uri="{FF2B5EF4-FFF2-40B4-BE49-F238E27FC236}">
                  <a16:creationId xmlns:a16="http://schemas.microsoft.com/office/drawing/2014/main" id="{D4514D5D-3874-B943-8C94-3144D5AD3E8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43" name="Group 442">
              <a:extLst>
                <a:ext uri="{FF2B5EF4-FFF2-40B4-BE49-F238E27FC236}">
                  <a16:creationId xmlns:a16="http://schemas.microsoft.com/office/drawing/2014/main" id="{54922FA6-F0ED-144C-A4FA-75A78D9FC6B7}"/>
                </a:ext>
              </a:extLst>
            </p:cNvPr>
            <p:cNvGrpSpPr/>
            <p:nvPr/>
          </p:nvGrpSpPr>
          <p:grpSpPr>
            <a:xfrm>
              <a:off x="7713663" y="2848339"/>
              <a:ext cx="1042107" cy="425543"/>
              <a:chOff x="7786941" y="2884917"/>
              <a:chExt cx="897649" cy="353919"/>
            </a:xfrm>
          </p:grpSpPr>
          <p:sp>
            <p:nvSpPr>
              <p:cNvPr id="444" name="Freeform 443">
                <a:extLst>
                  <a:ext uri="{FF2B5EF4-FFF2-40B4-BE49-F238E27FC236}">
                    <a16:creationId xmlns:a16="http://schemas.microsoft.com/office/drawing/2014/main" id="{707D05DA-BBC6-CB49-A557-5ADC3226F9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Freeform 444">
                <a:extLst>
                  <a:ext uri="{FF2B5EF4-FFF2-40B4-BE49-F238E27FC236}">
                    <a16:creationId xmlns:a16="http://schemas.microsoft.com/office/drawing/2014/main" id="{4C02C300-6C33-5F4F-839D-3428AD261D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Freeform 445">
                <a:extLst>
                  <a:ext uri="{FF2B5EF4-FFF2-40B4-BE49-F238E27FC236}">
                    <a16:creationId xmlns:a16="http://schemas.microsoft.com/office/drawing/2014/main" id="{BC516460-C1B4-3B4A-8BA7-BE2B0D6B211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Freeform 446">
                <a:extLst>
                  <a:ext uri="{FF2B5EF4-FFF2-40B4-BE49-F238E27FC236}">
                    <a16:creationId xmlns:a16="http://schemas.microsoft.com/office/drawing/2014/main" id="{26184741-429A-0845-8EDF-E02659947DD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1" name="Group 124">
            <a:extLst>
              <a:ext uri="{FF2B5EF4-FFF2-40B4-BE49-F238E27FC236}">
                <a16:creationId xmlns:a16="http://schemas.microsoft.com/office/drawing/2014/main" id="{928D5C6C-2458-A340-B436-05E659095139}"/>
              </a:ext>
            </a:extLst>
          </p:cNvPr>
          <p:cNvGrpSpPr>
            <a:grpSpLocks/>
          </p:cNvGrpSpPr>
          <p:nvPr/>
        </p:nvGrpSpPr>
        <p:grpSpPr bwMode="auto">
          <a:xfrm>
            <a:off x="1317421" y="3877120"/>
            <a:ext cx="645431" cy="569172"/>
            <a:chOff x="-44" y="1473"/>
            <a:chExt cx="981" cy="1105"/>
          </a:xfrm>
        </p:grpSpPr>
        <p:pic>
          <p:nvPicPr>
            <p:cNvPr id="439" name="Picture 125" descr="desktop_computer_stylized_medium">
              <a:extLst>
                <a:ext uri="{FF2B5EF4-FFF2-40B4-BE49-F238E27FC236}">
                  <a16:creationId xmlns:a16="http://schemas.microsoft.com/office/drawing/2014/main" id="{0FD471B6-3E5D-2949-BD49-9611B77F5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126">
              <a:extLst>
                <a:ext uri="{FF2B5EF4-FFF2-40B4-BE49-F238E27FC236}">
                  <a16:creationId xmlns:a16="http://schemas.microsoft.com/office/drawing/2014/main" id="{DC143BE7-08FC-9746-BAC8-890A432870E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3" name="Freeform 12">
            <a:extLst>
              <a:ext uri="{FF2B5EF4-FFF2-40B4-BE49-F238E27FC236}">
                <a16:creationId xmlns:a16="http://schemas.microsoft.com/office/drawing/2014/main" id="{3498F994-5BD8-E74A-A219-152CBAE8AB41}"/>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33">
            <a:extLst>
              <a:ext uri="{FF2B5EF4-FFF2-40B4-BE49-F238E27FC236}">
                <a16:creationId xmlns:a16="http://schemas.microsoft.com/office/drawing/2014/main" id="{4EAD0965-6EDE-3044-BDA1-47195A36E4BA}"/>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Text Box 42">
            <a:extLst>
              <a:ext uri="{FF2B5EF4-FFF2-40B4-BE49-F238E27FC236}">
                <a16:creationId xmlns:a16="http://schemas.microsoft.com/office/drawing/2014/main" id="{A72787AC-48CD-E748-AFE1-B2DF4BC2F136}"/>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176" name="Text Box 52">
            <a:extLst>
              <a:ext uri="{FF2B5EF4-FFF2-40B4-BE49-F238E27FC236}">
                <a16:creationId xmlns:a16="http://schemas.microsoft.com/office/drawing/2014/main" id="{A95B344E-5BB8-1A4C-96D5-1A5CCC9D80C7}"/>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218" name="Line 53">
            <a:extLst>
              <a:ext uri="{FF2B5EF4-FFF2-40B4-BE49-F238E27FC236}">
                <a16:creationId xmlns:a16="http://schemas.microsoft.com/office/drawing/2014/main" id="{36BC3461-D266-FC4F-AC75-DCAB735675AE}"/>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2" name="Line 54">
            <a:extLst>
              <a:ext uri="{FF2B5EF4-FFF2-40B4-BE49-F238E27FC236}">
                <a16:creationId xmlns:a16="http://schemas.microsoft.com/office/drawing/2014/main" id="{0FD51E39-54E3-FC4B-8438-1DA851F5A221}"/>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3" name="Line 55">
            <a:extLst>
              <a:ext uri="{FF2B5EF4-FFF2-40B4-BE49-F238E27FC236}">
                <a16:creationId xmlns:a16="http://schemas.microsoft.com/office/drawing/2014/main" id="{C7D9A69E-6BD1-3F4C-A4E5-506632A2540D}"/>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4" name="Line 57">
            <a:extLst>
              <a:ext uri="{FF2B5EF4-FFF2-40B4-BE49-F238E27FC236}">
                <a16:creationId xmlns:a16="http://schemas.microsoft.com/office/drawing/2014/main" id="{6191562F-E046-7846-9AFD-82F26FA47437}"/>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6" name="Group 127">
            <a:extLst>
              <a:ext uri="{FF2B5EF4-FFF2-40B4-BE49-F238E27FC236}">
                <a16:creationId xmlns:a16="http://schemas.microsoft.com/office/drawing/2014/main" id="{976B064D-F0CE-FD45-997B-82999C62D57F}"/>
              </a:ext>
            </a:extLst>
          </p:cNvPr>
          <p:cNvGrpSpPr>
            <a:grpSpLocks/>
          </p:cNvGrpSpPr>
          <p:nvPr/>
        </p:nvGrpSpPr>
        <p:grpSpPr bwMode="auto">
          <a:xfrm>
            <a:off x="7531958" y="4473878"/>
            <a:ext cx="284691" cy="577481"/>
            <a:chOff x="4140" y="429"/>
            <a:chExt cx="1425" cy="2396"/>
          </a:xfrm>
        </p:grpSpPr>
        <p:sp>
          <p:nvSpPr>
            <p:cNvPr id="401" name="Freeform 128">
              <a:extLst>
                <a:ext uri="{FF2B5EF4-FFF2-40B4-BE49-F238E27FC236}">
                  <a16:creationId xmlns:a16="http://schemas.microsoft.com/office/drawing/2014/main" id="{CDE4EA92-43F5-C648-9A6C-E9056B53081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2" name="Rectangle 129">
              <a:extLst>
                <a:ext uri="{FF2B5EF4-FFF2-40B4-BE49-F238E27FC236}">
                  <a16:creationId xmlns:a16="http://schemas.microsoft.com/office/drawing/2014/main" id="{AA5B00D6-3312-7844-B058-10026A6BD6D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3" name="Freeform 130">
              <a:extLst>
                <a:ext uri="{FF2B5EF4-FFF2-40B4-BE49-F238E27FC236}">
                  <a16:creationId xmlns:a16="http://schemas.microsoft.com/office/drawing/2014/main" id="{027D1F88-5C4B-6F4F-B91D-DE0B9249D24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4" name="Freeform 131">
              <a:extLst>
                <a:ext uri="{FF2B5EF4-FFF2-40B4-BE49-F238E27FC236}">
                  <a16:creationId xmlns:a16="http://schemas.microsoft.com/office/drawing/2014/main" id="{727D8677-A797-794C-AA30-D4400E7BECF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5" name="Rectangle 132">
              <a:extLst>
                <a:ext uri="{FF2B5EF4-FFF2-40B4-BE49-F238E27FC236}">
                  <a16:creationId xmlns:a16="http://schemas.microsoft.com/office/drawing/2014/main" id="{EB2FFBCE-C89F-BA45-B3E6-368DBC16E58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06" name="Group 133">
              <a:extLst>
                <a:ext uri="{FF2B5EF4-FFF2-40B4-BE49-F238E27FC236}">
                  <a16:creationId xmlns:a16="http://schemas.microsoft.com/office/drawing/2014/main" id="{D9B4D6C3-55E2-914C-9392-B06DB43BF6A3}"/>
                </a:ext>
              </a:extLst>
            </p:cNvPr>
            <p:cNvGrpSpPr>
              <a:grpSpLocks/>
            </p:cNvGrpSpPr>
            <p:nvPr/>
          </p:nvGrpSpPr>
          <p:grpSpPr bwMode="auto">
            <a:xfrm>
              <a:off x="4749" y="668"/>
              <a:ext cx="581" cy="145"/>
              <a:chOff x="614" y="2568"/>
              <a:chExt cx="725" cy="139"/>
            </a:xfrm>
          </p:grpSpPr>
          <p:sp>
            <p:nvSpPr>
              <p:cNvPr id="431" name="AutoShape 134">
                <a:extLst>
                  <a:ext uri="{FF2B5EF4-FFF2-40B4-BE49-F238E27FC236}">
                    <a16:creationId xmlns:a16="http://schemas.microsoft.com/office/drawing/2014/main" id="{C69DD16D-9B89-454E-86FE-146165B84FB6}"/>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2" name="AutoShape 135">
                <a:extLst>
                  <a:ext uri="{FF2B5EF4-FFF2-40B4-BE49-F238E27FC236}">
                    <a16:creationId xmlns:a16="http://schemas.microsoft.com/office/drawing/2014/main" id="{C5088E43-3534-E14E-B8F5-D6373D3DC00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07" name="Rectangle 136">
              <a:extLst>
                <a:ext uri="{FF2B5EF4-FFF2-40B4-BE49-F238E27FC236}">
                  <a16:creationId xmlns:a16="http://schemas.microsoft.com/office/drawing/2014/main" id="{10AC52A8-0502-8D4A-AC13-7CB92F60C63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08" name="Group 137">
              <a:extLst>
                <a:ext uri="{FF2B5EF4-FFF2-40B4-BE49-F238E27FC236}">
                  <a16:creationId xmlns:a16="http://schemas.microsoft.com/office/drawing/2014/main" id="{74705E03-7801-7B48-B480-350446C44388}"/>
                </a:ext>
              </a:extLst>
            </p:cNvPr>
            <p:cNvGrpSpPr>
              <a:grpSpLocks/>
            </p:cNvGrpSpPr>
            <p:nvPr/>
          </p:nvGrpSpPr>
          <p:grpSpPr bwMode="auto">
            <a:xfrm>
              <a:off x="4747" y="994"/>
              <a:ext cx="581" cy="134"/>
              <a:chOff x="614" y="2568"/>
              <a:chExt cx="725" cy="139"/>
            </a:xfrm>
          </p:grpSpPr>
          <p:sp>
            <p:nvSpPr>
              <p:cNvPr id="429" name="AutoShape 138">
                <a:extLst>
                  <a:ext uri="{FF2B5EF4-FFF2-40B4-BE49-F238E27FC236}">
                    <a16:creationId xmlns:a16="http://schemas.microsoft.com/office/drawing/2014/main" id="{99F3069A-6DD0-8644-9400-4D75C6E7A8D8}"/>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0" name="AutoShape 139">
                <a:extLst>
                  <a:ext uri="{FF2B5EF4-FFF2-40B4-BE49-F238E27FC236}">
                    <a16:creationId xmlns:a16="http://schemas.microsoft.com/office/drawing/2014/main" id="{5CD3DB9D-6837-A440-8052-1C258BC50C4C}"/>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09" name="Rectangle 140">
              <a:extLst>
                <a:ext uri="{FF2B5EF4-FFF2-40B4-BE49-F238E27FC236}">
                  <a16:creationId xmlns:a16="http://schemas.microsoft.com/office/drawing/2014/main" id="{5E25305B-0E4D-B64C-986D-5C8970801687}"/>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0" name="Rectangle 141">
              <a:extLst>
                <a:ext uri="{FF2B5EF4-FFF2-40B4-BE49-F238E27FC236}">
                  <a16:creationId xmlns:a16="http://schemas.microsoft.com/office/drawing/2014/main" id="{9BE5A888-367B-F34A-89D6-EDE1723A2989}"/>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11" name="Group 142">
              <a:extLst>
                <a:ext uri="{FF2B5EF4-FFF2-40B4-BE49-F238E27FC236}">
                  <a16:creationId xmlns:a16="http://schemas.microsoft.com/office/drawing/2014/main" id="{6A6FAD94-34FC-AE44-83CD-8483AEB15BE4}"/>
                </a:ext>
              </a:extLst>
            </p:cNvPr>
            <p:cNvGrpSpPr>
              <a:grpSpLocks/>
            </p:cNvGrpSpPr>
            <p:nvPr/>
          </p:nvGrpSpPr>
          <p:grpSpPr bwMode="auto">
            <a:xfrm>
              <a:off x="4735" y="1627"/>
              <a:ext cx="582" cy="151"/>
              <a:chOff x="614" y="2568"/>
              <a:chExt cx="725" cy="139"/>
            </a:xfrm>
          </p:grpSpPr>
          <p:sp>
            <p:nvSpPr>
              <p:cNvPr id="427" name="AutoShape 143">
                <a:extLst>
                  <a:ext uri="{FF2B5EF4-FFF2-40B4-BE49-F238E27FC236}">
                    <a16:creationId xmlns:a16="http://schemas.microsoft.com/office/drawing/2014/main" id="{FDB729FC-0BB7-714B-8CB7-04CEB3A7D61B}"/>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8" name="AutoShape 144">
                <a:extLst>
                  <a:ext uri="{FF2B5EF4-FFF2-40B4-BE49-F238E27FC236}">
                    <a16:creationId xmlns:a16="http://schemas.microsoft.com/office/drawing/2014/main" id="{26E1758B-606B-A54A-B37B-4D5B7FB64E93}"/>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12" name="Freeform 145">
              <a:extLst>
                <a:ext uri="{FF2B5EF4-FFF2-40B4-BE49-F238E27FC236}">
                  <a16:creationId xmlns:a16="http://schemas.microsoft.com/office/drawing/2014/main" id="{CA66D6F4-6566-2346-AE37-5D469680361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13" name="Group 146">
              <a:extLst>
                <a:ext uri="{FF2B5EF4-FFF2-40B4-BE49-F238E27FC236}">
                  <a16:creationId xmlns:a16="http://schemas.microsoft.com/office/drawing/2014/main" id="{14E0B7CB-EDF8-5B41-B427-8AD65964DE01}"/>
                </a:ext>
              </a:extLst>
            </p:cNvPr>
            <p:cNvGrpSpPr>
              <a:grpSpLocks/>
            </p:cNvGrpSpPr>
            <p:nvPr/>
          </p:nvGrpSpPr>
          <p:grpSpPr bwMode="auto">
            <a:xfrm>
              <a:off x="4739" y="1327"/>
              <a:ext cx="582" cy="139"/>
              <a:chOff x="614" y="2568"/>
              <a:chExt cx="725" cy="139"/>
            </a:xfrm>
          </p:grpSpPr>
          <p:sp>
            <p:nvSpPr>
              <p:cNvPr id="425" name="AutoShape 147">
                <a:extLst>
                  <a:ext uri="{FF2B5EF4-FFF2-40B4-BE49-F238E27FC236}">
                    <a16:creationId xmlns:a16="http://schemas.microsoft.com/office/drawing/2014/main" id="{467127AD-2CB0-8C45-8018-5848115D91DE}"/>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6" name="AutoShape 148">
                <a:extLst>
                  <a:ext uri="{FF2B5EF4-FFF2-40B4-BE49-F238E27FC236}">
                    <a16:creationId xmlns:a16="http://schemas.microsoft.com/office/drawing/2014/main" id="{0796E888-44D7-9F44-8AFE-FED1CF4EBA8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14" name="Rectangle 149">
              <a:extLst>
                <a:ext uri="{FF2B5EF4-FFF2-40B4-BE49-F238E27FC236}">
                  <a16:creationId xmlns:a16="http://schemas.microsoft.com/office/drawing/2014/main" id="{4E54C520-F74E-674F-A888-F85B55FA577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5" name="Freeform 150">
              <a:extLst>
                <a:ext uri="{FF2B5EF4-FFF2-40B4-BE49-F238E27FC236}">
                  <a16:creationId xmlns:a16="http://schemas.microsoft.com/office/drawing/2014/main" id="{0B18E885-C455-204F-9F4D-7CADCD00CB7B}"/>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6" name="Freeform 151">
              <a:extLst>
                <a:ext uri="{FF2B5EF4-FFF2-40B4-BE49-F238E27FC236}">
                  <a16:creationId xmlns:a16="http://schemas.microsoft.com/office/drawing/2014/main" id="{2B747C07-7872-A24D-BBEF-F9E8EAAF1EA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7" name="Oval 152">
              <a:extLst>
                <a:ext uri="{FF2B5EF4-FFF2-40B4-BE49-F238E27FC236}">
                  <a16:creationId xmlns:a16="http://schemas.microsoft.com/office/drawing/2014/main" id="{AD0A4401-053C-AC45-9D2C-65FFC62C7980}"/>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8" name="Freeform 153">
              <a:extLst>
                <a:ext uri="{FF2B5EF4-FFF2-40B4-BE49-F238E27FC236}">
                  <a16:creationId xmlns:a16="http://schemas.microsoft.com/office/drawing/2014/main" id="{89E1D87C-2C15-6646-AFDC-9A1416DDED7C}"/>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9" name="AutoShape 154">
              <a:extLst>
                <a:ext uri="{FF2B5EF4-FFF2-40B4-BE49-F238E27FC236}">
                  <a16:creationId xmlns:a16="http://schemas.microsoft.com/office/drawing/2014/main" id="{66C645BA-D886-044E-8239-D4BE8DA9A6C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0" name="AutoShape 155">
              <a:extLst>
                <a:ext uri="{FF2B5EF4-FFF2-40B4-BE49-F238E27FC236}">
                  <a16:creationId xmlns:a16="http://schemas.microsoft.com/office/drawing/2014/main" id="{5747D9F6-ED38-1747-B38A-3A0F3326F027}"/>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1" name="Oval 156">
              <a:extLst>
                <a:ext uri="{FF2B5EF4-FFF2-40B4-BE49-F238E27FC236}">
                  <a16:creationId xmlns:a16="http://schemas.microsoft.com/office/drawing/2014/main" id="{0317D36C-EC57-0840-A957-CE85B2AD965D}"/>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2" name="Oval 157">
              <a:extLst>
                <a:ext uri="{FF2B5EF4-FFF2-40B4-BE49-F238E27FC236}">
                  <a16:creationId xmlns:a16="http://schemas.microsoft.com/office/drawing/2014/main" id="{540537FD-C807-3D49-8566-6C4A55E3A420}"/>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23" name="Oval 158">
              <a:extLst>
                <a:ext uri="{FF2B5EF4-FFF2-40B4-BE49-F238E27FC236}">
                  <a16:creationId xmlns:a16="http://schemas.microsoft.com/office/drawing/2014/main" id="{23CFD8C3-6E99-8C40-806D-0A745B8363FB}"/>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4" name="Rectangle 159">
              <a:extLst>
                <a:ext uri="{FF2B5EF4-FFF2-40B4-BE49-F238E27FC236}">
                  <a16:creationId xmlns:a16="http://schemas.microsoft.com/office/drawing/2014/main" id="{8A5D6DAA-891A-F544-9751-D8BAAF267EA2}"/>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37" name="Group 160">
            <a:extLst>
              <a:ext uri="{FF2B5EF4-FFF2-40B4-BE49-F238E27FC236}">
                <a16:creationId xmlns:a16="http://schemas.microsoft.com/office/drawing/2014/main" id="{4D8A606A-8EFC-7640-A900-5D4C81F03937}"/>
              </a:ext>
            </a:extLst>
          </p:cNvPr>
          <p:cNvGrpSpPr>
            <a:grpSpLocks/>
          </p:cNvGrpSpPr>
          <p:nvPr/>
        </p:nvGrpSpPr>
        <p:grpSpPr bwMode="auto">
          <a:xfrm>
            <a:off x="585296" y="5655276"/>
            <a:ext cx="645431" cy="569172"/>
            <a:chOff x="-44" y="1473"/>
            <a:chExt cx="981" cy="1105"/>
          </a:xfrm>
        </p:grpSpPr>
        <p:pic>
          <p:nvPicPr>
            <p:cNvPr id="399" name="Picture 161" descr="desktop_computer_stylized_medium">
              <a:extLst>
                <a:ext uri="{FF2B5EF4-FFF2-40B4-BE49-F238E27FC236}">
                  <a16:creationId xmlns:a16="http://schemas.microsoft.com/office/drawing/2014/main" id="{F51E3138-EF14-9E48-9BD4-406B983C4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Freeform 162">
              <a:extLst>
                <a:ext uri="{FF2B5EF4-FFF2-40B4-BE49-F238E27FC236}">
                  <a16:creationId xmlns:a16="http://schemas.microsoft.com/office/drawing/2014/main" id="{1256EDE8-FC43-7540-94FC-794D24BB662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38" name="Group 163">
            <a:extLst>
              <a:ext uri="{FF2B5EF4-FFF2-40B4-BE49-F238E27FC236}">
                <a16:creationId xmlns:a16="http://schemas.microsoft.com/office/drawing/2014/main" id="{0E7884E3-4890-9244-AEB3-FF8C9DC515D6}"/>
              </a:ext>
            </a:extLst>
          </p:cNvPr>
          <p:cNvGrpSpPr>
            <a:grpSpLocks/>
          </p:cNvGrpSpPr>
          <p:nvPr/>
        </p:nvGrpSpPr>
        <p:grpSpPr bwMode="auto">
          <a:xfrm>
            <a:off x="7141970" y="5736859"/>
            <a:ext cx="284691" cy="577481"/>
            <a:chOff x="4140" y="429"/>
            <a:chExt cx="1425" cy="2396"/>
          </a:xfrm>
        </p:grpSpPr>
        <p:sp>
          <p:nvSpPr>
            <p:cNvPr id="367" name="Freeform 164">
              <a:extLst>
                <a:ext uri="{FF2B5EF4-FFF2-40B4-BE49-F238E27FC236}">
                  <a16:creationId xmlns:a16="http://schemas.microsoft.com/office/drawing/2014/main" id="{3564F793-BB5B-2049-A377-2092094C063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8" name="Rectangle 165">
              <a:extLst>
                <a:ext uri="{FF2B5EF4-FFF2-40B4-BE49-F238E27FC236}">
                  <a16:creationId xmlns:a16="http://schemas.microsoft.com/office/drawing/2014/main" id="{EF360F4F-5495-6B4D-B6E0-552EB9DCADC6}"/>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9" name="Freeform 166">
              <a:extLst>
                <a:ext uri="{FF2B5EF4-FFF2-40B4-BE49-F238E27FC236}">
                  <a16:creationId xmlns:a16="http://schemas.microsoft.com/office/drawing/2014/main" id="{49576006-660E-9B47-AFBF-364EFC883E6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0" name="Freeform 167">
              <a:extLst>
                <a:ext uri="{FF2B5EF4-FFF2-40B4-BE49-F238E27FC236}">
                  <a16:creationId xmlns:a16="http://schemas.microsoft.com/office/drawing/2014/main" id="{8EB33FC8-E304-CE41-9CD6-0AD73C996C2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1" name="Rectangle 168">
              <a:extLst>
                <a:ext uri="{FF2B5EF4-FFF2-40B4-BE49-F238E27FC236}">
                  <a16:creationId xmlns:a16="http://schemas.microsoft.com/office/drawing/2014/main" id="{6C778B32-41A0-8244-BBE2-93B6E1761379}"/>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72" name="Group 169">
              <a:extLst>
                <a:ext uri="{FF2B5EF4-FFF2-40B4-BE49-F238E27FC236}">
                  <a16:creationId xmlns:a16="http://schemas.microsoft.com/office/drawing/2014/main" id="{7BA4195B-DEBE-4B4C-9882-FED7243E720C}"/>
                </a:ext>
              </a:extLst>
            </p:cNvPr>
            <p:cNvGrpSpPr>
              <a:grpSpLocks/>
            </p:cNvGrpSpPr>
            <p:nvPr/>
          </p:nvGrpSpPr>
          <p:grpSpPr bwMode="auto">
            <a:xfrm>
              <a:off x="4749" y="668"/>
              <a:ext cx="581" cy="145"/>
              <a:chOff x="614" y="2568"/>
              <a:chExt cx="725" cy="139"/>
            </a:xfrm>
          </p:grpSpPr>
          <p:sp>
            <p:nvSpPr>
              <p:cNvPr id="397" name="AutoShape 170">
                <a:extLst>
                  <a:ext uri="{FF2B5EF4-FFF2-40B4-BE49-F238E27FC236}">
                    <a16:creationId xmlns:a16="http://schemas.microsoft.com/office/drawing/2014/main" id="{C3147CE6-9A26-0846-A572-5121F21F6CF4}"/>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8" name="AutoShape 171">
                <a:extLst>
                  <a:ext uri="{FF2B5EF4-FFF2-40B4-BE49-F238E27FC236}">
                    <a16:creationId xmlns:a16="http://schemas.microsoft.com/office/drawing/2014/main" id="{E60D0823-A680-E749-BF37-E473D78B1738}"/>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73" name="Rectangle 172">
              <a:extLst>
                <a:ext uri="{FF2B5EF4-FFF2-40B4-BE49-F238E27FC236}">
                  <a16:creationId xmlns:a16="http://schemas.microsoft.com/office/drawing/2014/main" id="{FC18395B-F97E-B149-8E05-15194860B04B}"/>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74" name="Group 173">
              <a:extLst>
                <a:ext uri="{FF2B5EF4-FFF2-40B4-BE49-F238E27FC236}">
                  <a16:creationId xmlns:a16="http://schemas.microsoft.com/office/drawing/2014/main" id="{2BA003D7-82C2-B445-B5A2-C950E112D3A8}"/>
                </a:ext>
              </a:extLst>
            </p:cNvPr>
            <p:cNvGrpSpPr>
              <a:grpSpLocks/>
            </p:cNvGrpSpPr>
            <p:nvPr/>
          </p:nvGrpSpPr>
          <p:grpSpPr bwMode="auto">
            <a:xfrm>
              <a:off x="4747" y="994"/>
              <a:ext cx="581" cy="134"/>
              <a:chOff x="614" y="2568"/>
              <a:chExt cx="725" cy="139"/>
            </a:xfrm>
          </p:grpSpPr>
          <p:sp>
            <p:nvSpPr>
              <p:cNvPr id="395" name="AutoShape 174">
                <a:extLst>
                  <a:ext uri="{FF2B5EF4-FFF2-40B4-BE49-F238E27FC236}">
                    <a16:creationId xmlns:a16="http://schemas.microsoft.com/office/drawing/2014/main" id="{FAC3334E-F98D-3143-8A22-9FBE215555C8}"/>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6" name="AutoShape 175">
                <a:extLst>
                  <a:ext uri="{FF2B5EF4-FFF2-40B4-BE49-F238E27FC236}">
                    <a16:creationId xmlns:a16="http://schemas.microsoft.com/office/drawing/2014/main" id="{E2C9795D-E16D-BA42-A574-5505AF764534}"/>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75" name="Rectangle 176">
              <a:extLst>
                <a:ext uri="{FF2B5EF4-FFF2-40B4-BE49-F238E27FC236}">
                  <a16:creationId xmlns:a16="http://schemas.microsoft.com/office/drawing/2014/main" id="{E8ADCEF9-A7C3-1346-9F35-EAE9DE327CB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6" name="Rectangle 177">
              <a:extLst>
                <a:ext uri="{FF2B5EF4-FFF2-40B4-BE49-F238E27FC236}">
                  <a16:creationId xmlns:a16="http://schemas.microsoft.com/office/drawing/2014/main" id="{04D364FF-2C20-5C4D-B865-EF176AD2D2E5}"/>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77" name="Group 178">
              <a:extLst>
                <a:ext uri="{FF2B5EF4-FFF2-40B4-BE49-F238E27FC236}">
                  <a16:creationId xmlns:a16="http://schemas.microsoft.com/office/drawing/2014/main" id="{62CBF903-6CC6-274F-B178-5CF7DFE4E8FF}"/>
                </a:ext>
              </a:extLst>
            </p:cNvPr>
            <p:cNvGrpSpPr>
              <a:grpSpLocks/>
            </p:cNvGrpSpPr>
            <p:nvPr/>
          </p:nvGrpSpPr>
          <p:grpSpPr bwMode="auto">
            <a:xfrm>
              <a:off x="4735" y="1627"/>
              <a:ext cx="582" cy="151"/>
              <a:chOff x="614" y="2568"/>
              <a:chExt cx="725" cy="139"/>
            </a:xfrm>
          </p:grpSpPr>
          <p:sp>
            <p:nvSpPr>
              <p:cNvPr id="393" name="AutoShape 179">
                <a:extLst>
                  <a:ext uri="{FF2B5EF4-FFF2-40B4-BE49-F238E27FC236}">
                    <a16:creationId xmlns:a16="http://schemas.microsoft.com/office/drawing/2014/main" id="{204B8DDB-66CE-734E-B5AA-D99AAFCB5D8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4" name="AutoShape 180">
                <a:extLst>
                  <a:ext uri="{FF2B5EF4-FFF2-40B4-BE49-F238E27FC236}">
                    <a16:creationId xmlns:a16="http://schemas.microsoft.com/office/drawing/2014/main" id="{1C725834-7BCF-624D-ADAE-62F2539CDD4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78" name="Freeform 181">
              <a:extLst>
                <a:ext uri="{FF2B5EF4-FFF2-40B4-BE49-F238E27FC236}">
                  <a16:creationId xmlns:a16="http://schemas.microsoft.com/office/drawing/2014/main" id="{98340748-8514-DB48-90DD-355362472770}"/>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79" name="Group 182">
              <a:extLst>
                <a:ext uri="{FF2B5EF4-FFF2-40B4-BE49-F238E27FC236}">
                  <a16:creationId xmlns:a16="http://schemas.microsoft.com/office/drawing/2014/main" id="{F9562A1A-DA6F-9849-AC85-D69A990FF6C5}"/>
                </a:ext>
              </a:extLst>
            </p:cNvPr>
            <p:cNvGrpSpPr>
              <a:grpSpLocks/>
            </p:cNvGrpSpPr>
            <p:nvPr/>
          </p:nvGrpSpPr>
          <p:grpSpPr bwMode="auto">
            <a:xfrm>
              <a:off x="4739" y="1327"/>
              <a:ext cx="582" cy="139"/>
              <a:chOff x="614" y="2568"/>
              <a:chExt cx="725" cy="139"/>
            </a:xfrm>
          </p:grpSpPr>
          <p:sp>
            <p:nvSpPr>
              <p:cNvPr id="391" name="AutoShape 183">
                <a:extLst>
                  <a:ext uri="{FF2B5EF4-FFF2-40B4-BE49-F238E27FC236}">
                    <a16:creationId xmlns:a16="http://schemas.microsoft.com/office/drawing/2014/main" id="{A670CFDF-AFF7-A547-9CF4-9F926AE4D45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2" name="AutoShape 184">
                <a:extLst>
                  <a:ext uri="{FF2B5EF4-FFF2-40B4-BE49-F238E27FC236}">
                    <a16:creationId xmlns:a16="http://schemas.microsoft.com/office/drawing/2014/main" id="{8B989888-AABB-1E49-9382-C06BFA14BDC8}"/>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80" name="Rectangle 185">
              <a:extLst>
                <a:ext uri="{FF2B5EF4-FFF2-40B4-BE49-F238E27FC236}">
                  <a16:creationId xmlns:a16="http://schemas.microsoft.com/office/drawing/2014/main" id="{BB8DEF06-6B12-6A43-8D15-89B827E3F7B3}"/>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1" name="Freeform 186">
              <a:extLst>
                <a:ext uri="{FF2B5EF4-FFF2-40B4-BE49-F238E27FC236}">
                  <a16:creationId xmlns:a16="http://schemas.microsoft.com/office/drawing/2014/main" id="{D46CBF71-1AA1-1848-B7FE-0B5B429E7BF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2" name="Freeform 187">
              <a:extLst>
                <a:ext uri="{FF2B5EF4-FFF2-40B4-BE49-F238E27FC236}">
                  <a16:creationId xmlns:a16="http://schemas.microsoft.com/office/drawing/2014/main" id="{E33DBEE9-2A43-1846-9129-67A75C2B41A8}"/>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3" name="Oval 188">
              <a:extLst>
                <a:ext uri="{FF2B5EF4-FFF2-40B4-BE49-F238E27FC236}">
                  <a16:creationId xmlns:a16="http://schemas.microsoft.com/office/drawing/2014/main" id="{4184AD3D-A3AA-D744-B0D4-86BC19CF850B}"/>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4" name="Freeform 189">
              <a:extLst>
                <a:ext uri="{FF2B5EF4-FFF2-40B4-BE49-F238E27FC236}">
                  <a16:creationId xmlns:a16="http://schemas.microsoft.com/office/drawing/2014/main" id="{30BD63BA-1E7E-5543-8241-5EE587F00DF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5" name="AutoShape 190">
              <a:extLst>
                <a:ext uri="{FF2B5EF4-FFF2-40B4-BE49-F238E27FC236}">
                  <a16:creationId xmlns:a16="http://schemas.microsoft.com/office/drawing/2014/main" id="{221FD49B-FBB4-D44C-A5B9-40C856B448C9}"/>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6" name="AutoShape 191">
              <a:extLst>
                <a:ext uri="{FF2B5EF4-FFF2-40B4-BE49-F238E27FC236}">
                  <a16:creationId xmlns:a16="http://schemas.microsoft.com/office/drawing/2014/main" id="{E02AA9C5-4176-1C44-A6F0-A95EC32403A6}"/>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7" name="Oval 192">
              <a:extLst>
                <a:ext uri="{FF2B5EF4-FFF2-40B4-BE49-F238E27FC236}">
                  <a16:creationId xmlns:a16="http://schemas.microsoft.com/office/drawing/2014/main" id="{DB848E75-06E4-9845-A916-4E09A522EAB5}"/>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8" name="Oval 193">
              <a:extLst>
                <a:ext uri="{FF2B5EF4-FFF2-40B4-BE49-F238E27FC236}">
                  <a16:creationId xmlns:a16="http://schemas.microsoft.com/office/drawing/2014/main" id="{E1CC4DA0-CE21-7849-ADF5-B8258F6A703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89" name="Oval 194">
              <a:extLst>
                <a:ext uri="{FF2B5EF4-FFF2-40B4-BE49-F238E27FC236}">
                  <a16:creationId xmlns:a16="http://schemas.microsoft.com/office/drawing/2014/main" id="{FB60D991-801A-5D49-A562-F17DB7672BEC}"/>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0" name="Rectangle 195">
              <a:extLst>
                <a:ext uri="{FF2B5EF4-FFF2-40B4-BE49-F238E27FC236}">
                  <a16:creationId xmlns:a16="http://schemas.microsoft.com/office/drawing/2014/main" id="{E71FA6D2-7AE4-AB49-97A1-DC456EBD084E}"/>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39" name="Line 57">
            <a:extLst>
              <a:ext uri="{FF2B5EF4-FFF2-40B4-BE49-F238E27FC236}">
                <a16:creationId xmlns:a16="http://schemas.microsoft.com/office/drawing/2014/main" id="{249CC5AB-AB21-0542-9359-82773A70F7B0}"/>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0" name="Line 57">
            <a:extLst>
              <a:ext uri="{FF2B5EF4-FFF2-40B4-BE49-F238E27FC236}">
                <a16:creationId xmlns:a16="http://schemas.microsoft.com/office/drawing/2014/main" id="{D195CB72-88E8-C440-A559-6FA4F63B9443}"/>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1" name="Line 57">
            <a:extLst>
              <a:ext uri="{FF2B5EF4-FFF2-40B4-BE49-F238E27FC236}">
                <a16:creationId xmlns:a16="http://schemas.microsoft.com/office/drawing/2014/main" id="{4BEB9C9E-14C1-E440-B93B-C474D1D3078F}"/>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43" name="Group 342">
            <a:extLst>
              <a:ext uri="{FF2B5EF4-FFF2-40B4-BE49-F238E27FC236}">
                <a16:creationId xmlns:a16="http://schemas.microsoft.com/office/drawing/2014/main" id="{406EC58A-B6EC-4447-9E97-40F524DE60FB}"/>
              </a:ext>
            </a:extLst>
          </p:cNvPr>
          <p:cNvGrpSpPr/>
          <p:nvPr/>
        </p:nvGrpSpPr>
        <p:grpSpPr>
          <a:xfrm>
            <a:off x="2749090" y="3427413"/>
            <a:ext cx="2851610" cy="946150"/>
            <a:chOff x="2749090" y="3427413"/>
            <a:chExt cx="2851610" cy="946150"/>
          </a:xfrm>
        </p:grpSpPr>
        <p:sp>
          <p:nvSpPr>
            <p:cNvPr id="360" name="Text Box 68">
              <a:extLst>
                <a:ext uri="{FF2B5EF4-FFF2-40B4-BE49-F238E27FC236}">
                  <a16:creationId xmlns:a16="http://schemas.microsoft.com/office/drawing/2014/main" id="{FA375BE1-B3E2-C94A-A758-A65780134EA0}"/>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61" name="Oval 217">
              <a:extLst>
                <a:ext uri="{FF2B5EF4-FFF2-40B4-BE49-F238E27FC236}">
                  <a16:creationId xmlns:a16="http://schemas.microsoft.com/office/drawing/2014/main" id="{D579EE0C-24C1-7F4B-B6EE-A5D60E6E72F5}"/>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2" name="Line 229">
              <a:extLst>
                <a:ext uri="{FF2B5EF4-FFF2-40B4-BE49-F238E27FC236}">
                  <a16:creationId xmlns:a16="http://schemas.microsoft.com/office/drawing/2014/main" id="{7DFBE726-798B-1140-8F3C-66C3B37C2B5D}"/>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3" name="Oval 232">
              <a:extLst>
                <a:ext uri="{FF2B5EF4-FFF2-40B4-BE49-F238E27FC236}">
                  <a16:creationId xmlns:a16="http://schemas.microsoft.com/office/drawing/2014/main" id="{41ED5C42-E6DE-0444-B4F1-99DA159ABE99}"/>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4" name="Text Box 233">
              <a:extLst>
                <a:ext uri="{FF2B5EF4-FFF2-40B4-BE49-F238E27FC236}">
                  <a16:creationId xmlns:a16="http://schemas.microsoft.com/office/drawing/2014/main" id="{B7139E43-D720-7844-9069-FE79DA74AC38}"/>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65" name="Line 234">
              <a:extLst>
                <a:ext uri="{FF2B5EF4-FFF2-40B4-BE49-F238E27FC236}">
                  <a16:creationId xmlns:a16="http://schemas.microsoft.com/office/drawing/2014/main" id="{0082E09C-2174-3D43-877E-80509AB6F4D1}"/>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6" name="Line 235">
              <a:extLst>
                <a:ext uri="{FF2B5EF4-FFF2-40B4-BE49-F238E27FC236}">
                  <a16:creationId xmlns:a16="http://schemas.microsoft.com/office/drawing/2014/main" id="{D509C4AE-0768-3A40-9EEC-F41827CED3E1}"/>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4" name="Group 343">
            <a:extLst>
              <a:ext uri="{FF2B5EF4-FFF2-40B4-BE49-F238E27FC236}">
                <a16:creationId xmlns:a16="http://schemas.microsoft.com/office/drawing/2014/main" id="{D2E444DF-6D2A-054F-ACC0-9BC78029DB62}"/>
              </a:ext>
            </a:extLst>
          </p:cNvPr>
          <p:cNvGrpSpPr/>
          <p:nvPr/>
        </p:nvGrpSpPr>
        <p:grpSpPr>
          <a:xfrm>
            <a:off x="2913490" y="5218953"/>
            <a:ext cx="1938730" cy="1300181"/>
            <a:chOff x="2913490" y="5218953"/>
            <a:chExt cx="1938730" cy="1300181"/>
          </a:xfrm>
        </p:grpSpPr>
        <p:sp>
          <p:nvSpPr>
            <p:cNvPr id="349" name="Text Box 32">
              <a:extLst>
                <a:ext uri="{FF2B5EF4-FFF2-40B4-BE49-F238E27FC236}">
                  <a16:creationId xmlns:a16="http://schemas.microsoft.com/office/drawing/2014/main" id="{568EB7D0-7CC1-B447-B931-1708DD0E5DFD}"/>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50" name="Line 77">
              <a:extLst>
                <a:ext uri="{FF2B5EF4-FFF2-40B4-BE49-F238E27FC236}">
                  <a16:creationId xmlns:a16="http://schemas.microsoft.com/office/drawing/2014/main" id="{2609129D-FECD-5541-8755-40B9535EF20B}"/>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1" name="Group 350">
              <a:extLst>
                <a:ext uri="{FF2B5EF4-FFF2-40B4-BE49-F238E27FC236}">
                  <a16:creationId xmlns:a16="http://schemas.microsoft.com/office/drawing/2014/main" id="{DC9E0C42-D0D0-C642-A75B-D2B504E09F89}"/>
                </a:ext>
              </a:extLst>
            </p:cNvPr>
            <p:cNvGrpSpPr/>
            <p:nvPr/>
          </p:nvGrpSpPr>
          <p:grpSpPr>
            <a:xfrm>
              <a:off x="4030362" y="5218953"/>
              <a:ext cx="821858" cy="355937"/>
              <a:chOff x="6859123" y="5156933"/>
              <a:chExt cx="456701" cy="226548"/>
            </a:xfrm>
          </p:grpSpPr>
          <p:sp>
            <p:nvSpPr>
              <p:cNvPr id="352" name="Rectangle 351">
                <a:extLst>
                  <a:ext uri="{FF2B5EF4-FFF2-40B4-BE49-F238E27FC236}">
                    <a16:creationId xmlns:a16="http://schemas.microsoft.com/office/drawing/2014/main" id="{E85536C7-7667-104C-AC53-1ACBD3293324}"/>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53" name="Straight Connector 352">
                <a:extLst>
                  <a:ext uri="{FF2B5EF4-FFF2-40B4-BE49-F238E27FC236}">
                    <a16:creationId xmlns:a16="http://schemas.microsoft.com/office/drawing/2014/main" id="{0F6C01FB-9ABA-2B44-8CD3-912673CE784D}"/>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479AC20-C321-4140-9DF7-DAE3A82CAFBF}"/>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D7A5D36-0D51-274E-BD57-89216EE3D0ED}"/>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C56DC83-453E-884E-88C0-5F16F3D2F239}"/>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486F91F-497E-4840-99FF-2F6E93438A65}"/>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367282B-BA64-9F40-80F4-FC127E0FBA3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165A859-F8AA-894A-AA38-F397DF087DF1}"/>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45" name="Freeform 91">
            <a:extLst>
              <a:ext uri="{FF2B5EF4-FFF2-40B4-BE49-F238E27FC236}">
                <a16:creationId xmlns:a16="http://schemas.microsoft.com/office/drawing/2014/main" id="{FE9A735A-D29D-5048-9B95-09DCFCC19EE5}"/>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46" name="Group 345">
            <a:extLst>
              <a:ext uri="{FF2B5EF4-FFF2-40B4-BE49-F238E27FC236}">
                <a16:creationId xmlns:a16="http://schemas.microsoft.com/office/drawing/2014/main" id="{D2EA7F33-E890-F044-9EFA-B51D448A85C4}"/>
              </a:ext>
            </a:extLst>
          </p:cNvPr>
          <p:cNvGrpSpPr/>
          <p:nvPr/>
        </p:nvGrpSpPr>
        <p:grpSpPr>
          <a:xfrm>
            <a:off x="1586591" y="4743924"/>
            <a:ext cx="4913849" cy="1346072"/>
            <a:chOff x="5641439" y="2685215"/>
            <a:chExt cx="4000500" cy="1028700"/>
          </a:xfrm>
        </p:grpSpPr>
        <p:sp>
          <p:nvSpPr>
            <p:cNvPr id="347" name="Oval 73">
              <a:extLst>
                <a:ext uri="{FF2B5EF4-FFF2-40B4-BE49-F238E27FC236}">
                  <a16:creationId xmlns:a16="http://schemas.microsoft.com/office/drawing/2014/main" id="{3265C07F-8CC7-8143-AF1A-B97C285AC265}"/>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8" name="Freeform 90">
              <a:extLst>
                <a:ext uri="{FF2B5EF4-FFF2-40B4-BE49-F238E27FC236}">
                  <a16:creationId xmlns:a16="http://schemas.microsoft.com/office/drawing/2014/main" id="{342C12D1-D3C0-854C-B5E9-1645E78B3183}"/>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15" name="Oval 217">
            <a:extLst>
              <a:ext uri="{FF2B5EF4-FFF2-40B4-BE49-F238E27FC236}">
                <a16:creationId xmlns:a16="http://schemas.microsoft.com/office/drawing/2014/main" id="{E8380F29-F9DD-FD41-A743-32A2D2C0356C}"/>
              </a:ext>
            </a:extLst>
          </p:cNvPr>
          <p:cNvSpPr>
            <a:spLocks noChangeArrowheads="1"/>
          </p:cNvSpPr>
          <p:nvPr/>
        </p:nvSpPr>
        <p:spPr bwMode="auto">
          <a:xfrm>
            <a:off x="2763838"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0" name="Oval 232">
            <a:extLst>
              <a:ext uri="{FF2B5EF4-FFF2-40B4-BE49-F238E27FC236}">
                <a16:creationId xmlns:a16="http://schemas.microsoft.com/office/drawing/2014/main" id="{6F587E7E-71AC-E54E-91B9-31091ED341D4}"/>
              </a:ext>
            </a:extLst>
          </p:cNvPr>
          <p:cNvSpPr>
            <a:spLocks noChangeArrowheads="1"/>
          </p:cNvSpPr>
          <p:nvPr/>
        </p:nvSpPr>
        <p:spPr bwMode="auto">
          <a:xfrm>
            <a:off x="2763838"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Rectangle 241">
            <a:extLst>
              <a:ext uri="{FF2B5EF4-FFF2-40B4-BE49-F238E27FC236}">
                <a16:creationId xmlns:a16="http://schemas.microsoft.com/office/drawing/2014/main" id="{17406B91-ED98-7540-A5E7-482325DFDBB3}"/>
              </a:ext>
            </a:extLst>
          </p:cNvPr>
          <p:cNvSpPr>
            <a:spLocks noChangeArrowheads="1"/>
          </p:cNvSpPr>
          <p:nvPr/>
        </p:nvSpPr>
        <p:spPr bwMode="auto">
          <a:xfrm>
            <a:off x="2711450" y="3590925"/>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Rectangle 242">
            <a:extLst>
              <a:ext uri="{FF2B5EF4-FFF2-40B4-BE49-F238E27FC236}">
                <a16:creationId xmlns:a16="http://schemas.microsoft.com/office/drawing/2014/main" id="{16D1BB3A-2730-5542-A67A-DC96F7F3C3AA}"/>
              </a:ext>
            </a:extLst>
          </p:cNvPr>
          <p:cNvSpPr>
            <a:spLocks noChangeArrowheads="1"/>
          </p:cNvSpPr>
          <p:nvPr/>
        </p:nvSpPr>
        <p:spPr bwMode="auto">
          <a:xfrm>
            <a:off x="2381250" y="3824288"/>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Text Box 243">
            <a:extLst>
              <a:ext uri="{FF2B5EF4-FFF2-40B4-BE49-F238E27FC236}">
                <a16:creationId xmlns:a16="http://schemas.microsoft.com/office/drawing/2014/main" id="{0D22406C-BED1-1A4C-A523-FB8EDCECFC59}"/>
              </a:ext>
            </a:extLst>
          </p:cNvPr>
          <p:cNvSpPr txBox="1">
            <a:spLocks noChangeArrowheads="1"/>
          </p:cNvSpPr>
          <p:nvPr/>
        </p:nvSpPr>
        <p:spPr bwMode="auto">
          <a:xfrm>
            <a:off x="1757363" y="3714750"/>
            <a:ext cx="6127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6600"/>
                </a:solidFill>
                <a:effectLst/>
                <a:uLnTx/>
                <a:uFillTx/>
                <a:latin typeface="Arial" charset="0"/>
                <a:ea typeface="ＭＳ Ｐゴシック" charset="0"/>
                <a:cs typeface="+mn-cs"/>
              </a:rPr>
              <a:t>copy</a:t>
            </a:r>
          </a:p>
        </p:txBody>
      </p:sp>
      <p:sp>
        <p:nvSpPr>
          <p:cNvPr id="238" name="Text Box 259">
            <a:extLst>
              <a:ext uri="{FF2B5EF4-FFF2-40B4-BE49-F238E27FC236}">
                <a16:creationId xmlns:a16="http://schemas.microsoft.com/office/drawing/2014/main" id="{586FFC28-194B-2246-81D3-22BA6BAE93C1}"/>
              </a:ext>
            </a:extLst>
          </p:cNvPr>
          <p:cNvSpPr txBox="1">
            <a:spLocks noChangeArrowheads="1"/>
          </p:cNvSpPr>
          <p:nvPr/>
        </p:nvSpPr>
        <p:spPr bwMode="auto">
          <a:xfrm>
            <a:off x="3722688" y="4738894"/>
            <a:ext cx="1768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free buffer space!</a:t>
            </a:r>
          </a:p>
        </p:txBody>
      </p:sp>
      <p:sp>
        <p:nvSpPr>
          <p:cNvPr id="319" name="Rectangle 3">
            <a:extLst>
              <a:ext uri="{FF2B5EF4-FFF2-40B4-BE49-F238E27FC236}">
                <a16:creationId xmlns:a16="http://schemas.microsoft.com/office/drawing/2014/main" id="{E5E65C79-ACE3-1743-A76E-FFA95B9A44A1}"/>
              </a:ext>
            </a:extLst>
          </p:cNvPr>
          <p:cNvSpPr txBox="1">
            <a:spLocks noChangeArrowheads="1"/>
          </p:cNvSpPr>
          <p:nvPr/>
        </p:nvSpPr>
        <p:spPr>
          <a:xfrm>
            <a:off x="592471" y="1287763"/>
            <a:ext cx="7623176" cy="14303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perfect knowledge</a:t>
            </a:r>
          </a:p>
          <a:p>
            <a:pPr marL="466725" marR="0" lvl="0" indent="-227013" algn="l" defTabSz="914400" rtl="0" eaLnBrk="1" fontAlgn="auto" latinLnBrk="0" hangingPunct="1">
              <a:lnSpc>
                <a:spcPct val="8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only when router buffers available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Text Box 219">
            <a:extLst>
              <a:ext uri="{FF2B5EF4-FFF2-40B4-BE49-F238E27FC236}">
                <a16:creationId xmlns:a16="http://schemas.microsoft.com/office/drawing/2014/main" id="{52831C5B-CB06-DA40-A231-55AF76B69619}"/>
              </a:ext>
            </a:extLst>
          </p:cNvPr>
          <p:cNvSpPr txBox="1">
            <a:spLocks noChangeArrowheads="1"/>
          </p:cNvSpPr>
          <p:nvPr/>
        </p:nvSpPr>
        <p:spPr bwMode="auto">
          <a:xfrm>
            <a:off x="7583488" y="3629025"/>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464" name="Line 236">
            <a:extLst>
              <a:ext uri="{FF2B5EF4-FFF2-40B4-BE49-F238E27FC236}">
                <a16:creationId xmlns:a16="http://schemas.microsoft.com/office/drawing/2014/main" id="{AFF1C7E6-124D-294E-B63A-863323A2A9B8}"/>
              </a:ext>
            </a:extLst>
          </p:cNvPr>
          <p:cNvSpPr>
            <a:spLocks noChangeShapeType="1"/>
          </p:cNvSpPr>
          <p:nvPr/>
        </p:nvSpPr>
        <p:spPr bwMode="auto">
          <a:xfrm>
            <a:off x="7116763" y="38354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66" name="Group 465">
            <a:extLst>
              <a:ext uri="{FF2B5EF4-FFF2-40B4-BE49-F238E27FC236}">
                <a16:creationId xmlns:a16="http://schemas.microsoft.com/office/drawing/2014/main" id="{B447B17F-F2FC-BA4D-B4F5-E4177AE17CB6}"/>
              </a:ext>
            </a:extLst>
          </p:cNvPr>
          <p:cNvGrpSpPr/>
          <p:nvPr/>
        </p:nvGrpSpPr>
        <p:grpSpPr>
          <a:xfrm>
            <a:off x="3289650" y="5336775"/>
            <a:ext cx="2124396" cy="604097"/>
            <a:chOff x="3289650" y="5336775"/>
            <a:chExt cx="2124396" cy="604097"/>
          </a:xfrm>
        </p:grpSpPr>
        <p:sp>
          <p:nvSpPr>
            <p:cNvPr id="467" name="TextBox 466">
              <a:extLst>
                <a:ext uri="{FF2B5EF4-FFF2-40B4-BE49-F238E27FC236}">
                  <a16:creationId xmlns:a16="http://schemas.microsoft.com/office/drawing/2014/main" id="{047AB416-0A13-7F45-9060-405793255F64}"/>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68" name="TextBox 467">
              <a:extLst>
                <a:ext uri="{FF2B5EF4-FFF2-40B4-BE49-F238E27FC236}">
                  <a16:creationId xmlns:a16="http://schemas.microsoft.com/office/drawing/2014/main" id="{E0E6E743-A4D4-5C4F-827B-4DB74EAE48CD}"/>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grpSp>
        <p:nvGrpSpPr>
          <p:cNvPr id="10" name="Group 9">
            <a:extLst>
              <a:ext uri="{FF2B5EF4-FFF2-40B4-BE49-F238E27FC236}">
                <a16:creationId xmlns:a16="http://schemas.microsoft.com/office/drawing/2014/main" id="{C52758C3-5717-F349-9801-53D0A9A63540}"/>
              </a:ext>
            </a:extLst>
          </p:cNvPr>
          <p:cNvGrpSpPr/>
          <p:nvPr/>
        </p:nvGrpSpPr>
        <p:grpSpPr>
          <a:xfrm>
            <a:off x="8192434" y="1423967"/>
            <a:ext cx="3184336" cy="2791471"/>
            <a:chOff x="7614918" y="1260338"/>
            <a:chExt cx="3184336" cy="2791471"/>
          </a:xfrm>
        </p:grpSpPr>
        <p:sp>
          <p:nvSpPr>
            <p:cNvPr id="328" name="Text Box 285">
              <a:extLst>
                <a:ext uri="{FF2B5EF4-FFF2-40B4-BE49-F238E27FC236}">
                  <a16:creationId xmlns:a16="http://schemas.microsoft.com/office/drawing/2014/main" id="{6552704E-18C8-1F45-B183-35CF584169C1}"/>
                </a:ext>
              </a:extLst>
            </p:cNvPr>
            <p:cNvSpPr txBox="1">
              <a:spLocks noChangeArrowheads="1"/>
            </p:cNvSpPr>
            <p:nvPr/>
          </p:nvSpPr>
          <p:spPr bwMode="auto">
            <a:xfrm>
              <a:off x="9984131" y="3536215"/>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330" name="Text Box 287">
              <a:extLst>
                <a:ext uri="{FF2B5EF4-FFF2-40B4-BE49-F238E27FC236}">
                  <a16:creationId xmlns:a16="http://schemas.microsoft.com/office/drawing/2014/main" id="{D3FBF239-D37F-BE46-A593-750EEE535A20}"/>
                </a:ext>
              </a:extLst>
            </p:cNvPr>
            <p:cNvSpPr txBox="1">
              <a:spLocks noChangeArrowheads="1"/>
            </p:cNvSpPr>
            <p:nvPr/>
          </p:nvSpPr>
          <p:spPr bwMode="auto">
            <a:xfrm>
              <a:off x="8924637" y="3354937"/>
              <a:ext cx="801069" cy="6713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a:ln>
                    <a:noFill/>
                  </a:ln>
                  <a:solidFill>
                    <a:prstClr val="black"/>
                  </a:solidFill>
                  <a:effectLst/>
                  <a:uLnTx/>
                  <a:uFillTx/>
                  <a:latin typeface="Arial" charset="0"/>
                  <a:ea typeface="ＭＳ Ｐゴシック" charset="0"/>
                  <a:cs typeface="+mn-cs"/>
                </a:rPr>
                <a:t>in</a:t>
              </a:r>
            </a:p>
          </p:txBody>
        </p:sp>
        <p:sp>
          <p:nvSpPr>
            <p:cNvPr id="321" name="Line 278">
              <a:extLst>
                <a:ext uri="{FF2B5EF4-FFF2-40B4-BE49-F238E27FC236}">
                  <a16:creationId xmlns:a16="http://schemas.microsoft.com/office/drawing/2014/main" id="{8D1C7E69-8607-034F-9010-2F675295D4F5}"/>
                </a:ext>
              </a:extLst>
            </p:cNvPr>
            <p:cNvSpPr>
              <a:spLocks noChangeShapeType="1"/>
            </p:cNvSpPr>
            <p:nvPr/>
          </p:nvSpPr>
          <p:spPr bwMode="auto">
            <a:xfrm>
              <a:off x="8219134" y="1260338"/>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Line 280">
              <a:extLst>
                <a:ext uri="{FF2B5EF4-FFF2-40B4-BE49-F238E27FC236}">
                  <a16:creationId xmlns:a16="http://schemas.microsoft.com/office/drawing/2014/main" id="{7BEEB8CF-6CB9-6340-9F43-F3E16379CE2E}"/>
                </a:ext>
              </a:extLst>
            </p:cNvPr>
            <p:cNvSpPr>
              <a:spLocks noChangeShapeType="1"/>
            </p:cNvSpPr>
            <p:nvPr/>
          </p:nvSpPr>
          <p:spPr bwMode="auto">
            <a:xfrm>
              <a:off x="10226022" y="1496652"/>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4" name="Freeform 281">
              <a:extLst>
                <a:ext uri="{FF2B5EF4-FFF2-40B4-BE49-F238E27FC236}">
                  <a16:creationId xmlns:a16="http://schemas.microsoft.com/office/drawing/2014/main" id="{8E4BA303-1A21-0447-B1FD-7D49AEC15714}"/>
                </a:ext>
              </a:extLst>
            </p:cNvPr>
            <p:cNvSpPr>
              <a:spLocks/>
            </p:cNvSpPr>
            <p:nvPr/>
          </p:nvSpPr>
          <p:spPr bwMode="auto">
            <a:xfrm>
              <a:off x="8207891" y="1437573"/>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Line 282">
              <a:extLst>
                <a:ext uri="{FF2B5EF4-FFF2-40B4-BE49-F238E27FC236}">
                  <a16:creationId xmlns:a16="http://schemas.microsoft.com/office/drawing/2014/main" id="{0C4AD16F-1863-314E-9708-694B5FDAA99C}"/>
                </a:ext>
              </a:extLst>
            </p:cNvPr>
            <p:cNvSpPr>
              <a:spLocks noChangeShapeType="1"/>
            </p:cNvSpPr>
            <p:nvPr/>
          </p:nvSpPr>
          <p:spPr bwMode="auto">
            <a:xfrm>
              <a:off x="8072974" y="1437573"/>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6" name="Line 283">
              <a:extLst>
                <a:ext uri="{FF2B5EF4-FFF2-40B4-BE49-F238E27FC236}">
                  <a16:creationId xmlns:a16="http://schemas.microsoft.com/office/drawing/2014/main" id="{9408EF0E-6715-C947-964B-F65207653824}"/>
                </a:ext>
              </a:extLst>
            </p:cNvPr>
            <p:cNvSpPr>
              <a:spLocks noChangeShapeType="1"/>
            </p:cNvSpPr>
            <p:nvPr/>
          </p:nvSpPr>
          <p:spPr bwMode="auto">
            <a:xfrm>
              <a:off x="10220401" y="3419386"/>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Text Box 284">
              <a:extLst>
                <a:ext uri="{FF2B5EF4-FFF2-40B4-BE49-F238E27FC236}">
                  <a16:creationId xmlns:a16="http://schemas.microsoft.com/office/drawing/2014/main" id="{DA7FA505-87D5-134C-A7F4-6FFBF2A5BAFE}"/>
                </a:ext>
              </a:extLst>
            </p:cNvPr>
            <p:cNvSpPr txBox="1">
              <a:spLocks noChangeArrowheads="1"/>
            </p:cNvSpPr>
            <p:nvPr/>
          </p:nvSpPr>
          <p:spPr bwMode="auto">
            <a:xfrm>
              <a:off x="7614918" y="1263052"/>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329" name="Text Box 286">
              <a:extLst>
                <a:ext uri="{FF2B5EF4-FFF2-40B4-BE49-F238E27FC236}">
                  <a16:creationId xmlns:a16="http://schemas.microsoft.com/office/drawing/2014/main" id="{F49DCA20-B1B5-E041-9E16-56DEDA3D0B40}"/>
                </a:ext>
              </a:extLst>
            </p:cNvPr>
            <p:cNvSpPr txBox="1">
              <a:spLocks noChangeArrowheads="1"/>
            </p:cNvSpPr>
            <p:nvPr/>
          </p:nvSpPr>
          <p:spPr bwMode="auto">
            <a:xfrm rot="16200000">
              <a:off x="7645131" y="1392361"/>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331" name="Line 288">
              <a:extLst>
                <a:ext uri="{FF2B5EF4-FFF2-40B4-BE49-F238E27FC236}">
                  <a16:creationId xmlns:a16="http://schemas.microsoft.com/office/drawing/2014/main" id="{91CAA45D-D9D4-7D43-8A3C-E896823A07F2}"/>
                </a:ext>
              </a:extLst>
            </p:cNvPr>
            <p:cNvSpPr>
              <a:spLocks noChangeShapeType="1"/>
            </p:cNvSpPr>
            <p:nvPr/>
          </p:nvSpPr>
          <p:spPr bwMode="auto">
            <a:xfrm>
              <a:off x="8252864" y="1440259"/>
              <a:ext cx="1841053"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cxnSp>
          <p:nvCxnSpPr>
            <p:cNvPr id="4" name="Straight Connector 3">
              <a:extLst>
                <a:ext uri="{FF2B5EF4-FFF2-40B4-BE49-F238E27FC236}">
                  <a16:creationId xmlns:a16="http://schemas.microsoft.com/office/drawing/2014/main" id="{E424D221-E335-BE44-90B5-F02D72533E0A}"/>
                </a:ext>
              </a:extLst>
            </p:cNvPr>
            <p:cNvCxnSpPr>
              <a:cxnSpLocks/>
            </p:cNvCxnSpPr>
            <p:nvPr/>
          </p:nvCxnSpPr>
          <p:spPr>
            <a:xfrm>
              <a:off x="8229601" y="3397718"/>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78D6D1-AFF2-2349-B28A-F078B72C27EA}"/>
                </a:ext>
              </a:extLst>
            </p:cNvPr>
            <p:cNvSpPr txBox="1"/>
            <p:nvPr/>
          </p:nvSpPr>
          <p:spPr>
            <a:xfrm rot="16200000">
              <a:off x="7392763" y="2479458"/>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8" name="Oval 7">
              <a:extLst>
                <a:ext uri="{FF2B5EF4-FFF2-40B4-BE49-F238E27FC236}">
                  <a16:creationId xmlns:a16="http://schemas.microsoft.com/office/drawing/2014/main" id="{CC0BD9B2-FF07-7748-9C3C-FBC864C16D93}"/>
                </a:ext>
              </a:extLst>
            </p:cNvPr>
            <p:cNvSpPr/>
            <p:nvPr/>
          </p:nvSpPr>
          <p:spPr>
            <a:xfrm>
              <a:off x="10147300" y="13970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77" name="Slide Number Placeholder 2">
            <a:extLst>
              <a:ext uri="{FF2B5EF4-FFF2-40B4-BE49-F238E27FC236}">
                <a16:creationId xmlns:a16="http://schemas.microsoft.com/office/drawing/2014/main" id="{20FB35DE-567D-2248-A135-547303EA8E6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102</a:t>
            </a:fld>
            <a:endParaRPr lang="en-US" dirty="0"/>
          </a:p>
        </p:txBody>
      </p:sp>
    </p:spTree>
    <p:extLst>
      <p:ext uri="{BB962C8B-B14F-4D97-AF65-F5344CB8AC3E}">
        <p14:creationId xmlns:p14="http://schemas.microsoft.com/office/powerpoint/2010/main" val="4450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5"/>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6"/>
                                        </p:tgtEl>
                                        <p:attrNameLst>
                                          <p:attrName>style.visibility</p:attrName>
                                        </p:attrNameLst>
                                      </p:cBhvr>
                                      <p:to>
                                        <p:strVal val="visible"/>
                                      </p:to>
                                    </p:set>
                                    <p:animEffect transition="in" filter="dissolve">
                                      <p:cBhvr>
                                        <p:cTn id="14" dur="500"/>
                                        <p:tgtEl>
                                          <p:spTgt spid="23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dissolve">
                                      <p:cBhvr>
                                        <p:cTn id="17" dur="500"/>
                                        <p:tgtEl>
                                          <p:spTgt spid="237"/>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26 0.17778 L 0.06537 0.17871 L 0.03542 0.24167 L 0.14753 0.24167 " pathEditMode="relative" rAng="0" ptsTypes="AAAAA">
                                      <p:cBhvr>
                                        <p:cTn id="20" dur="2000" fill="hold"/>
                                        <p:tgtEl>
                                          <p:spTgt spid="235"/>
                                        </p:tgtEl>
                                        <p:attrNameLst>
                                          <p:attrName>ppt_x</p:attrName>
                                          <p:attrName>ppt_y</p:attrName>
                                        </p:attrNameLst>
                                      </p:cBhvr>
                                      <p:rCtr x="7370" y="10301"/>
                                    </p:animMotion>
                                  </p:childTnLst>
                                </p:cTn>
                              </p:par>
                              <p:par>
                                <p:cTn id="21" presetID="9" presetClass="exit" presetSubtype="0" fill="hold" grpId="1" nodeType="withEffect">
                                  <p:stCondLst>
                                    <p:cond delay="0"/>
                                  </p:stCondLst>
                                  <p:childTnLst>
                                    <p:animEffect transition="out" filter="dissolve">
                                      <p:cBhvr>
                                        <p:cTn id="22" dur="500"/>
                                        <p:tgtEl>
                                          <p:spTgt spid="237"/>
                                        </p:tgtEl>
                                      </p:cBhvr>
                                    </p:animEffect>
                                    <p:set>
                                      <p:cBhvr>
                                        <p:cTn id="23" dur="1" fill="hold">
                                          <p:stCondLst>
                                            <p:cond delay="499"/>
                                          </p:stCondLst>
                                        </p:cTn>
                                        <p:tgtEl>
                                          <p:spTgt spid="237"/>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dissolve">
                                      <p:cBhvr>
                                        <p:cTn id="27" dur="500"/>
                                        <p:tgtEl>
                                          <p:spTgt spid="238"/>
                                        </p:tgtEl>
                                      </p:cBhvr>
                                    </p:animEffect>
                                  </p:childTnLst>
                                </p:cTn>
                              </p:par>
                            </p:childTnLst>
                          </p:cTn>
                        </p:par>
                        <p:par>
                          <p:cTn id="28" fill="hold">
                            <p:stCondLst>
                              <p:cond delay="5500"/>
                            </p:stCondLst>
                            <p:childTnLst>
                              <p:par>
                                <p:cTn id="29" presetID="0" presetClass="path" presetSubtype="0" accel="50000" decel="50000" fill="hold" grpId="3" nodeType="afterEffect">
                                  <p:stCondLst>
                                    <p:cond delay="0"/>
                                  </p:stCondLst>
                                  <p:childTnLst>
                                    <p:animMotion origin="layout" path="M 0.14753 0.24167 L 0.17917 0.24167 " pathEditMode="relative" rAng="0" ptsTypes="AA">
                                      <p:cBhvr>
                                        <p:cTn id="30" dur="3000" fill="hold"/>
                                        <p:tgtEl>
                                          <p:spTgt spid="235"/>
                                        </p:tgtEl>
                                        <p:attrNameLst>
                                          <p:attrName>ppt_x</p:attrName>
                                          <p:attrName>ppt_y</p:attrName>
                                        </p:attrNameLst>
                                      </p:cBhvr>
                                      <p:rCtr x="1576" y="0"/>
                                    </p:animMotion>
                                  </p:childTnLst>
                                </p:cTn>
                              </p:par>
                            </p:childTnLst>
                          </p:cTn>
                        </p:par>
                        <p:par>
                          <p:cTn id="31" fill="hold">
                            <p:stCondLst>
                              <p:cond delay="8500"/>
                            </p:stCondLst>
                            <p:childTnLst>
                              <p:par>
                                <p:cTn id="32" presetID="9" presetClass="exit" presetSubtype="0" fill="hold" grpId="1" nodeType="afterEffect">
                                  <p:stCondLst>
                                    <p:cond delay="0"/>
                                  </p:stCondLst>
                                  <p:childTnLst>
                                    <p:animEffect transition="out" filter="dissolve">
                                      <p:cBhvr>
                                        <p:cTn id="33" dur="500"/>
                                        <p:tgtEl>
                                          <p:spTgt spid="238"/>
                                        </p:tgtEl>
                                      </p:cBhvr>
                                    </p:animEffect>
                                    <p:set>
                                      <p:cBhvr>
                                        <p:cTn id="34" dur="1" fill="hold">
                                          <p:stCondLst>
                                            <p:cond delay="499"/>
                                          </p:stCondLst>
                                        </p:cTn>
                                        <p:tgtEl>
                                          <p:spTgt spid="238"/>
                                        </p:tgtEl>
                                        <p:attrNameLst>
                                          <p:attrName>style.visibility</p:attrName>
                                        </p:attrNameLst>
                                      </p:cBhvr>
                                      <p:to>
                                        <p:strVal val="hidden"/>
                                      </p:to>
                                    </p:set>
                                  </p:childTnLst>
                                </p:cTn>
                              </p:par>
                            </p:childTnLst>
                          </p:cTn>
                        </p:par>
                        <p:par>
                          <p:cTn id="35" fill="hold">
                            <p:stCondLst>
                              <p:cond delay="9000"/>
                            </p:stCondLst>
                            <p:childTnLst>
                              <p:par>
                                <p:cTn id="36" presetID="0" presetClass="path" presetSubtype="0" accel="50000" decel="50000" fill="hold" grpId="4" nodeType="afterEffect">
                                  <p:stCondLst>
                                    <p:cond delay="0"/>
                                  </p:stCondLst>
                                  <p:childTnLst>
                                    <p:animMotion origin="layout" path="M 0.17917 0.24167 L 0.22526 0.24167 L 0.27005 0.15278 L 0.33347 0.15278 L 0.33177 0.01297 " pathEditMode="relative" rAng="0" ptsTypes="AAAAA">
                                      <p:cBhvr>
                                        <p:cTn id="37" dur="2000" fill="hold"/>
                                        <p:tgtEl>
                                          <p:spTgt spid="235"/>
                                        </p:tgtEl>
                                        <p:attrNameLst>
                                          <p:attrName>ppt_x</p:attrName>
                                          <p:attrName>ppt_y</p:attrName>
                                        </p:attrNameLst>
                                      </p:cBhvr>
                                      <p:rCtr x="7708" y="-11435"/>
                                    </p:animMotion>
                                  </p:childTnLst>
                                </p:cTn>
                              </p:par>
                            </p:childTnLst>
                          </p:cTn>
                        </p:par>
                        <p:par>
                          <p:cTn id="38" fill="hold">
                            <p:stCondLst>
                              <p:cond delay="11000"/>
                            </p:stCondLst>
                            <p:childTnLst>
                              <p:par>
                                <p:cTn id="39" presetID="9" presetClass="exit" presetSubtype="0" fill="hold" grpId="5" nodeType="afterEffect">
                                  <p:stCondLst>
                                    <p:cond delay="0"/>
                                  </p:stCondLst>
                                  <p:childTnLst>
                                    <p:animEffect transition="out" filter="dissolve">
                                      <p:cBhvr>
                                        <p:cTn id="40" dur="500"/>
                                        <p:tgtEl>
                                          <p:spTgt spid="235"/>
                                        </p:tgtEl>
                                      </p:cBhvr>
                                    </p:animEffect>
                                    <p:set>
                                      <p:cBhvr>
                                        <p:cTn id="41" dur="1" fill="hold">
                                          <p:stCondLst>
                                            <p:cond delay="499"/>
                                          </p:stCondLst>
                                        </p:cTn>
                                        <p:tgtEl>
                                          <p:spTgt spid="235"/>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236"/>
                                        </p:tgtEl>
                                      </p:cBhvr>
                                    </p:animEffect>
                                    <p:set>
                                      <p:cBhvr>
                                        <p:cTn id="44" dur="1" fill="hold">
                                          <p:stCondLst>
                                            <p:cond delay="499"/>
                                          </p:stCondLst>
                                        </p:cTn>
                                        <p:tgtEl>
                                          <p:spTgt spid="23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5" grpId="2" animBg="1"/>
      <p:bldP spid="235" grpId="3" animBg="1"/>
      <p:bldP spid="235" grpId="4" animBg="1"/>
      <p:bldP spid="235" grpId="5" animBg="1"/>
      <p:bldP spid="236" grpId="0" animBg="1"/>
      <p:bldP spid="236" grpId="1" animBg="1"/>
      <p:bldP spid="237" grpId="0"/>
      <p:bldP spid="237" grpId="1"/>
      <p:bldP spid="238" grpId="0"/>
      <p:bldP spid="238"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icture 2" descr="garbage_can">
            <a:extLst>
              <a:ext uri="{FF2B5EF4-FFF2-40B4-BE49-F238E27FC236}">
                <a16:creationId xmlns:a16="http://schemas.microsoft.com/office/drawing/2014/main" id="{584AA802-2B1D-9B45-90AF-1F6B78CA9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13" y="5775325"/>
            <a:ext cx="4873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3">
            <a:extLst>
              <a:ext uri="{FF2B5EF4-FFF2-40B4-BE49-F238E27FC236}">
                <a16:creationId xmlns:a16="http://schemas.microsoft.com/office/drawing/2014/main" id="{56CD104B-8E67-7142-9E50-DB57D15E8A76}"/>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47" name="Group 446">
            <a:extLst>
              <a:ext uri="{FF2B5EF4-FFF2-40B4-BE49-F238E27FC236}">
                <a16:creationId xmlns:a16="http://schemas.microsoft.com/office/drawing/2014/main" id="{E3154B3D-EA89-ED49-9BDD-71ADB5CBED52}"/>
              </a:ext>
            </a:extLst>
          </p:cNvPr>
          <p:cNvGrpSpPr/>
          <p:nvPr/>
        </p:nvGrpSpPr>
        <p:grpSpPr>
          <a:xfrm>
            <a:off x="6240513" y="5016599"/>
            <a:ext cx="720732" cy="1182930"/>
            <a:chOff x="10910965" y="2513124"/>
            <a:chExt cx="586768" cy="904023"/>
          </a:xfrm>
        </p:grpSpPr>
        <p:sp>
          <p:nvSpPr>
            <p:cNvPr id="448" name="Rectangle 447">
              <a:extLst>
                <a:ext uri="{FF2B5EF4-FFF2-40B4-BE49-F238E27FC236}">
                  <a16:creationId xmlns:a16="http://schemas.microsoft.com/office/drawing/2014/main" id="{C20196EC-5C9D-244E-A054-231C07CB12E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9" name="Straight Connector 448">
              <a:extLst>
                <a:ext uri="{FF2B5EF4-FFF2-40B4-BE49-F238E27FC236}">
                  <a16:creationId xmlns:a16="http://schemas.microsoft.com/office/drawing/2014/main" id="{20DAC0A1-5E9E-9342-8773-AC28BFF1C79E}"/>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B9D8B51B-4873-D441-BBAD-7FC691EBDD5D}"/>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C668D72-9BBE-1141-800B-852CFD5E677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1EAA48DB-862D-C446-8306-33815B191079}"/>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Freeform 9">
            <a:extLst>
              <a:ext uri="{FF2B5EF4-FFF2-40B4-BE49-F238E27FC236}">
                <a16:creationId xmlns:a16="http://schemas.microsoft.com/office/drawing/2014/main" id="{259E0A94-54BE-7245-80CC-030B9BD2E052}"/>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4" name="Group 153">
            <a:extLst>
              <a:ext uri="{FF2B5EF4-FFF2-40B4-BE49-F238E27FC236}">
                <a16:creationId xmlns:a16="http://schemas.microsoft.com/office/drawing/2014/main" id="{746745B0-4450-AC42-B8BD-FE92C0ADE9D4}"/>
              </a:ext>
            </a:extLst>
          </p:cNvPr>
          <p:cNvGrpSpPr/>
          <p:nvPr/>
        </p:nvGrpSpPr>
        <p:grpSpPr>
          <a:xfrm>
            <a:off x="1278678" y="4683698"/>
            <a:ext cx="720732" cy="1182930"/>
            <a:chOff x="10910965" y="2513124"/>
            <a:chExt cx="586768" cy="904023"/>
          </a:xfrm>
        </p:grpSpPr>
        <p:sp>
          <p:nvSpPr>
            <p:cNvPr id="439" name="Rectangle 438">
              <a:extLst>
                <a:ext uri="{FF2B5EF4-FFF2-40B4-BE49-F238E27FC236}">
                  <a16:creationId xmlns:a16="http://schemas.microsoft.com/office/drawing/2014/main" id="{95C531B4-14C6-CF42-8F62-ECB0746666C0}"/>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0" name="Straight Connector 439">
              <a:extLst>
                <a:ext uri="{FF2B5EF4-FFF2-40B4-BE49-F238E27FC236}">
                  <a16:creationId xmlns:a16="http://schemas.microsoft.com/office/drawing/2014/main" id="{31B59911-BB8F-554E-A3ED-D3BD4296D93A}"/>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7535AE79-BB12-7844-B2DA-41BDECE3CD4A}"/>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0B14C542-C613-7E4B-9B5A-53DE92065BB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04BDA539-80EE-F64B-81C9-754C3FD32FF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4879B8F7-8950-1649-8D37-378ECBBFDB62}"/>
              </a:ext>
            </a:extLst>
          </p:cNvPr>
          <p:cNvGrpSpPr/>
          <p:nvPr/>
        </p:nvGrpSpPr>
        <p:grpSpPr>
          <a:xfrm>
            <a:off x="2355044" y="3521091"/>
            <a:ext cx="720732" cy="1182930"/>
            <a:chOff x="10910965" y="2513124"/>
            <a:chExt cx="586768" cy="904023"/>
          </a:xfrm>
        </p:grpSpPr>
        <p:sp>
          <p:nvSpPr>
            <p:cNvPr id="434" name="Rectangle 433">
              <a:extLst>
                <a:ext uri="{FF2B5EF4-FFF2-40B4-BE49-F238E27FC236}">
                  <a16:creationId xmlns:a16="http://schemas.microsoft.com/office/drawing/2014/main" id="{4E1426E7-23EC-AF46-8C8F-112D49CD5E79}"/>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35" name="Straight Connector 434">
              <a:extLst>
                <a:ext uri="{FF2B5EF4-FFF2-40B4-BE49-F238E27FC236}">
                  <a16:creationId xmlns:a16="http://schemas.microsoft.com/office/drawing/2014/main" id="{20090985-59C2-BD4B-855E-827534772F4D}"/>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F629929-45C7-FC4C-A84E-2FD6FDD93F4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B8ED8CF2-A42B-EE49-9744-A4C7F576E88D}"/>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635F92FB-5801-1845-9FAD-2C2BFB02757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Freeform 6">
            <a:extLst>
              <a:ext uri="{FF2B5EF4-FFF2-40B4-BE49-F238E27FC236}">
                <a16:creationId xmlns:a16="http://schemas.microsoft.com/office/drawing/2014/main" id="{E2AF8D49-A0C7-EC4A-803B-E7B675E9573F}"/>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2" name="Group 161">
            <a:extLst>
              <a:ext uri="{FF2B5EF4-FFF2-40B4-BE49-F238E27FC236}">
                <a16:creationId xmlns:a16="http://schemas.microsoft.com/office/drawing/2014/main" id="{5C7D5A1E-3514-C947-B273-F2E0678C33D3}"/>
              </a:ext>
            </a:extLst>
          </p:cNvPr>
          <p:cNvGrpSpPr/>
          <p:nvPr/>
        </p:nvGrpSpPr>
        <p:grpSpPr>
          <a:xfrm>
            <a:off x="6698918" y="3667889"/>
            <a:ext cx="720732" cy="1182930"/>
            <a:chOff x="10910965" y="2513124"/>
            <a:chExt cx="586768" cy="904023"/>
          </a:xfrm>
        </p:grpSpPr>
        <p:sp>
          <p:nvSpPr>
            <p:cNvPr id="429" name="Rectangle 428">
              <a:extLst>
                <a:ext uri="{FF2B5EF4-FFF2-40B4-BE49-F238E27FC236}">
                  <a16:creationId xmlns:a16="http://schemas.microsoft.com/office/drawing/2014/main" id="{E1244AFB-0325-244E-A9B8-C17FA4F7C011}"/>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30" name="Straight Connector 429">
              <a:extLst>
                <a:ext uri="{FF2B5EF4-FFF2-40B4-BE49-F238E27FC236}">
                  <a16:creationId xmlns:a16="http://schemas.microsoft.com/office/drawing/2014/main" id="{A4F86619-DC06-F44A-B7E8-F853FF0B8F13}"/>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58D6F3BD-6F9A-CE4C-A9E8-F1527ABCD40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7318AF6-6AC3-FD4C-9C9B-6AEF838CD717}"/>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D496FD87-9FA2-E348-8DF6-0A2ED6851CE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357E12A1-9668-9B42-B100-34C1DE0591E4}"/>
              </a:ext>
            </a:extLst>
          </p:cNvPr>
          <p:cNvGrpSpPr/>
          <p:nvPr/>
        </p:nvGrpSpPr>
        <p:grpSpPr>
          <a:xfrm>
            <a:off x="3770696" y="5033645"/>
            <a:ext cx="1286871" cy="734927"/>
            <a:chOff x="7493876" y="2774731"/>
            <a:chExt cx="1481958" cy="894622"/>
          </a:xfrm>
        </p:grpSpPr>
        <p:sp>
          <p:nvSpPr>
            <p:cNvPr id="422" name="Freeform 421">
              <a:extLst>
                <a:ext uri="{FF2B5EF4-FFF2-40B4-BE49-F238E27FC236}">
                  <a16:creationId xmlns:a16="http://schemas.microsoft.com/office/drawing/2014/main" id="{F56C0630-709C-2843-A3DC-28B191A54A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23" name="Oval 422">
              <a:extLst>
                <a:ext uri="{FF2B5EF4-FFF2-40B4-BE49-F238E27FC236}">
                  <a16:creationId xmlns:a16="http://schemas.microsoft.com/office/drawing/2014/main" id="{295F088B-9D9D-964F-AA6D-D5327CE0C3A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24" name="Group 423">
              <a:extLst>
                <a:ext uri="{FF2B5EF4-FFF2-40B4-BE49-F238E27FC236}">
                  <a16:creationId xmlns:a16="http://schemas.microsoft.com/office/drawing/2014/main" id="{B1CAB28B-358E-AA46-BD50-E34CAAEF8E8D}"/>
                </a:ext>
              </a:extLst>
            </p:cNvPr>
            <p:cNvGrpSpPr/>
            <p:nvPr/>
          </p:nvGrpSpPr>
          <p:grpSpPr>
            <a:xfrm>
              <a:off x="7713663" y="2848339"/>
              <a:ext cx="1042107" cy="425543"/>
              <a:chOff x="7786941" y="2884917"/>
              <a:chExt cx="897649" cy="353919"/>
            </a:xfrm>
          </p:grpSpPr>
          <p:sp>
            <p:nvSpPr>
              <p:cNvPr id="425" name="Freeform 424">
                <a:extLst>
                  <a:ext uri="{FF2B5EF4-FFF2-40B4-BE49-F238E27FC236}">
                    <a16:creationId xmlns:a16="http://schemas.microsoft.com/office/drawing/2014/main" id="{01DD581A-A88A-A243-9941-2CA12F31E1D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6" name="Freeform 425">
                <a:extLst>
                  <a:ext uri="{FF2B5EF4-FFF2-40B4-BE49-F238E27FC236}">
                    <a16:creationId xmlns:a16="http://schemas.microsoft.com/office/drawing/2014/main" id="{DC80F0DF-8C07-9F4B-A91E-B69266F157E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7" name="Freeform 426">
                <a:extLst>
                  <a:ext uri="{FF2B5EF4-FFF2-40B4-BE49-F238E27FC236}">
                    <a16:creationId xmlns:a16="http://schemas.microsoft.com/office/drawing/2014/main" id="{F8E66F3B-2637-A747-9C24-85B20184E6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8" name="Freeform 427">
                <a:extLst>
                  <a:ext uri="{FF2B5EF4-FFF2-40B4-BE49-F238E27FC236}">
                    <a16:creationId xmlns:a16="http://schemas.microsoft.com/office/drawing/2014/main" id="{3334DF4C-51D1-1941-B531-C15B374AB0E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4" name="Group 124">
            <a:extLst>
              <a:ext uri="{FF2B5EF4-FFF2-40B4-BE49-F238E27FC236}">
                <a16:creationId xmlns:a16="http://schemas.microsoft.com/office/drawing/2014/main" id="{FC5EB0EE-47AC-FF4C-AF7B-EEF579419908}"/>
              </a:ext>
            </a:extLst>
          </p:cNvPr>
          <p:cNvGrpSpPr>
            <a:grpSpLocks/>
          </p:cNvGrpSpPr>
          <p:nvPr/>
        </p:nvGrpSpPr>
        <p:grpSpPr bwMode="auto">
          <a:xfrm>
            <a:off x="1317421" y="3877120"/>
            <a:ext cx="645431" cy="569172"/>
            <a:chOff x="-44" y="1473"/>
            <a:chExt cx="981" cy="1105"/>
          </a:xfrm>
        </p:grpSpPr>
        <p:pic>
          <p:nvPicPr>
            <p:cNvPr id="420" name="Picture 125" descr="desktop_computer_stylized_medium">
              <a:extLst>
                <a:ext uri="{FF2B5EF4-FFF2-40B4-BE49-F238E27FC236}">
                  <a16:creationId xmlns:a16="http://schemas.microsoft.com/office/drawing/2014/main" id="{DCB34079-A6E3-9D4A-BE16-E82BDFE7B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 name="Freeform 126">
              <a:extLst>
                <a:ext uri="{FF2B5EF4-FFF2-40B4-BE49-F238E27FC236}">
                  <a16:creationId xmlns:a16="http://schemas.microsoft.com/office/drawing/2014/main" id="{B18A6DB4-0DA7-0441-9809-42625EC3D67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6" name="Freeform 12">
            <a:extLst>
              <a:ext uri="{FF2B5EF4-FFF2-40B4-BE49-F238E27FC236}">
                <a16:creationId xmlns:a16="http://schemas.microsoft.com/office/drawing/2014/main" id="{3953C5E3-1C88-7F42-A861-A35744860036}"/>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7" name="Line 33">
            <a:extLst>
              <a:ext uri="{FF2B5EF4-FFF2-40B4-BE49-F238E27FC236}">
                <a16:creationId xmlns:a16="http://schemas.microsoft.com/office/drawing/2014/main" id="{6B880909-138C-864F-A544-21462FBDBD13}"/>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42">
            <a:extLst>
              <a:ext uri="{FF2B5EF4-FFF2-40B4-BE49-F238E27FC236}">
                <a16:creationId xmlns:a16="http://schemas.microsoft.com/office/drawing/2014/main" id="{C12F884F-8B3B-254B-979E-446A00E57D14}"/>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169" name="Text Box 52">
            <a:extLst>
              <a:ext uri="{FF2B5EF4-FFF2-40B4-BE49-F238E27FC236}">
                <a16:creationId xmlns:a16="http://schemas.microsoft.com/office/drawing/2014/main" id="{7B14A372-36AF-7943-B01F-CCDE7A3DF094}"/>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170" name="Line 53">
            <a:extLst>
              <a:ext uri="{FF2B5EF4-FFF2-40B4-BE49-F238E27FC236}">
                <a16:creationId xmlns:a16="http://schemas.microsoft.com/office/drawing/2014/main" id="{E766E562-5368-124F-9601-7FDC89262714}"/>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Line 54">
            <a:extLst>
              <a:ext uri="{FF2B5EF4-FFF2-40B4-BE49-F238E27FC236}">
                <a16:creationId xmlns:a16="http://schemas.microsoft.com/office/drawing/2014/main" id="{5217D62B-C74B-E74F-A167-EAC133435E5A}"/>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2" name="Line 55">
            <a:extLst>
              <a:ext uri="{FF2B5EF4-FFF2-40B4-BE49-F238E27FC236}">
                <a16:creationId xmlns:a16="http://schemas.microsoft.com/office/drawing/2014/main" id="{13864E4D-0C95-B848-9A1E-13BC90244670}"/>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Line 57">
            <a:extLst>
              <a:ext uri="{FF2B5EF4-FFF2-40B4-BE49-F238E27FC236}">
                <a16:creationId xmlns:a16="http://schemas.microsoft.com/office/drawing/2014/main" id="{BF96F5E7-6F33-8C4E-8B93-288BD347F4C8}"/>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8" name="Group 127">
            <a:extLst>
              <a:ext uri="{FF2B5EF4-FFF2-40B4-BE49-F238E27FC236}">
                <a16:creationId xmlns:a16="http://schemas.microsoft.com/office/drawing/2014/main" id="{5A859FBC-BCA2-C842-8621-8728D6AA737D}"/>
              </a:ext>
            </a:extLst>
          </p:cNvPr>
          <p:cNvGrpSpPr>
            <a:grpSpLocks/>
          </p:cNvGrpSpPr>
          <p:nvPr/>
        </p:nvGrpSpPr>
        <p:grpSpPr bwMode="auto">
          <a:xfrm>
            <a:off x="7531958" y="4473878"/>
            <a:ext cx="284691" cy="577481"/>
            <a:chOff x="4140" y="429"/>
            <a:chExt cx="1425" cy="2396"/>
          </a:xfrm>
        </p:grpSpPr>
        <p:sp>
          <p:nvSpPr>
            <p:cNvPr id="382" name="Freeform 128">
              <a:extLst>
                <a:ext uri="{FF2B5EF4-FFF2-40B4-BE49-F238E27FC236}">
                  <a16:creationId xmlns:a16="http://schemas.microsoft.com/office/drawing/2014/main" id="{53E7DA9C-A2FB-2A47-9F85-7E7A65DE8A5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3" name="Rectangle 129">
              <a:extLst>
                <a:ext uri="{FF2B5EF4-FFF2-40B4-BE49-F238E27FC236}">
                  <a16:creationId xmlns:a16="http://schemas.microsoft.com/office/drawing/2014/main" id="{3AF5C3FC-49CB-F149-8EC4-D3CE93FBDCDA}"/>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4" name="Freeform 130">
              <a:extLst>
                <a:ext uri="{FF2B5EF4-FFF2-40B4-BE49-F238E27FC236}">
                  <a16:creationId xmlns:a16="http://schemas.microsoft.com/office/drawing/2014/main" id="{7C42DC53-39FF-5A49-8C4F-6C40C63A2CAD}"/>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5" name="Freeform 131">
              <a:extLst>
                <a:ext uri="{FF2B5EF4-FFF2-40B4-BE49-F238E27FC236}">
                  <a16:creationId xmlns:a16="http://schemas.microsoft.com/office/drawing/2014/main" id="{904C6061-3C0D-024D-9392-F0BBD56C7B4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6" name="Rectangle 132">
              <a:extLst>
                <a:ext uri="{FF2B5EF4-FFF2-40B4-BE49-F238E27FC236}">
                  <a16:creationId xmlns:a16="http://schemas.microsoft.com/office/drawing/2014/main" id="{CBF7762D-B9E1-3F42-8A5B-2FD716C9EFA6}"/>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87" name="Group 133">
              <a:extLst>
                <a:ext uri="{FF2B5EF4-FFF2-40B4-BE49-F238E27FC236}">
                  <a16:creationId xmlns:a16="http://schemas.microsoft.com/office/drawing/2014/main" id="{37F59F7C-B64B-B948-AF1B-7F3AF0207575}"/>
                </a:ext>
              </a:extLst>
            </p:cNvPr>
            <p:cNvGrpSpPr>
              <a:grpSpLocks/>
            </p:cNvGrpSpPr>
            <p:nvPr/>
          </p:nvGrpSpPr>
          <p:grpSpPr bwMode="auto">
            <a:xfrm>
              <a:off x="4749" y="668"/>
              <a:ext cx="581" cy="145"/>
              <a:chOff x="614" y="2568"/>
              <a:chExt cx="725" cy="139"/>
            </a:xfrm>
          </p:grpSpPr>
          <p:sp>
            <p:nvSpPr>
              <p:cNvPr id="412" name="AutoShape 134">
                <a:extLst>
                  <a:ext uri="{FF2B5EF4-FFF2-40B4-BE49-F238E27FC236}">
                    <a16:creationId xmlns:a16="http://schemas.microsoft.com/office/drawing/2014/main" id="{DC9F766E-CCD1-BE4A-94CB-63A12C7B94DB}"/>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3" name="AutoShape 135">
                <a:extLst>
                  <a:ext uri="{FF2B5EF4-FFF2-40B4-BE49-F238E27FC236}">
                    <a16:creationId xmlns:a16="http://schemas.microsoft.com/office/drawing/2014/main" id="{DD08DC7B-FBF1-C548-A5EC-8949A2770AAA}"/>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88" name="Rectangle 136">
              <a:extLst>
                <a:ext uri="{FF2B5EF4-FFF2-40B4-BE49-F238E27FC236}">
                  <a16:creationId xmlns:a16="http://schemas.microsoft.com/office/drawing/2014/main" id="{C3C4DB9B-2C11-974B-AE3D-EEE3882C2E58}"/>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89" name="Group 137">
              <a:extLst>
                <a:ext uri="{FF2B5EF4-FFF2-40B4-BE49-F238E27FC236}">
                  <a16:creationId xmlns:a16="http://schemas.microsoft.com/office/drawing/2014/main" id="{EC619C0F-379A-2342-B3D5-485A8C9E4063}"/>
                </a:ext>
              </a:extLst>
            </p:cNvPr>
            <p:cNvGrpSpPr>
              <a:grpSpLocks/>
            </p:cNvGrpSpPr>
            <p:nvPr/>
          </p:nvGrpSpPr>
          <p:grpSpPr bwMode="auto">
            <a:xfrm>
              <a:off x="4747" y="994"/>
              <a:ext cx="581" cy="134"/>
              <a:chOff x="614" y="2568"/>
              <a:chExt cx="725" cy="139"/>
            </a:xfrm>
          </p:grpSpPr>
          <p:sp>
            <p:nvSpPr>
              <p:cNvPr id="410" name="AutoShape 138">
                <a:extLst>
                  <a:ext uri="{FF2B5EF4-FFF2-40B4-BE49-F238E27FC236}">
                    <a16:creationId xmlns:a16="http://schemas.microsoft.com/office/drawing/2014/main" id="{2F03F1AA-B144-6441-82E1-7E7D399D4042}"/>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1" name="AutoShape 139">
                <a:extLst>
                  <a:ext uri="{FF2B5EF4-FFF2-40B4-BE49-F238E27FC236}">
                    <a16:creationId xmlns:a16="http://schemas.microsoft.com/office/drawing/2014/main" id="{F6577811-E5CB-A24A-9C7F-8DD1CEEA402E}"/>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90" name="Rectangle 140">
              <a:extLst>
                <a:ext uri="{FF2B5EF4-FFF2-40B4-BE49-F238E27FC236}">
                  <a16:creationId xmlns:a16="http://schemas.microsoft.com/office/drawing/2014/main" id="{905394A9-0D77-834D-B74B-528F8F2CC8AC}"/>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1" name="Rectangle 141">
              <a:extLst>
                <a:ext uri="{FF2B5EF4-FFF2-40B4-BE49-F238E27FC236}">
                  <a16:creationId xmlns:a16="http://schemas.microsoft.com/office/drawing/2014/main" id="{54E45B44-7162-414B-951E-CC6695CB2B24}"/>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2" name="Group 142">
              <a:extLst>
                <a:ext uri="{FF2B5EF4-FFF2-40B4-BE49-F238E27FC236}">
                  <a16:creationId xmlns:a16="http://schemas.microsoft.com/office/drawing/2014/main" id="{AD966B92-0483-3941-BD39-3D5F6359C8E3}"/>
                </a:ext>
              </a:extLst>
            </p:cNvPr>
            <p:cNvGrpSpPr>
              <a:grpSpLocks/>
            </p:cNvGrpSpPr>
            <p:nvPr/>
          </p:nvGrpSpPr>
          <p:grpSpPr bwMode="auto">
            <a:xfrm>
              <a:off x="4735" y="1627"/>
              <a:ext cx="582" cy="151"/>
              <a:chOff x="614" y="2568"/>
              <a:chExt cx="725" cy="139"/>
            </a:xfrm>
          </p:grpSpPr>
          <p:sp>
            <p:nvSpPr>
              <p:cNvPr id="408" name="AutoShape 143">
                <a:extLst>
                  <a:ext uri="{FF2B5EF4-FFF2-40B4-BE49-F238E27FC236}">
                    <a16:creationId xmlns:a16="http://schemas.microsoft.com/office/drawing/2014/main" id="{632896F6-0B90-8F4D-96AE-09DA88C7C800}"/>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9" name="AutoShape 144">
                <a:extLst>
                  <a:ext uri="{FF2B5EF4-FFF2-40B4-BE49-F238E27FC236}">
                    <a16:creationId xmlns:a16="http://schemas.microsoft.com/office/drawing/2014/main" id="{AFD82636-77B9-2B47-8699-D3BF427B33A8}"/>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93" name="Freeform 145">
              <a:extLst>
                <a:ext uri="{FF2B5EF4-FFF2-40B4-BE49-F238E27FC236}">
                  <a16:creationId xmlns:a16="http://schemas.microsoft.com/office/drawing/2014/main" id="{35166E21-5125-774B-9623-4EF221B04D86}"/>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94" name="Group 146">
              <a:extLst>
                <a:ext uri="{FF2B5EF4-FFF2-40B4-BE49-F238E27FC236}">
                  <a16:creationId xmlns:a16="http://schemas.microsoft.com/office/drawing/2014/main" id="{6C8DAE71-3F1C-904C-85C2-214CB59E7094}"/>
                </a:ext>
              </a:extLst>
            </p:cNvPr>
            <p:cNvGrpSpPr>
              <a:grpSpLocks/>
            </p:cNvGrpSpPr>
            <p:nvPr/>
          </p:nvGrpSpPr>
          <p:grpSpPr bwMode="auto">
            <a:xfrm>
              <a:off x="4739" y="1327"/>
              <a:ext cx="582" cy="139"/>
              <a:chOff x="614" y="2568"/>
              <a:chExt cx="725" cy="139"/>
            </a:xfrm>
          </p:grpSpPr>
          <p:sp>
            <p:nvSpPr>
              <p:cNvPr id="406" name="AutoShape 147">
                <a:extLst>
                  <a:ext uri="{FF2B5EF4-FFF2-40B4-BE49-F238E27FC236}">
                    <a16:creationId xmlns:a16="http://schemas.microsoft.com/office/drawing/2014/main" id="{87A402FD-47EE-FD44-AD9E-357434560E17}"/>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7" name="AutoShape 148">
                <a:extLst>
                  <a:ext uri="{FF2B5EF4-FFF2-40B4-BE49-F238E27FC236}">
                    <a16:creationId xmlns:a16="http://schemas.microsoft.com/office/drawing/2014/main" id="{D38CC5CC-31DB-F84B-B60C-A5487B93F0CD}"/>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95" name="Rectangle 149">
              <a:extLst>
                <a:ext uri="{FF2B5EF4-FFF2-40B4-BE49-F238E27FC236}">
                  <a16:creationId xmlns:a16="http://schemas.microsoft.com/office/drawing/2014/main" id="{0FDFE2FA-B251-B04D-9A87-9FA1DEE270F3}"/>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6" name="Freeform 150">
              <a:extLst>
                <a:ext uri="{FF2B5EF4-FFF2-40B4-BE49-F238E27FC236}">
                  <a16:creationId xmlns:a16="http://schemas.microsoft.com/office/drawing/2014/main" id="{861A3A88-011C-1648-B5E0-F5583D0CB17F}"/>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7" name="Freeform 151">
              <a:extLst>
                <a:ext uri="{FF2B5EF4-FFF2-40B4-BE49-F238E27FC236}">
                  <a16:creationId xmlns:a16="http://schemas.microsoft.com/office/drawing/2014/main" id="{FF9AD10E-0B20-D549-B4F4-E090093215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8" name="Oval 152">
              <a:extLst>
                <a:ext uri="{FF2B5EF4-FFF2-40B4-BE49-F238E27FC236}">
                  <a16:creationId xmlns:a16="http://schemas.microsoft.com/office/drawing/2014/main" id="{7FC6D115-11CC-8C42-84FB-F9380DF797E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9" name="Freeform 153">
              <a:extLst>
                <a:ext uri="{FF2B5EF4-FFF2-40B4-BE49-F238E27FC236}">
                  <a16:creationId xmlns:a16="http://schemas.microsoft.com/office/drawing/2014/main" id="{FA893A70-E205-C74B-B0B1-F0BE1C5379C6}"/>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0" name="AutoShape 154">
              <a:extLst>
                <a:ext uri="{FF2B5EF4-FFF2-40B4-BE49-F238E27FC236}">
                  <a16:creationId xmlns:a16="http://schemas.microsoft.com/office/drawing/2014/main" id="{CA3DE6E4-EC59-C54E-A06D-302F82AD7F5B}"/>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1" name="AutoShape 155">
              <a:extLst>
                <a:ext uri="{FF2B5EF4-FFF2-40B4-BE49-F238E27FC236}">
                  <a16:creationId xmlns:a16="http://schemas.microsoft.com/office/drawing/2014/main" id="{D5954570-3A29-A04C-A694-89339B8CA162}"/>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2" name="Oval 156">
              <a:extLst>
                <a:ext uri="{FF2B5EF4-FFF2-40B4-BE49-F238E27FC236}">
                  <a16:creationId xmlns:a16="http://schemas.microsoft.com/office/drawing/2014/main" id="{6D15A2AA-735B-1540-83A7-0CF4980B6F6A}"/>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3" name="Oval 157">
              <a:extLst>
                <a:ext uri="{FF2B5EF4-FFF2-40B4-BE49-F238E27FC236}">
                  <a16:creationId xmlns:a16="http://schemas.microsoft.com/office/drawing/2014/main" id="{DBA0EFAE-DA9A-C341-9586-349045E9E09A}"/>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04" name="Oval 158">
              <a:extLst>
                <a:ext uri="{FF2B5EF4-FFF2-40B4-BE49-F238E27FC236}">
                  <a16:creationId xmlns:a16="http://schemas.microsoft.com/office/drawing/2014/main" id="{419BE2D4-504A-B24C-9BA2-88012DDF9C40}"/>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5" name="Rectangle 159">
              <a:extLst>
                <a:ext uri="{FF2B5EF4-FFF2-40B4-BE49-F238E27FC236}">
                  <a16:creationId xmlns:a16="http://schemas.microsoft.com/office/drawing/2014/main" id="{12323152-8DFE-D54A-8022-8B7157278EB3}"/>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7" name="Group 160">
            <a:extLst>
              <a:ext uri="{FF2B5EF4-FFF2-40B4-BE49-F238E27FC236}">
                <a16:creationId xmlns:a16="http://schemas.microsoft.com/office/drawing/2014/main" id="{FA087400-17DC-374A-8B3D-047A843A930C}"/>
              </a:ext>
            </a:extLst>
          </p:cNvPr>
          <p:cNvGrpSpPr>
            <a:grpSpLocks/>
          </p:cNvGrpSpPr>
          <p:nvPr/>
        </p:nvGrpSpPr>
        <p:grpSpPr bwMode="auto">
          <a:xfrm>
            <a:off x="585296" y="5655276"/>
            <a:ext cx="645431" cy="569172"/>
            <a:chOff x="-44" y="1473"/>
            <a:chExt cx="981" cy="1105"/>
          </a:xfrm>
        </p:grpSpPr>
        <p:pic>
          <p:nvPicPr>
            <p:cNvPr id="380" name="Picture 161" descr="desktop_computer_stylized_medium">
              <a:extLst>
                <a:ext uri="{FF2B5EF4-FFF2-40B4-BE49-F238E27FC236}">
                  <a16:creationId xmlns:a16="http://schemas.microsoft.com/office/drawing/2014/main" id="{3EA6EC22-E034-D743-91DD-5D279096F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Freeform 162">
              <a:extLst>
                <a:ext uri="{FF2B5EF4-FFF2-40B4-BE49-F238E27FC236}">
                  <a16:creationId xmlns:a16="http://schemas.microsoft.com/office/drawing/2014/main" id="{3DE644EB-7288-364C-85AD-A0B8C3C273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20" name="Group 163">
            <a:extLst>
              <a:ext uri="{FF2B5EF4-FFF2-40B4-BE49-F238E27FC236}">
                <a16:creationId xmlns:a16="http://schemas.microsoft.com/office/drawing/2014/main" id="{C67AA62F-6B41-6E41-82AB-388CDEBE1BF4}"/>
              </a:ext>
            </a:extLst>
          </p:cNvPr>
          <p:cNvGrpSpPr>
            <a:grpSpLocks/>
          </p:cNvGrpSpPr>
          <p:nvPr/>
        </p:nvGrpSpPr>
        <p:grpSpPr bwMode="auto">
          <a:xfrm>
            <a:off x="7141970" y="5736859"/>
            <a:ext cx="284691" cy="577481"/>
            <a:chOff x="4140" y="429"/>
            <a:chExt cx="1425" cy="2396"/>
          </a:xfrm>
        </p:grpSpPr>
        <p:sp>
          <p:nvSpPr>
            <p:cNvPr id="348" name="Freeform 164">
              <a:extLst>
                <a:ext uri="{FF2B5EF4-FFF2-40B4-BE49-F238E27FC236}">
                  <a16:creationId xmlns:a16="http://schemas.microsoft.com/office/drawing/2014/main" id="{D195FCDA-1D6E-A14F-813E-82BA881BA57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9" name="Rectangle 165">
              <a:extLst>
                <a:ext uri="{FF2B5EF4-FFF2-40B4-BE49-F238E27FC236}">
                  <a16:creationId xmlns:a16="http://schemas.microsoft.com/office/drawing/2014/main" id="{08336962-E72A-234B-AE02-13BF68CF9D88}"/>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0" name="Freeform 166">
              <a:extLst>
                <a:ext uri="{FF2B5EF4-FFF2-40B4-BE49-F238E27FC236}">
                  <a16:creationId xmlns:a16="http://schemas.microsoft.com/office/drawing/2014/main" id="{9CC8CF3D-B0E5-DF41-A2B1-CB144840173A}"/>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1" name="Freeform 167">
              <a:extLst>
                <a:ext uri="{FF2B5EF4-FFF2-40B4-BE49-F238E27FC236}">
                  <a16:creationId xmlns:a16="http://schemas.microsoft.com/office/drawing/2014/main" id="{A62F35DC-6D41-2C46-9982-EC06FA2C340F}"/>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2" name="Rectangle 168">
              <a:extLst>
                <a:ext uri="{FF2B5EF4-FFF2-40B4-BE49-F238E27FC236}">
                  <a16:creationId xmlns:a16="http://schemas.microsoft.com/office/drawing/2014/main" id="{41008D83-EBD9-A042-BDC0-CCFD7F0B7B12}"/>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53" name="Group 169">
              <a:extLst>
                <a:ext uri="{FF2B5EF4-FFF2-40B4-BE49-F238E27FC236}">
                  <a16:creationId xmlns:a16="http://schemas.microsoft.com/office/drawing/2014/main" id="{D5C2A6D0-2900-374F-8B47-7CAC43E5EA66}"/>
                </a:ext>
              </a:extLst>
            </p:cNvPr>
            <p:cNvGrpSpPr>
              <a:grpSpLocks/>
            </p:cNvGrpSpPr>
            <p:nvPr/>
          </p:nvGrpSpPr>
          <p:grpSpPr bwMode="auto">
            <a:xfrm>
              <a:off x="4749" y="668"/>
              <a:ext cx="581" cy="145"/>
              <a:chOff x="614" y="2568"/>
              <a:chExt cx="725" cy="139"/>
            </a:xfrm>
          </p:grpSpPr>
          <p:sp>
            <p:nvSpPr>
              <p:cNvPr id="378" name="AutoShape 170">
                <a:extLst>
                  <a:ext uri="{FF2B5EF4-FFF2-40B4-BE49-F238E27FC236}">
                    <a16:creationId xmlns:a16="http://schemas.microsoft.com/office/drawing/2014/main" id="{316161F8-F72E-8842-A7EA-ACD5553EBA20}"/>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9" name="AutoShape 171">
                <a:extLst>
                  <a:ext uri="{FF2B5EF4-FFF2-40B4-BE49-F238E27FC236}">
                    <a16:creationId xmlns:a16="http://schemas.microsoft.com/office/drawing/2014/main" id="{65D8DF1E-DC5A-4048-8F8A-B22E74465030}"/>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54" name="Rectangle 172">
              <a:extLst>
                <a:ext uri="{FF2B5EF4-FFF2-40B4-BE49-F238E27FC236}">
                  <a16:creationId xmlns:a16="http://schemas.microsoft.com/office/drawing/2014/main" id="{F0278590-CB35-2B4C-8960-A8E639AE0BF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55" name="Group 173">
              <a:extLst>
                <a:ext uri="{FF2B5EF4-FFF2-40B4-BE49-F238E27FC236}">
                  <a16:creationId xmlns:a16="http://schemas.microsoft.com/office/drawing/2014/main" id="{6B7EAD7C-E09C-8C45-93EA-4861697FBBA8}"/>
                </a:ext>
              </a:extLst>
            </p:cNvPr>
            <p:cNvGrpSpPr>
              <a:grpSpLocks/>
            </p:cNvGrpSpPr>
            <p:nvPr/>
          </p:nvGrpSpPr>
          <p:grpSpPr bwMode="auto">
            <a:xfrm>
              <a:off x="4747" y="994"/>
              <a:ext cx="581" cy="134"/>
              <a:chOff x="614" y="2568"/>
              <a:chExt cx="725" cy="139"/>
            </a:xfrm>
          </p:grpSpPr>
          <p:sp>
            <p:nvSpPr>
              <p:cNvPr id="376" name="AutoShape 174">
                <a:extLst>
                  <a:ext uri="{FF2B5EF4-FFF2-40B4-BE49-F238E27FC236}">
                    <a16:creationId xmlns:a16="http://schemas.microsoft.com/office/drawing/2014/main" id="{B100E59C-193E-F74A-9B2F-64705FC8DCC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7" name="AutoShape 175">
                <a:extLst>
                  <a:ext uri="{FF2B5EF4-FFF2-40B4-BE49-F238E27FC236}">
                    <a16:creationId xmlns:a16="http://schemas.microsoft.com/office/drawing/2014/main" id="{C5CAF38F-0311-FF44-974E-7B3A277A8628}"/>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56" name="Rectangle 176">
              <a:extLst>
                <a:ext uri="{FF2B5EF4-FFF2-40B4-BE49-F238E27FC236}">
                  <a16:creationId xmlns:a16="http://schemas.microsoft.com/office/drawing/2014/main" id="{950C602D-D3E9-9D49-95E7-FEAA72A87184}"/>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7" name="Rectangle 177">
              <a:extLst>
                <a:ext uri="{FF2B5EF4-FFF2-40B4-BE49-F238E27FC236}">
                  <a16:creationId xmlns:a16="http://schemas.microsoft.com/office/drawing/2014/main" id="{08A4D495-7D7A-BC4E-B504-63349FFAAB6E}"/>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58" name="Group 178">
              <a:extLst>
                <a:ext uri="{FF2B5EF4-FFF2-40B4-BE49-F238E27FC236}">
                  <a16:creationId xmlns:a16="http://schemas.microsoft.com/office/drawing/2014/main" id="{F305A5C0-33C8-774E-A415-F8DB3638929B}"/>
                </a:ext>
              </a:extLst>
            </p:cNvPr>
            <p:cNvGrpSpPr>
              <a:grpSpLocks/>
            </p:cNvGrpSpPr>
            <p:nvPr/>
          </p:nvGrpSpPr>
          <p:grpSpPr bwMode="auto">
            <a:xfrm>
              <a:off x="4735" y="1627"/>
              <a:ext cx="582" cy="151"/>
              <a:chOff x="614" y="2568"/>
              <a:chExt cx="725" cy="139"/>
            </a:xfrm>
          </p:grpSpPr>
          <p:sp>
            <p:nvSpPr>
              <p:cNvPr id="374" name="AutoShape 179">
                <a:extLst>
                  <a:ext uri="{FF2B5EF4-FFF2-40B4-BE49-F238E27FC236}">
                    <a16:creationId xmlns:a16="http://schemas.microsoft.com/office/drawing/2014/main" id="{1D60B3F0-C96C-CF4F-AE8E-9DFC4AC8DCD2}"/>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5" name="AutoShape 180">
                <a:extLst>
                  <a:ext uri="{FF2B5EF4-FFF2-40B4-BE49-F238E27FC236}">
                    <a16:creationId xmlns:a16="http://schemas.microsoft.com/office/drawing/2014/main" id="{59F17474-B1E9-5A4A-95BC-0FFA152A6A9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59" name="Freeform 181">
              <a:extLst>
                <a:ext uri="{FF2B5EF4-FFF2-40B4-BE49-F238E27FC236}">
                  <a16:creationId xmlns:a16="http://schemas.microsoft.com/office/drawing/2014/main" id="{4D4849DA-5BB5-194F-B347-D9C0FD3BCD1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60" name="Group 182">
              <a:extLst>
                <a:ext uri="{FF2B5EF4-FFF2-40B4-BE49-F238E27FC236}">
                  <a16:creationId xmlns:a16="http://schemas.microsoft.com/office/drawing/2014/main" id="{387B571D-6B5A-D54A-893E-26AE8531647F}"/>
                </a:ext>
              </a:extLst>
            </p:cNvPr>
            <p:cNvGrpSpPr>
              <a:grpSpLocks/>
            </p:cNvGrpSpPr>
            <p:nvPr/>
          </p:nvGrpSpPr>
          <p:grpSpPr bwMode="auto">
            <a:xfrm>
              <a:off x="4739" y="1327"/>
              <a:ext cx="582" cy="139"/>
              <a:chOff x="614" y="2568"/>
              <a:chExt cx="725" cy="139"/>
            </a:xfrm>
          </p:grpSpPr>
          <p:sp>
            <p:nvSpPr>
              <p:cNvPr id="372" name="AutoShape 183">
                <a:extLst>
                  <a:ext uri="{FF2B5EF4-FFF2-40B4-BE49-F238E27FC236}">
                    <a16:creationId xmlns:a16="http://schemas.microsoft.com/office/drawing/2014/main" id="{5B2C6A46-36B9-A645-9C38-687443126F02}"/>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3" name="AutoShape 184">
                <a:extLst>
                  <a:ext uri="{FF2B5EF4-FFF2-40B4-BE49-F238E27FC236}">
                    <a16:creationId xmlns:a16="http://schemas.microsoft.com/office/drawing/2014/main" id="{02DF9FD3-61E5-B44A-9E31-BCF57F474015}"/>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61" name="Rectangle 185">
              <a:extLst>
                <a:ext uri="{FF2B5EF4-FFF2-40B4-BE49-F238E27FC236}">
                  <a16:creationId xmlns:a16="http://schemas.microsoft.com/office/drawing/2014/main" id="{F669C71A-A324-3F42-B2FE-2FE5DA2A8DED}"/>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2" name="Freeform 186">
              <a:extLst>
                <a:ext uri="{FF2B5EF4-FFF2-40B4-BE49-F238E27FC236}">
                  <a16:creationId xmlns:a16="http://schemas.microsoft.com/office/drawing/2014/main" id="{1BE5E4D2-2391-A140-B438-A2BFAB94D309}"/>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3" name="Freeform 187">
              <a:extLst>
                <a:ext uri="{FF2B5EF4-FFF2-40B4-BE49-F238E27FC236}">
                  <a16:creationId xmlns:a16="http://schemas.microsoft.com/office/drawing/2014/main" id="{F61AA69B-2497-BB41-84E6-2379E99BE2CC}"/>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4" name="Oval 188">
              <a:extLst>
                <a:ext uri="{FF2B5EF4-FFF2-40B4-BE49-F238E27FC236}">
                  <a16:creationId xmlns:a16="http://schemas.microsoft.com/office/drawing/2014/main" id="{E5FC988D-0562-6D4B-B677-9976C97CCB3E}"/>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5" name="Freeform 189">
              <a:extLst>
                <a:ext uri="{FF2B5EF4-FFF2-40B4-BE49-F238E27FC236}">
                  <a16:creationId xmlns:a16="http://schemas.microsoft.com/office/drawing/2014/main" id="{5F9AF67B-EB16-1940-9E54-CD01DD73DF6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6" name="AutoShape 190">
              <a:extLst>
                <a:ext uri="{FF2B5EF4-FFF2-40B4-BE49-F238E27FC236}">
                  <a16:creationId xmlns:a16="http://schemas.microsoft.com/office/drawing/2014/main" id="{425C5A13-F083-B641-AE96-394F4EC8B801}"/>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7" name="AutoShape 191">
              <a:extLst>
                <a:ext uri="{FF2B5EF4-FFF2-40B4-BE49-F238E27FC236}">
                  <a16:creationId xmlns:a16="http://schemas.microsoft.com/office/drawing/2014/main" id="{6A53B106-9919-0D42-AB27-C542B277A4D3}"/>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8" name="Oval 192">
              <a:extLst>
                <a:ext uri="{FF2B5EF4-FFF2-40B4-BE49-F238E27FC236}">
                  <a16:creationId xmlns:a16="http://schemas.microsoft.com/office/drawing/2014/main" id="{20C525CE-1753-F641-9DA5-9A348D00FCC7}"/>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9" name="Oval 193">
              <a:extLst>
                <a:ext uri="{FF2B5EF4-FFF2-40B4-BE49-F238E27FC236}">
                  <a16:creationId xmlns:a16="http://schemas.microsoft.com/office/drawing/2014/main" id="{98E2DDA5-BB4C-C44C-94CB-E3E75C14A37B}"/>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70" name="Oval 194">
              <a:extLst>
                <a:ext uri="{FF2B5EF4-FFF2-40B4-BE49-F238E27FC236}">
                  <a16:creationId xmlns:a16="http://schemas.microsoft.com/office/drawing/2014/main" id="{BE983F88-4E1D-8D4F-BAE7-B4FF6986BCA9}"/>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1" name="Rectangle 195">
              <a:extLst>
                <a:ext uri="{FF2B5EF4-FFF2-40B4-BE49-F238E27FC236}">
                  <a16:creationId xmlns:a16="http://schemas.microsoft.com/office/drawing/2014/main" id="{6517F9BF-0412-704A-8CF4-5197BADDBEC3}"/>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1" name="Line 57">
            <a:extLst>
              <a:ext uri="{FF2B5EF4-FFF2-40B4-BE49-F238E27FC236}">
                <a16:creationId xmlns:a16="http://schemas.microsoft.com/office/drawing/2014/main" id="{68763ED6-942C-0F41-AD7D-01D0E5880E9B}"/>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Line 57">
            <a:extLst>
              <a:ext uri="{FF2B5EF4-FFF2-40B4-BE49-F238E27FC236}">
                <a16:creationId xmlns:a16="http://schemas.microsoft.com/office/drawing/2014/main" id="{F860BD77-FEC3-1440-9C5F-412C1944CF71}"/>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3" name="Line 57">
            <a:extLst>
              <a:ext uri="{FF2B5EF4-FFF2-40B4-BE49-F238E27FC236}">
                <a16:creationId xmlns:a16="http://schemas.microsoft.com/office/drawing/2014/main" id="{27B00412-D610-DE4A-846E-7A4177E41EB4}"/>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4" name="Group 323">
            <a:extLst>
              <a:ext uri="{FF2B5EF4-FFF2-40B4-BE49-F238E27FC236}">
                <a16:creationId xmlns:a16="http://schemas.microsoft.com/office/drawing/2014/main" id="{E8361AD1-D10B-914D-B557-ED00BB81668B}"/>
              </a:ext>
            </a:extLst>
          </p:cNvPr>
          <p:cNvGrpSpPr/>
          <p:nvPr/>
        </p:nvGrpSpPr>
        <p:grpSpPr>
          <a:xfrm>
            <a:off x="2749090" y="3427413"/>
            <a:ext cx="2851610" cy="946150"/>
            <a:chOff x="2749090" y="3427413"/>
            <a:chExt cx="2851610" cy="946150"/>
          </a:xfrm>
        </p:grpSpPr>
        <p:sp>
          <p:nvSpPr>
            <p:cNvPr id="341" name="Text Box 68">
              <a:extLst>
                <a:ext uri="{FF2B5EF4-FFF2-40B4-BE49-F238E27FC236}">
                  <a16:creationId xmlns:a16="http://schemas.microsoft.com/office/drawing/2014/main" id="{3B9B04FF-F305-1B42-B32C-BD98A3457B82}"/>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42" name="Oval 217">
              <a:extLst>
                <a:ext uri="{FF2B5EF4-FFF2-40B4-BE49-F238E27FC236}">
                  <a16:creationId xmlns:a16="http://schemas.microsoft.com/office/drawing/2014/main" id="{EDF2431F-1AB1-4C49-A181-71EBA9C9AEE4}"/>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3" name="Line 229">
              <a:extLst>
                <a:ext uri="{FF2B5EF4-FFF2-40B4-BE49-F238E27FC236}">
                  <a16:creationId xmlns:a16="http://schemas.microsoft.com/office/drawing/2014/main" id="{B59B3A23-BDBB-ED4B-90A7-F3F3742615C8}"/>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4" name="Oval 232">
              <a:extLst>
                <a:ext uri="{FF2B5EF4-FFF2-40B4-BE49-F238E27FC236}">
                  <a16:creationId xmlns:a16="http://schemas.microsoft.com/office/drawing/2014/main" id="{A0D84490-063F-6249-A3C3-EBD662E3F907}"/>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5" name="Text Box 233">
              <a:extLst>
                <a:ext uri="{FF2B5EF4-FFF2-40B4-BE49-F238E27FC236}">
                  <a16:creationId xmlns:a16="http://schemas.microsoft.com/office/drawing/2014/main" id="{8B358585-163D-654F-995A-9C22E22B5CB1}"/>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46" name="Line 234">
              <a:extLst>
                <a:ext uri="{FF2B5EF4-FFF2-40B4-BE49-F238E27FC236}">
                  <a16:creationId xmlns:a16="http://schemas.microsoft.com/office/drawing/2014/main" id="{1E1EF6EB-75EA-3840-81BD-7EFEF385444F}"/>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7" name="Line 235">
              <a:extLst>
                <a:ext uri="{FF2B5EF4-FFF2-40B4-BE49-F238E27FC236}">
                  <a16:creationId xmlns:a16="http://schemas.microsoft.com/office/drawing/2014/main" id="{B9666650-75BE-044C-8E55-D19782D17F0D}"/>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25" name="Group 324">
            <a:extLst>
              <a:ext uri="{FF2B5EF4-FFF2-40B4-BE49-F238E27FC236}">
                <a16:creationId xmlns:a16="http://schemas.microsoft.com/office/drawing/2014/main" id="{E0A0DEBB-1942-DF47-BE8F-4DC1FAAF267D}"/>
              </a:ext>
            </a:extLst>
          </p:cNvPr>
          <p:cNvGrpSpPr/>
          <p:nvPr/>
        </p:nvGrpSpPr>
        <p:grpSpPr>
          <a:xfrm>
            <a:off x="2913490" y="5218953"/>
            <a:ext cx="1938730" cy="1300181"/>
            <a:chOff x="2913490" y="5218953"/>
            <a:chExt cx="1938730" cy="1300181"/>
          </a:xfrm>
        </p:grpSpPr>
        <p:sp>
          <p:nvSpPr>
            <p:cNvPr id="330" name="Text Box 32">
              <a:extLst>
                <a:ext uri="{FF2B5EF4-FFF2-40B4-BE49-F238E27FC236}">
                  <a16:creationId xmlns:a16="http://schemas.microsoft.com/office/drawing/2014/main" id="{2BE67432-4EDA-2144-971A-97E31C21CBFD}"/>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31" name="Line 77">
              <a:extLst>
                <a:ext uri="{FF2B5EF4-FFF2-40B4-BE49-F238E27FC236}">
                  <a16:creationId xmlns:a16="http://schemas.microsoft.com/office/drawing/2014/main" id="{0FD3A7D1-0F64-3E4F-9EFC-3E9B5C3CB4E5}"/>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2" name="Group 331">
              <a:extLst>
                <a:ext uri="{FF2B5EF4-FFF2-40B4-BE49-F238E27FC236}">
                  <a16:creationId xmlns:a16="http://schemas.microsoft.com/office/drawing/2014/main" id="{129E87F1-D0EC-544C-AAD3-67A4ADC56ED1}"/>
                </a:ext>
              </a:extLst>
            </p:cNvPr>
            <p:cNvGrpSpPr/>
            <p:nvPr/>
          </p:nvGrpSpPr>
          <p:grpSpPr>
            <a:xfrm>
              <a:off x="4030362" y="5218953"/>
              <a:ext cx="821858" cy="355937"/>
              <a:chOff x="6859123" y="5156933"/>
              <a:chExt cx="456701" cy="226548"/>
            </a:xfrm>
          </p:grpSpPr>
          <p:sp>
            <p:nvSpPr>
              <p:cNvPr id="333" name="Rectangle 332">
                <a:extLst>
                  <a:ext uri="{FF2B5EF4-FFF2-40B4-BE49-F238E27FC236}">
                    <a16:creationId xmlns:a16="http://schemas.microsoft.com/office/drawing/2014/main" id="{420EF065-0C5B-3C42-9309-A54EAD48FE41}"/>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4" name="Straight Connector 333">
                <a:extLst>
                  <a:ext uri="{FF2B5EF4-FFF2-40B4-BE49-F238E27FC236}">
                    <a16:creationId xmlns:a16="http://schemas.microsoft.com/office/drawing/2014/main" id="{E69DAA66-53B2-484A-8CE4-893106A81F71}"/>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0115558E-B280-5645-9FB4-A4EBF6BE1E2B}"/>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ED04A48-0229-FC4F-821B-EB6EAD1E0728}"/>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71E9A5B-C688-D540-9A52-AD683DD66EBA}"/>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D4DD7E1-448A-8143-9791-173C9F59FF70}"/>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F553CB64-B4A4-2C41-8D54-9660CE27A4FE}"/>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C11E0997-AC70-934E-899D-8D26941865C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26" name="Freeform 91">
            <a:extLst>
              <a:ext uri="{FF2B5EF4-FFF2-40B4-BE49-F238E27FC236}">
                <a16:creationId xmlns:a16="http://schemas.microsoft.com/office/drawing/2014/main" id="{2AB634B7-7E1A-2F49-BD94-F471CBAAAB57}"/>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7" name="Group 326">
            <a:extLst>
              <a:ext uri="{FF2B5EF4-FFF2-40B4-BE49-F238E27FC236}">
                <a16:creationId xmlns:a16="http://schemas.microsoft.com/office/drawing/2014/main" id="{E2437294-F0A6-B64F-9701-980D73E181E5}"/>
              </a:ext>
            </a:extLst>
          </p:cNvPr>
          <p:cNvGrpSpPr/>
          <p:nvPr/>
        </p:nvGrpSpPr>
        <p:grpSpPr>
          <a:xfrm>
            <a:off x="1586591" y="4743924"/>
            <a:ext cx="4913849" cy="1346072"/>
            <a:chOff x="5641439" y="2685215"/>
            <a:chExt cx="4000500" cy="1028700"/>
          </a:xfrm>
        </p:grpSpPr>
        <p:sp>
          <p:nvSpPr>
            <p:cNvPr id="328" name="Oval 73">
              <a:extLst>
                <a:ext uri="{FF2B5EF4-FFF2-40B4-BE49-F238E27FC236}">
                  <a16:creationId xmlns:a16="http://schemas.microsoft.com/office/drawing/2014/main" id="{A5E7C6D8-EF6B-FD4F-B4BF-AB9BD2FC0A39}"/>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9" name="Freeform 90">
              <a:extLst>
                <a:ext uri="{FF2B5EF4-FFF2-40B4-BE49-F238E27FC236}">
                  <a16:creationId xmlns:a16="http://schemas.microsoft.com/office/drawing/2014/main" id="{E290CF0B-A025-EA42-80CC-B9295A47390D}"/>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44" name="Group 443">
            <a:extLst>
              <a:ext uri="{FF2B5EF4-FFF2-40B4-BE49-F238E27FC236}">
                <a16:creationId xmlns:a16="http://schemas.microsoft.com/office/drawing/2014/main" id="{1EA2D756-F337-784D-91E9-D0329FAA029D}"/>
              </a:ext>
            </a:extLst>
          </p:cNvPr>
          <p:cNvGrpSpPr/>
          <p:nvPr/>
        </p:nvGrpSpPr>
        <p:grpSpPr>
          <a:xfrm>
            <a:off x="3289650" y="5336775"/>
            <a:ext cx="2124396" cy="604097"/>
            <a:chOff x="3289650" y="5336775"/>
            <a:chExt cx="2124396" cy="604097"/>
          </a:xfrm>
        </p:grpSpPr>
        <p:sp>
          <p:nvSpPr>
            <p:cNvPr id="445" name="TextBox 444">
              <a:extLst>
                <a:ext uri="{FF2B5EF4-FFF2-40B4-BE49-F238E27FC236}">
                  <a16:creationId xmlns:a16="http://schemas.microsoft.com/office/drawing/2014/main" id="{1CF86E91-20B2-AA40-ADE7-23C1A4B452F5}"/>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46" name="TextBox 445">
              <a:extLst>
                <a:ext uri="{FF2B5EF4-FFF2-40B4-BE49-F238E27FC236}">
                  <a16:creationId xmlns:a16="http://schemas.microsoft.com/office/drawing/2014/main" id="{4B4D0976-F981-B64D-A7D0-EC08D7AD5DE8}"/>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30" name="Rectangle 234">
            <a:extLst>
              <a:ext uri="{FF2B5EF4-FFF2-40B4-BE49-F238E27FC236}">
                <a16:creationId xmlns:a16="http://schemas.microsoft.com/office/drawing/2014/main" id="{6E45144B-BF92-9A47-94FD-F52064FD06E8}"/>
              </a:ext>
            </a:extLst>
          </p:cNvPr>
          <p:cNvSpPr>
            <a:spLocks noChangeArrowheads="1"/>
          </p:cNvSpPr>
          <p:nvPr/>
        </p:nvSpPr>
        <p:spPr bwMode="auto">
          <a:xfrm>
            <a:off x="2711450" y="3613150"/>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1" name="Rectangle 235">
            <a:extLst>
              <a:ext uri="{FF2B5EF4-FFF2-40B4-BE49-F238E27FC236}">
                <a16:creationId xmlns:a16="http://schemas.microsoft.com/office/drawing/2014/main" id="{F4772420-2FB1-314B-A194-38B964C76259}"/>
              </a:ext>
            </a:extLst>
          </p:cNvPr>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Text Box 236">
            <a:extLst>
              <a:ext uri="{FF2B5EF4-FFF2-40B4-BE49-F238E27FC236}">
                <a16:creationId xmlns:a16="http://schemas.microsoft.com/office/drawing/2014/main" id="{11E59F0D-C317-314F-8F6B-B5D0BED054AD}"/>
              </a:ext>
            </a:extLst>
          </p:cNvPr>
          <p:cNvSpPr txBox="1">
            <a:spLocks noChangeArrowheads="1"/>
          </p:cNvSpPr>
          <p:nvPr/>
        </p:nvSpPr>
        <p:spPr bwMode="auto">
          <a:xfrm>
            <a:off x="1757363" y="3736975"/>
            <a:ext cx="6127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6600"/>
                </a:solidFill>
                <a:effectLst/>
                <a:uLnTx/>
                <a:uFillTx/>
                <a:latin typeface="Arial" charset="0"/>
                <a:ea typeface="ＭＳ Ｐゴシック" charset="0"/>
                <a:cs typeface="+mn-cs"/>
              </a:rPr>
              <a:t>copy</a:t>
            </a:r>
          </a:p>
        </p:txBody>
      </p:sp>
      <p:sp>
        <p:nvSpPr>
          <p:cNvPr id="233" name="Text Box 237">
            <a:extLst>
              <a:ext uri="{FF2B5EF4-FFF2-40B4-BE49-F238E27FC236}">
                <a16:creationId xmlns:a16="http://schemas.microsoft.com/office/drawing/2014/main" id="{EAD9B395-E752-6A49-A4A1-C7F6E1FAF489}"/>
              </a:ext>
            </a:extLst>
          </p:cNvPr>
          <p:cNvSpPr txBox="1">
            <a:spLocks noChangeArrowheads="1"/>
          </p:cNvSpPr>
          <p:nvPr/>
        </p:nvSpPr>
        <p:spPr bwMode="auto">
          <a:xfrm>
            <a:off x="3786188" y="4761119"/>
            <a:ext cx="16430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no buffer space!</a:t>
            </a:r>
          </a:p>
        </p:txBody>
      </p:sp>
      <p:sp>
        <p:nvSpPr>
          <p:cNvPr id="318" name="Rectangle 264">
            <a:extLst>
              <a:ext uri="{FF2B5EF4-FFF2-40B4-BE49-F238E27FC236}">
                <a16:creationId xmlns:a16="http://schemas.microsoft.com/office/drawing/2014/main" id="{D09A7464-92EB-C943-B1B0-D7DED6B7F590}"/>
              </a:ext>
            </a:extLst>
          </p:cNvPr>
          <p:cNvSpPr txBox="1">
            <a:spLocks noChangeArrowheads="1"/>
          </p:cNvSpPr>
          <p:nvPr/>
        </p:nvSpPr>
        <p:spPr>
          <a:xfrm>
            <a:off x="600313" y="1223059"/>
            <a:ext cx="5915913" cy="2132179"/>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0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3000" b="0" i="1" u="none" strike="noStrike" kern="1200" cap="none" spc="0" normalizeH="0" baseline="0" noProof="0" dirty="0">
                <a:ln>
                  <a:noFill/>
                </a:ln>
                <a:solidFill>
                  <a:srgbClr val="C00000"/>
                </a:solidFill>
                <a:effectLst/>
                <a:uLnTx/>
                <a:uFillTx/>
                <a:latin typeface="Calibri" panose="020F0502020204030204"/>
                <a:ea typeface="+mn-ea"/>
                <a:cs typeface="+mn-cs"/>
              </a:rPr>
              <a:t>some </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perfect knowledge</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packets can be lost (dropped at router) due  to full buffers</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knows when packet has been dropped: only resends if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known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to be lost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Slide Number Placeholder 2">
            <a:extLst>
              <a:ext uri="{FF2B5EF4-FFF2-40B4-BE49-F238E27FC236}">
                <a16:creationId xmlns:a16="http://schemas.microsoft.com/office/drawing/2014/main" id="{D2612AFA-2896-BE40-9DDD-29726BDC295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103</a:t>
            </a:fld>
            <a:endParaRPr lang="en-US" dirty="0"/>
          </a:p>
        </p:txBody>
      </p:sp>
    </p:spTree>
    <p:extLst>
      <p:ext uri="{BB962C8B-B14F-4D97-AF65-F5344CB8AC3E}">
        <p14:creationId xmlns:p14="http://schemas.microsoft.com/office/powerpoint/2010/main" val="7452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dissolve">
                                      <p:cBhvr>
                                        <p:cTn id="7" dur="500"/>
                                        <p:tgtEl>
                                          <p:spTgt spid="230"/>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0"/>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1"/>
                                        </p:tgtEl>
                                        <p:attrNameLst>
                                          <p:attrName>style.visibility</p:attrName>
                                        </p:attrNameLst>
                                      </p:cBhvr>
                                      <p:to>
                                        <p:strVal val="visible"/>
                                      </p:to>
                                    </p:set>
                                    <p:animEffect transition="in" filter="dissolve">
                                      <p:cBhvr>
                                        <p:cTn id="14" dur="500"/>
                                        <p:tgtEl>
                                          <p:spTgt spid="23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2"/>
                                        </p:tgtEl>
                                        <p:attrNameLst>
                                          <p:attrName>style.visibility</p:attrName>
                                        </p:attrNameLst>
                                      </p:cBhvr>
                                      <p:to>
                                        <p:strVal val="visible"/>
                                      </p:to>
                                    </p:set>
                                    <p:animEffect transition="in" filter="dissolve">
                                      <p:cBhvr>
                                        <p:cTn id="17" dur="500"/>
                                        <p:tgtEl>
                                          <p:spTgt spid="232"/>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26 0.17778 L 0.06328 0.17871 L 0.03451 0.24167 L 0.14323 0.24167 " pathEditMode="relative" rAng="0" ptsTypes="AAAAA">
                                      <p:cBhvr>
                                        <p:cTn id="20" dur="2000" fill="hold"/>
                                        <p:tgtEl>
                                          <p:spTgt spid="230"/>
                                        </p:tgtEl>
                                        <p:attrNameLst>
                                          <p:attrName>ppt_x</p:attrName>
                                          <p:attrName>ppt_y</p:attrName>
                                        </p:attrNameLst>
                                      </p:cBhvr>
                                      <p:rCtr x="7161" y="10301"/>
                                    </p:animMotion>
                                  </p:childTnLst>
                                </p:cTn>
                              </p:par>
                              <p:par>
                                <p:cTn id="21" presetID="9" presetClass="exit" presetSubtype="0" fill="hold" grpId="1" nodeType="withEffect">
                                  <p:stCondLst>
                                    <p:cond delay="0"/>
                                  </p:stCondLst>
                                  <p:childTnLst>
                                    <p:animEffect transition="out" filter="dissolve">
                                      <p:cBhvr>
                                        <p:cTn id="22" dur="500"/>
                                        <p:tgtEl>
                                          <p:spTgt spid="232"/>
                                        </p:tgtEl>
                                      </p:cBhvr>
                                    </p:animEffect>
                                    <p:set>
                                      <p:cBhvr>
                                        <p:cTn id="23" dur="1" fill="hold">
                                          <p:stCondLst>
                                            <p:cond delay="499"/>
                                          </p:stCondLst>
                                        </p:cTn>
                                        <p:tgtEl>
                                          <p:spTgt spid="232"/>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dissolve">
                                      <p:cBhvr>
                                        <p:cTn id="27" dur="500"/>
                                        <p:tgtEl>
                                          <p:spTgt spid="233"/>
                                        </p:tgtEl>
                                      </p:cBhvr>
                                    </p:animEffect>
                                  </p:childTnLst>
                                </p:cTn>
                              </p:par>
                            </p:childTnLst>
                          </p:cTn>
                        </p:par>
                        <p:par>
                          <p:cTn id="28" fill="hold">
                            <p:stCondLst>
                              <p:cond delay="5500"/>
                            </p:stCondLst>
                            <p:childTnLst>
                              <p:par>
                                <p:cTn id="29" presetID="9" presetClass="entr" presetSubtype="0"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dissolve">
                                      <p:cBhvr>
                                        <p:cTn id="31" dur="500"/>
                                        <p:tgtEl>
                                          <p:spTgt spid="160"/>
                                        </p:tgtEl>
                                      </p:cBhvr>
                                    </p:animEffect>
                                  </p:childTnLst>
                                </p:cTn>
                              </p:par>
                            </p:childTnLst>
                          </p:cTn>
                        </p:par>
                        <p:par>
                          <p:cTn id="32" fill="hold">
                            <p:stCondLst>
                              <p:cond delay="6000"/>
                            </p:stCondLst>
                            <p:childTnLst>
                              <p:par>
                                <p:cTn id="33" presetID="0" presetClass="path" presetSubtype="0" accel="50000" decel="50000" fill="hold" grpId="3" nodeType="afterEffect">
                                  <p:stCondLst>
                                    <p:cond delay="0"/>
                                  </p:stCondLst>
                                  <p:childTnLst>
                                    <p:animMotion origin="layout" path="M 0.14323 0.24167 L 0.14544 0.35116 " pathEditMode="relative" rAng="0" ptsTypes="AA">
                                      <p:cBhvr>
                                        <p:cTn id="34" dur="2000" fill="hold"/>
                                        <p:tgtEl>
                                          <p:spTgt spid="230"/>
                                        </p:tgtEl>
                                        <p:attrNameLst>
                                          <p:attrName>ppt_x</p:attrName>
                                          <p:attrName>ppt_y</p:attrName>
                                        </p:attrNameLst>
                                      </p:cBhvr>
                                      <p:rCtr x="104" y="5463"/>
                                    </p:animMotion>
                                  </p:childTnLst>
                                </p:cTn>
                              </p:par>
                              <p:par>
                                <p:cTn id="35" presetID="9" presetClass="exit" presetSubtype="0" fill="hold" grpId="1" nodeType="withEffect">
                                  <p:stCondLst>
                                    <p:cond delay="0"/>
                                  </p:stCondLst>
                                  <p:childTnLst>
                                    <p:animEffect transition="out" filter="dissolve">
                                      <p:cBhvr>
                                        <p:cTn id="36" dur="500"/>
                                        <p:tgtEl>
                                          <p:spTgt spid="233"/>
                                        </p:tgtEl>
                                      </p:cBhvr>
                                    </p:animEffect>
                                    <p:set>
                                      <p:cBhvr>
                                        <p:cTn id="37" dur="1" fill="hold">
                                          <p:stCondLst>
                                            <p:cond delay="499"/>
                                          </p:stCondLst>
                                        </p:cTn>
                                        <p:tgtEl>
                                          <p:spTgt spid="233"/>
                                        </p:tgtEl>
                                        <p:attrNameLst>
                                          <p:attrName>style.visibility</p:attrName>
                                        </p:attrNameLst>
                                      </p:cBhvr>
                                      <p:to>
                                        <p:strVal val="hidden"/>
                                      </p:to>
                                    </p:set>
                                  </p:childTnLst>
                                </p:cTn>
                              </p:par>
                            </p:childTnLst>
                          </p:cTn>
                        </p:par>
                        <p:par>
                          <p:cTn id="38" fill="hold">
                            <p:stCondLst>
                              <p:cond delay="8000"/>
                            </p:stCondLst>
                            <p:childTnLst>
                              <p:par>
                                <p:cTn id="39" presetID="9" presetClass="exit" presetSubtype="0" fill="hold" grpId="4" nodeType="afterEffect">
                                  <p:stCondLst>
                                    <p:cond delay="0"/>
                                  </p:stCondLst>
                                  <p:childTnLst>
                                    <p:animEffect transition="out" filter="dissolve">
                                      <p:cBhvr>
                                        <p:cTn id="40" dur="500"/>
                                        <p:tgtEl>
                                          <p:spTgt spid="230"/>
                                        </p:tgtEl>
                                      </p:cBhvr>
                                    </p:animEffect>
                                    <p:set>
                                      <p:cBhvr>
                                        <p:cTn id="41"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0" grpId="1" animBg="1"/>
      <p:bldP spid="230" grpId="2" animBg="1"/>
      <p:bldP spid="230" grpId="3" animBg="1"/>
      <p:bldP spid="230" grpId="4" animBg="1"/>
      <p:bldP spid="231" grpId="0" animBg="1"/>
      <p:bldP spid="232" grpId="0"/>
      <p:bldP spid="232" grpId="1"/>
      <p:bldP spid="233" grpId="0"/>
      <p:bldP spid="233"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Freeform 3">
            <a:extLst>
              <a:ext uri="{FF2B5EF4-FFF2-40B4-BE49-F238E27FC236}">
                <a16:creationId xmlns:a16="http://schemas.microsoft.com/office/drawing/2014/main" id="{78DA0B54-F98B-BB46-88B3-CE41F122DE26}"/>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74" name="Group 473">
            <a:extLst>
              <a:ext uri="{FF2B5EF4-FFF2-40B4-BE49-F238E27FC236}">
                <a16:creationId xmlns:a16="http://schemas.microsoft.com/office/drawing/2014/main" id="{B7831227-C019-F54D-8486-90C2641B233E}"/>
              </a:ext>
            </a:extLst>
          </p:cNvPr>
          <p:cNvGrpSpPr/>
          <p:nvPr/>
        </p:nvGrpSpPr>
        <p:grpSpPr>
          <a:xfrm>
            <a:off x="6249435" y="5024056"/>
            <a:ext cx="720732" cy="1182930"/>
            <a:chOff x="10910965" y="2513124"/>
            <a:chExt cx="586768" cy="904023"/>
          </a:xfrm>
        </p:grpSpPr>
        <p:sp>
          <p:nvSpPr>
            <p:cNvPr id="475" name="Rectangle 474">
              <a:extLst>
                <a:ext uri="{FF2B5EF4-FFF2-40B4-BE49-F238E27FC236}">
                  <a16:creationId xmlns:a16="http://schemas.microsoft.com/office/drawing/2014/main" id="{1F86B744-C8BE-A248-B391-C1A1E47E0A0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76" name="Straight Connector 475">
              <a:extLst>
                <a:ext uri="{FF2B5EF4-FFF2-40B4-BE49-F238E27FC236}">
                  <a16:creationId xmlns:a16="http://schemas.microsoft.com/office/drawing/2014/main" id="{900566A3-5320-FA4C-ABD1-930C515C0C89}"/>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93B54A25-2EFC-2B49-BB5B-BE990ACB6E19}"/>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A6538998-BDBF-DF4C-B2EC-77F281D72F0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968272CD-399F-264B-A633-827064A7E41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9" name="Freeform 9">
            <a:extLst>
              <a:ext uri="{FF2B5EF4-FFF2-40B4-BE49-F238E27FC236}">
                <a16:creationId xmlns:a16="http://schemas.microsoft.com/office/drawing/2014/main" id="{3605A7CD-486E-374E-857B-A5FED463149A}"/>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0" name="Group 169">
            <a:extLst>
              <a:ext uri="{FF2B5EF4-FFF2-40B4-BE49-F238E27FC236}">
                <a16:creationId xmlns:a16="http://schemas.microsoft.com/office/drawing/2014/main" id="{6BAE210C-B315-BF49-9E14-832C803385C1}"/>
              </a:ext>
            </a:extLst>
          </p:cNvPr>
          <p:cNvGrpSpPr/>
          <p:nvPr/>
        </p:nvGrpSpPr>
        <p:grpSpPr>
          <a:xfrm>
            <a:off x="1278678" y="4683698"/>
            <a:ext cx="720732" cy="1182930"/>
            <a:chOff x="10910965" y="2513124"/>
            <a:chExt cx="586768" cy="904023"/>
          </a:xfrm>
        </p:grpSpPr>
        <p:sp>
          <p:nvSpPr>
            <p:cNvPr id="466" name="Rectangle 465">
              <a:extLst>
                <a:ext uri="{FF2B5EF4-FFF2-40B4-BE49-F238E27FC236}">
                  <a16:creationId xmlns:a16="http://schemas.microsoft.com/office/drawing/2014/main" id="{782DF269-B22E-124D-A8AB-1B45AC4017F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67" name="Straight Connector 466">
              <a:extLst>
                <a:ext uri="{FF2B5EF4-FFF2-40B4-BE49-F238E27FC236}">
                  <a16:creationId xmlns:a16="http://schemas.microsoft.com/office/drawing/2014/main" id="{A7812E96-3B07-D348-AB53-B122DAB4E6B2}"/>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2B399334-1A8E-134C-B4FC-1DADB2572F9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2A8D4057-50A8-0C4E-B3DB-41EF5AA29419}"/>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303C7848-D36A-834E-9516-64CE78236ED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584477B2-231F-6342-BB1B-FEE6C59ECF52}"/>
              </a:ext>
            </a:extLst>
          </p:cNvPr>
          <p:cNvGrpSpPr/>
          <p:nvPr/>
        </p:nvGrpSpPr>
        <p:grpSpPr>
          <a:xfrm>
            <a:off x="2355044" y="3521091"/>
            <a:ext cx="720732" cy="1182930"/>
            <a:chOff x="10910965" y="2513124"/>
            <a:chExt cx="586768" cy="904023"/>
          </a:xfrm>
        </p:grpSpPr>
        <p:sp>
          <p:nvSpPr>
            <p:cNvPr id="461" name="Rectangle 460">
              <a:extLst>
                <a:ext uri="{FF2B5EF4-FFF2-40B4-BE49-F238E27FC236}">
                  <a16:creationId xmlns:a16="http://schemas.microsoft.com/office/drawing/2014/main" id="{6809513A-96B2-F747-B5DE-AE92732DF736}"/>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62" name="Straight Connector 461">
              <a:extLst>
                <a:ext uri="{FF2B5EF4-FFF2-40B4-BE49-F238E27FC236}">
                  <a16:creationId xmlns:a16="http://schemas.microsoft.com/office/drawing/2014/main" id="{12D921D5-B6BF-A24C-8002-5AB6451D58B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8E7AFE4F-E85D-E74E-9028-EA5E47E1FC08}"/>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A7E6CF1A-5E38-FC4A-91EC-B6B52C3CCCC0}"/>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7013E7D-279D-3441-A1FC-72573517FCAA}"/>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Freeform 6">
            <a:extLst>
              <a:ext uri="{FF2B5EF4-FFF2-40B4-BE49-F238E27FC236}">
                <a16:creationId xmlns:a16="http://schemas.microsoft.com/office/drawing/2014/main" id="{206261C0-C19D-5445-B1A1-7208FAA9D5C0}"/>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34">
            <a:extLst>
              <a:ext uri="{FF2B5EF4-FFF2-40B4-BE49-F238E27FC236}">
                <a16:creationId xmlns:a16="http://schemas.microsoft.com/office/drawing/2014/main" id="{2D5D8D25-47D7-4247-93AC-740845C8F29F}"/>
              </a:ext>
            </a:extLst>
          </p:cNvPr>
          <p:cNvGrpSpPr/>
          <p:nvPr/>
        </p:nvGrpSpPr>
        <p:grpSpPr>
          <a:xfrm>
            <a:off x="6698918" y="3667889"/>
            <a:ext cx="720732" cy="1182930"/>
            <a:chOff x="10910965" y="2513124"/>
            <a:chExt cx="586768" cy="904023"/>
          </a:xfrm>
        </p:grpSpPr>
        <p:sp>
          <p:nvSpPr>
            <p:cNvPr id="456" name="Rectangle 455">
              <a:extLst>
                <a:ext uri="{FF2B5EF4-FFF2-40B4-BE49-F238E27FC236}">
                  <a16:creationId xmlns:a16="http://schemas.microsoft.com/office/drawing/2014/main" id="{23DA77B2-BEC2-8945-AF87-82BF78DFEBDC}"/>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57" name="Straight Connector 456">
              <a:extLst>
                <a:ext uri="{FF2B5EF4-FFF2-40B4-BE49-F238E27FC236}">
                  <a16:creationId xmlns:a16="http://schemas.microsoft.com/office/drawing/2014/main" id="{5E0EB13A-C315-4845-B3CA-9996078979F7}"/>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77FF2C2F-77E2-114D-A87A-BE0DC699808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215BACD8-AE1A-024C-8113-15D983544269}"/>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4A77BC0A-EA01-7445-AAE0-B8E8936A6672}"/>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1" name="Group 330">
            <a:extLst>
              <a:ext uri="{FF2B5EF4-FFF2-40B4-BE49-F238E27FC236}">
                <a16:creationId xmlns:a16="http://schemas.microsoft.com/office/drawing/2014/main" id="{FFA35F8C-504E-E740-B268-F48CB484744A}"/>
              </a:ext>
            </a:extLst>
          </p:cNvPr>
          <p:cNvGrpSpPr/>
          <p:nvPr/>
        </p:nvGrpSpPr>
        <p:grpSpPr>
          <a:xfrm>
            <a:off x="3770696" y="5033645"/>
            <a:ext cx="1286871" cy="734927"/>
            <a:chOff x="7493876" y="2774731"/>
            <a:chExt cx="1481958" cy="894622"/>
          </a:xfrm>
        </p:grpSpPr>
        <p:sp>
          <p:nvSpPr>
            <p:cNvPr id="449" name="Freeform 448">
              <a:extLst>
                <a:ext uri="{FF2B5EF4-FFF2-40B4-BE49-F238E27FC236}">
                  <a16:creationId xmlns:a16="http://schemas.microsoft.com/office/drawing/2014/main" id="{0C5B982F-8D0D-5E4B-A5F4-51D4EACABD7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0" name="Oval 449">
              <a:extLst>
                <a:ext uri="{FF2B5EF4-FFF2-40B4-BE49-F238E27FC236}">
                  <a16:creationId xmlns:a16="http://schemas.microsoft.com/office/drawing/2014/main" id="{486B86C4-CAB3-2943-9DDD-58492CC7335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1" name="Group 450">
              <a:extLst>
                <a:ext uri="{FF2B5EF4-FFF2-40B4-BE49-F238E27FC236}">
                  <a16:creationId xmlns:a16="http://schemas.microsoft.com/office/drawing/2014/main" id="{2DD189E4-73DE-594A-9971-497300D8C426}"/>
                </a:ext>
              </a:extLst>
            </p:cNvPr>
            <p:cNvGrpSpPr/>
            <p:nvPr/>
          </p:nvGrpSpPr>
          <p:grpSpPr>
            <a:xfrm>
              <a:off x="7713663" y="2848339"/>
              <a:ext cx="1042107" cy="425543"/>
              <a:chOff x="7786941" y="2884917"/>
              <a:chExt cx="897649" cy="353919"/>
            </a:xfrm>
          </p:grpSpPr>
          <p:sp>
            <p:nvSpPr>
              <p:cNvPr id="452" name="Freeform 451">
                <a:extLst>
                  <a:ext uri="{FF2B5EF4-FFF2-40B4-BE49-F238E27FC236}">
                    <a16:creationId xmlns:a16="http://schemas.microsoft.com/office/drawing/2014/main" id="{E85CF2D0-3CFC-5E43-B858-03D42C9110A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EC9DAD17-F992-4F48-8267-9058E7CD27F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E710E015-BE76-AE4B-81F6-34C170D7132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Freeform 454">
                <a:extLst>
                  <a:ext uri="{FF2B5EF4-FFF2-40B4-BE49-F238E27FC236}">
                    <a16:creationId xmlns:a16="http://schemas.microsoft.com/office/drawing/2014/main" id="{E6F85A0B-00CE-6D4F-A4FF-FFB7E1C2F7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4" name="Group 124">
            <a:extLst>
              <a:ext uri="{FF2B5EF4-FFF2-40B4-BE49-F238E27FC236}">
                <a16:creationId xmlns:a16="http://schemas.microsoft.com/office/drawing/2014/main" id="{9BF07229-A6A4-AD45-97F8-02F77949015D}"/>
              </a:ext>
            </a:extLst>
          </p:cNvPr>
          <p:cNvGrpSpPr>
            <a:grpSpLocks/>
          </p:cNvGrpSpPr>
          <p:nvPr/>
        </p:nvGrpSpPr>
        <p:grpSpPr bwMode="auto">
          <a:xfrm>
            <a:off x="1317421" y="3877120"/>
            <a:ext cx="645431" cy="569172"/>
            <a:chOff x="-44" y="1473"/>
            <a:chExt cx="981" cy="1105"/>
          </a:xfrm>
        </p:grpSpPr>
        <p:pic>
          <p:nvPicPr>
            <p:cNvPr id="447" name="Picture 125" descr="desktop_computer_stylized_medium">
              <a:extLst>
                <a:ext uri="{FF2B5EF4-FFF2-40B4-BE49-F238E27FC236}">
                  <a16:creationId xmlns:a16="http://schemas.microsoft.com/office/drawing/2014/main" id="{7307EF69-0AD9-7347-B5CF-13B9A3CE2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26">
              <a:extLst>
                <a:ext uri="{FF2B5EF4-FFF2-40B4-BE49-F238E27FC236}">
                  <a16:creationId xmlns:a16="http://schemas.microsoft.com/office/drawing/2014/main" id="{70150EB8-302C-104D-A225-CB59DD73AD6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36" name="Freeform 12">
            <a:extLst>
              <a:ext uri="{FF2B5EF4-FFF2-40B4-BE49-F238E27FC236}">
                <a16:creationId xmlns:a16="http://schemas.microsoft.com/office/drawing/2014/main" id="{0457B109-DCF7-7B48-990C-188E960DA7E2}"/>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7" name="Line 33">
            <a:extLst>
              <a:ext uri="{FF2B5EF4-FFF2-40B4-BE49-F238E27FC236}">
                <a16:creationId xmlns:a16="http://schemas.microsoft.com/office/drawing/2014/main" id="{378BB6D2-BFAA-E544-BB30-E3BAC64FEF3E}"/>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38" name="Text Box 42">
            <a:extLst>
              <a:ext uri="{FF2B5EF4-FFF2-40B4-BE49-F238E27FC236}">
                <a16:creationId xmlns:a16="http://schemas.microsoft.com/office/drawing/2014/main" id="{E22D8322-6AC1-024E-A7E0-7FB476A5F28E}"/>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39" name="Text Box 52">
            <a:extLst>
              <a:ext uri="{FF2B5EF4-FFF2-40B4-BE49-F238E27FC236}">
                <a16:creationId xmlns:a16="http://schemas.microsoft.com/office/drawing/2014/main" id="{C9BA4092-FFBC-344B-B0CD-5F77B5C37F21}"/>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340" name="Line 53">
            <a:extLst>
              <a:ext uri="{FF2B5EF4-FFF2-40B4-BE49-F238E27FC236}">
                <a16:creationId xmlns:a16="http://schemas.microsoft.com/office/drawing/2014/main" id="{D40AEB36-CE2F-6240-A4C3-F1CF224B9976}"/>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1" name="Line 54">
            <a:extLst>
              <a:ext uri="{FF2B5EF4-FFF2-40B4-BE49-F238E27FC236}">
                <a16:creationId xmlns:a16="http://schemas.microsoft.com/office/drawing/2014/main" id="{495C95A8-89BF-AD47-9100-5231A4D8B0C2}"/>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2" name="Line 55">
            <a:extLst>
              <a:ext uri="{FF2B5EF4-FFF2-40B4-BE49-F238E27FC236}">
                <a16:creationId xmlns:a16="http://schemas.microsoft.com/office/drawing/2014/main" id="{120B847C-F27F-494F-8014-E8B621196DE4}"/>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3" name="Line 57">
            <a:extLst>
              <a:ext uri="{FF2B5EF4-FFF2-40B4-BE49-F238E27FC236}">
                <a16:creationId xmlns:a16="http://schemas.microsoft.com/office/drawing/2014/main" id="{960F0352-E2A3-DE4C-9E29-AD02BDE1E663}"/>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45" name="Group 127">
            <a:extLst>
              <a:ext uri="{FF2B5EF4-FFF2-40B4-BE49-F238E27FC236}">
                <a16:creationId xmlns:a16="http://schemas.microsoft.com/office/drawing/2014/main" id="{3AD20F85-F9D5-B241-A4C0-83AA3C7AFA1C}"/>
              </a:ext>
            </a:extLst>
          </p:cNvPr>
          <p:cNvGrpSpPr>
            <a:grpSpLocks/>
          </p:cNvGrpSpPr>
          <p:nvPr/>
        </p:nvGrpSpPr>
        <p:grpSpPr bwMode="auto">
          <a:xfrm>
            <a:off x="7531958" y="4473878"/>
            <a:ext cx="284691" cy="577481"/>
            <a:chOff x="4140" y="429"/>
            <a:chExt cx="1425" cy="2396"/>
          </a:xfrm>
        </p:grpSpPr>
        <p:sp>
          <p:nvSpPr>
            <p:cNvPr id="409" name="Freeform 128">
              <a:extLst>
                <a:ext uri="{FF2B5EF4-FFF2-40B4-BE49-F238E27FC236}">
                  <a16:creationId xmlns:a16="http://schemas.microsoft.com/office/drawing/2014/main" id="{0B4C7EC1-ADAA-B244-8CDF-3FEFCFF9F2D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0" name="Rectangle 129">
              <a:extLst>
                <a:ext uri="{FF2B5EF4-FFF2-40B4-BE49-F238E27FC236}">
                  <a16:creationId xmlns:a16="http://schemas.microsoft.com/office/drawing/2014/main" id="{A0FF8C35-B0F8-A74B-9E6E-A21B68AFBDF1}"/>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1" name="Freeform 130">
              <a:extLst>
                <a:ext uri="{FF2B5EF4-FFF2-40B4-BE49-F238E27FC236}">
                  <a16:creationId xmlns:a16="http://schemas.microsoft.com/office/drawing/2014/main" id="{B8A6A9CE-AE19-9646-8506-8FABE239754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2" name="Freeform 131">
              <a:extLst>
                <a:ext uri="{FF2B5EF4-FFF2-40B4-BE49-F238E27FC236}">
                  <a16:creationId xmlns:a16="http://schemas.microsoft.com/office/drawing/2014/main" id="{920D5DF8-F10D-784B-A501-18ADE558747A}"/>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13" name="Rectangle 132">
              <a:extLst>
                <a:ext uri="{FF2B5EF4-FFF2-40B4-BE49-F238E27FC236}">
                  <a16:creationId xmlns:a16="http://schemas.microsoft.com/office/drawing/2014/main" id="{158A36BE-3875-984B-860D-8A0FE0867C21}"/>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14" name="Group 133">
              <a:extLst>
                <a:ext uri="{FF2B5EF4-FFF2-40B4-BE49-F238E27FC236}">
                  <a16:creationId xmlns:a16="http://schemas.microsoft.com/office/drawing/2014/main" id="{E5497F18-12AE-964F-A3C6-A90B513556BE}"/>
                </a:ext>
              </a:extLst>
            </p:cNvPr>
            <p:cNvGrpSpPr>
              <a:grpSpLocks/>
            </p:cNvGrpSpPr>
            <p:nvPr/>
          </p:nvGrpSpPr>
          <p:grpSpPr bwMode="auto">
            <a:xfrm>
              <a:off x="4749" y="668"/>
              <a:ext cx="581" cy="145"/>
              <a:chOff x="614" y="2568"/>
              <a:chExt cx="725" cy="139"/>
            </a:xfrm>
          </p:grpSpPr>
          <p:sp>
            <p:nvSpPr>
              <p:cNvPr id="439" name="AutoShape 134">
                <a:extLst>
                  <a:ext uri="{FF2B5EF4-FFF2-40B4-BE49-F238E27FC236}">
                    <a16:creationId xmlns:a16="http://schemas.microsoft.com/office/drawing/2014/main" id="{44D06AC1-BE64-AD44-B78A-06EA0742660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0" name="AutoShape 135">
                <a:extLst>
                  <a:ext uri="{FF2B5EF4-FFF2-40B4-BE49-F238E27FC236}">
                    <a16:creationId xmlns:a16="http://schemas.microsoft.com/office/drawing/2014/main" id="{AB2F27B0-5EAD-DE4F-BB61-62C23D5FBC86}"/>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15" name="Rectangle 136">
              <a:extLst>
                <a:ext uri="{FF2B5EF4-FFF2-40B4-BE49-F238E27FC236}">
                  <a16:creationId xmlns:a16="http://schemas.microsoft.com/office/drawing/2014/main" id="{497EAA10-56C6-FF48-9B71-8DD4C9104F4D}"/>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16" name="Group 137">
              <a:extLst>
                <a:ext uri="{FF2B5EF4-FFF2-40B4-BE49-F238E27FC236}">
                  <a16:creationId xmlns:a16="http://schemas.microsoft.com/office/drawing/2014/main" id="{C3283769-C067-6D49-911F-DE095B9010DC}"/>
                </a:ext>
              </a:extLst>
            </p:cNvPr>
            <p:cNvGrpSpPr>
              <a:grpSpLocks/>
            </p:cNvGrpSpPr>
            <p:nvPr/>
          </p:nvGrpSpPr>
          <p:grpSpPr bwMode="auto">
            <a:xfrm>
              <a:off x="4747" y="994"/>
              <a:ext cx="581" cy="134"/>
              <a:chOff x="614" y="2568"/>
              <a:chExt cx="725" cy="139"/>
            </a:xfrm>
          </p:grpSpPr>
          <p:sp>
            <p:nvSpPr>
              <p:cNvPr id="437" name="AutoShape 138">
                <a:extLst>
                  <a:ext uri="{FF2B5EF4-FFF2-40B4-BE49-F238E27FC236}">
                    <a16:creationId xmlns:a16="http://schemas.microsoft.com/office/drawing/2014/main" id="{AB151B02-EE9D-8247-BD54-A32913D967B6}"/>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8" name="AutoShape 139">
                <a:extLst>
                  <a:ext uri="{FF2B5EF4-FFF2-40B4-BE49-F238E27FC236}">
                    <a16:creationId xmlns:a16="http://schemas.microsoft.com/office/drawing/2014/main" id="{FEF7F223-DA6D-0843-95D8-3849E237504B}"/>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17" name="Rectangle 140">
              <a:extLst>
                <a:ext uri="{FF2B5EF4-FFF2-40B4-BE49-F238E27FC236}">
                  <a16:creationId xmlns:a16="http://schemas.microsoft.com/office/drawing/2014/main" id="{7E6BEA62-9B73-F64A-AD66-03070B2683C2}"/>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8" name="Rectangle 141">
              <a:extLst>
                <a:ext uri="{FF2B5EF4-FFF2-40B4-BE49-F238E27FC236}">
                  <a16:creationId xmlns:a16="http://schemas.microsoft.com/office/drawing/2014/main" id="{B703598A-F43E-8F44-AA55-32B934E36F72}"/>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19" name="Group 142">
              <a:extLst>
                <a:ext uri="{FF2B5EF4-FFF2-40B4-BE49-F238E27FC236}">
                  <a16:creationId xmlns:a16="http://schemas.microsoft.com/office/drawing/2014/main" id="{37E008B5-DF9F-4741-9481-59DB934698E8}"/>
                </a:ext>
              </a:extLst>
            </p:cNvPr>
            <p:cNvGrpSpPr>
              <a:grpSpLocks/>
            </p:cNvGrpSpPr>
            <p:nvPr/>
          </p:nvGrpSpPr>
          <p:grpSpPr bwMode="auto">
            <a:xfrm>
              <a:off x="4735" y="1627"/>
              <a:ext cx="582" cy="151"/>
              <a:chOff x="614" y="2568"/>
              <a:chExt cx="725" cy="139"/>
            </a:xfrm>
          </p:grpSpPr>
          <p:sp>
            <p:nvSpPr>
              <p:cNvPr id="435" name="AutoShape 143">
                <a:extLst>
                  <a:ext uri="{FF2B5EF4-FFF2-40B4-BE49-F238E27FC236}">
                    <a16:creationId xmlns:a16="http://schemas.microsoft.com/office/drawing/2014/main" id="{4DFCD725-D192-594A-9091-58E3EB174CD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6" name="AutoShape 144">
                <a:extLst>
                  <a:ext uri="{FF2B5EF4-FFF2-40B4-BE49-F238E27FC236}">
                    <a16:creationId xmlns:a16="http://schemas.microsoft.com/office/drawing/2014/main" id="{E1E81217-E6F8-7E4C-83BD-39023D5FF172}"/>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20" name="Freeform 145">
              <a:extLst>
                <a:ext uri="{FF2B5EF4-FFF2-40B4-BE49-F238E27FC236}">
                  <a16:creationId xmlns:a16="http://schemas.microsoft.com/office/drawing/2014/main" id="{C9C21037-BEFA-DF45-969E-77E95675D29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21" name="Group 146">
              <a:extLst>
                <a:ext uri="{FF2B5EF4-FFF2-40B4-BE49-F238E27FC236}">
                  <a16:creationId xmlns:a16="http://schemas.microsoft.com/office/drawing/2014/main" id="{8C21E2FB-1E40-4E43-8A6F-A77D3B537718}"/>
                </a:ext>
              </a:extLst>
            </p:cNvPr>
            <p:cNvGrpSpPr>
              <a:grpSpLocks/>
            </p:cNvGrpSpPr>
            <p:nvPr/>
          </p:nvGrpSpPr>
          <p:grpSpPr bwMode="auto">
            <a:xfrm>
              <a:off x="4739" y="1327"/>
              <a:ext cx="582" cy="139"/>
              <a:chOff x="614" y="2568"/>
              <a:chExt cx="725" cy="139"/>
            </a:xfrm>
          </p:grpSpPr>
          <p:sp>
            <p:nvSpPr>
              <p:cNvPr id="433" name="AutoShape 147">
                <a:extLst>
                  <a:ext uri="{FF2B5EF4-FFF2-40B4-BE49-F238E27FC236}">
                    <a16:creationId xmlns:a16="http://schemas.microsoft.com/office/drawing/2014/main" id="{3FB07F3E-B384-BA42-B9DC-3F347F4454A1}"/>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4" name="AutoShape 148">
                <a:extLst>
                  <a:ext uri="{FF2B5EF4-FFF2-40B4-BE49-F238E27FC236}">
                    <a16:creationId xmlns:a16="http://schemas.microsoft.com/office/drawing/2014/main" id="{53CFABFE-9ECC-654C-A26F-077B10C41C5B}"/>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22" name="Rectangle 149">
              <a:extLst>
                <a:ext uri="{FF2B5EF4-FFF2-40B4-BE49-F238E27FC236}">
                  <a16:creationId xmlns:a16="http://schemas.microsoft.com/office/drawing/2014/main" id="{2ADBFF81-E61D-BD42-A5DA-C6C72A45BA91}"/>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3" name="Freeform 150">
              <a:extLst>
                <a:ext uri="{FF2B5EF4-FFF2-40B4-BE49-F238E27FC236}">
                  <a16:creationId xmlns:a16="http://schemas.microsoft.com/office/drawing/2014/main" id="{B801D18D-12AF-604B-826B-87612B4BE25A}"/>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4" name="Freeform 151">
              <a:extLst>
                <a:ext uri="{FF2B5EF4-FFF2-40B4-BE49-F238E27FC236}">
                  <a16:creationId xmlns:a16="http://schemas.microsoft.com/office/drawing/2014/main" id="{E0D76583-E225-D143-AD69-86F92601178E}"/>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5" name="Oval 152">
              <a:extLst>
                <a:ext uri="{FF2B5EF4-FFF2-40B4-BE49-F238E27FC236}">
                  <a16:creationId xmlns:a16="http://schemas.microsoft.com/office/drawing/2014/main" id="{B87BD5BD-84ED-1A45-B304-E70CB33272B5}"/>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6" name="Freeform 153">
              <a:extLst>
                <a:ext uri="{FF2B5EF4-FFF2-40B4-BE49-F238E27FC236}">
                  <a16:creationId xmlns:a16="http://schemas.microsoft.com/office/drawing/2014/main" id="{AC83A214-EE2C-7D46-A95B-93B9ECF9794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7" name="AutoShape 154">
              <a:extLst>
                <a:ext uri="{FF2B5EF4-FFF2-40B4-BE49-F238E27FC236}">
                  <a16:creationId xmlns:a16="http://schemas.microsoft.com/office/drawing/2014/main" id="{E7B0CC33-9743-9840-8876-CD696FD4644E}"/>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8" name="AutoShape 155">
              <a:extLst>
                <a:ext uri="{FF2B5EF4-FFF2-40B4-BE49-F238E27FC236}">
                  <a16:creationId xmlns:a16="http://schemas.microsoft.com/office/drawing/2014/main" id="{90FDCD67-DF9D-014D-94A7-D70073231139}"/>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9" name="Oval 156">
              <a:extLst>
                <a:ext uri="{FF2B5EF4-FFF2-40B4-BE49-F238E27FC236}">
                  <a16:creationId xmlns:a16="http://schemas.microsoft.com/office/drawing/2014/main" id="{B70C62CF-87D8-BD4F-8287-EAFAD6879C9C}"/>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0" name="Oval 157">
              <a:extLst>
                <a:ext uri="{FF2B5EF4-FFF2-40B4-BE49-F238E27FC236}">
                  <a16:creationId xmlns:a16="http://schemas.microsoft.com/office/drawing/2014/main" id="{9CB3EBC8-732C-2243-9992-39D2F18B4FAC}"/>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31" name="Oval 158">
              <a:extLst>
                <a:ext uri="{FF2B5EF4-FFF2-40B4-BE49-F238E27FC236}">
                  <a16:creationId xmlns:a16="http://schemas.microsoft.com/office/drawing/2014/main" id="{F6C1B254-B4D2-D447-9853-48F46447F66A}"/>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2" name="Rectangle 159">
              <a:extLst>
                <a:ext uri="{FF2B5EF4-FFF2-40B4-BE49-F238E27FC236}">
                  <a16:creationId xmlns:a16="http://schemas.microsoft.com/office/drawing/2014/main" id="{0ACFD0C6-117A-4E4E-ABC4-5883C7B0EF1B}"/>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6" name="Group 160">
            <a:extLst>
              <a:ext uri="{FF2B5EF4-FFF2-40B4-BE49-F238E27FC236}">
                <a16:creationId xmlns:a16="http://schemas.microsoft.com/office/drawing/2014/main" id="{C6CE532B-F6A8-1F45-B978-5D94FE3A17B7}"/>
              </a:ext>
            </a:extLst>
          </p:cNvPr>
          <p:cNvGrpSpPr>
            <a:grpSpLocks/>
          </p:cNvGrpSpPr>
          <p:nvPr/>
        </p:nvGrpSpPr>
        <p:grpSpPr bwMode="auto">
          <a:xfrm>
            <a:off x="585296" y="5655276"/>
            <a:ext cx="645431" cy="569172"/>
            <a:chOff x="-44" y="1473"/>
            <a:chExt cx="981" cy="1105"/>
          </a:xfrm>
        </p:grpSpPr>
        <p:pic>
          <p:nvPicPr>
            <p:cNvPr id="407" name="Picture 161" descr="desktop_computer_stylized_medium">
              <a:extLst>
                <a:ext uri="{FF2B5EF4-FFF2-40B4-BE49-F238E27FC236}">
                  <a16:creationId xmlns:a16="http://schemas.microsoft.com/office/drawing/2014/main" id="{3D454C67-648C-464C-9348-5D5073002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 name="Freeform 162">
              <a:extLst>
                <a:ext uri="{FF2B5EF4-FFF2-40B4-BE49-F238E27FC236}">
                  <a16:creationId xmlns:a16="http://schemas.microsoft.com/office/drawing/2014/main" id="{AF9C0563-4685-1D4B-BCCD-35AFDE3FA6D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47" name="Group 163">
            <a:extLst>
              <a:ext uri="{FF2B5EF4-FFF2-40B4-BE49-F238E27FC236}">
                <a16:creationId xmlns:a16="http://schemas.microsoft.com/office/drawing/2014/main" id="{B6D845CD-0E90-2A48-9E39-CEAB78AAF9D3}"/>
              </a:ext>
            </a:extLst>
          </p:cNvPr>
          <p:cNvGrpSpPr>
            <a:grpSpLocks/>
          </p:cNvGrpSpPr>
          <p:nvPr/>
        </p:nvGrpSpPr>
        <p:grpSpPr bwMode="auto">
          <a:xfrm>
            <a:off x="7141970" y="5736859"/>
            <a:ext cx="284691" cy="577481"/>
            <a:chOff x="4140" y="429"/>
            <a:chExt cx="1425" cy="2396"/>
          </a:xfrm>
        </p:grpSpPr>
        <p:sp>
          <p:nvSpPr>
            <p:cNvPr id="375" name="Freeform 164">
              <a:extLst>
                <a:ext uri="{FF2B5EF4-FFF2-40B4-BE49-F238E27FC236}">
                  <a16:creationId xmlns:a16="http://schemas.microsoft.com/office/drawing/2014/main" id="{AC1944D9-AB2D-A840-B696-F06D81AC9CA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6" name="Rectangle 165">
              <a:extLst>
                <a:ext uri="{FF2B5EF4-FFF2-40B4-BE49-F238E27FC236}">
                  <a16:creationId xmlns:a16="http://schemas.microsoft.com/office/drawing/2014/main" id="{FE3F2702-7FD8-D84F-B02B-60338FAC6456}"/>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7" name="Freeform 166">
              <a:extLst>
                <a:ext uri="{FF2B5EF4-FFF2-40B4-BE49-F238E27FC236}">
                  <a16:creationId xmlns:a16="http://schemas.microsoft.com/office/drawing/2014/main" id="{AE3945C7-89B6-AE48-8EE1-FAE01D503FE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8" name="Freeform 167">
              <a:extLst>
                <a:ext uri="{FF2B5EF4-FFF2-40B4-BE49-F238E27FC236}">
                  <a16:creationId xmlns:a16="http://schemas.microsoft.com/office/drawing/2014/main" id="{8B262BBF-D0A1-384E-849C-4C274B7FE56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9" name="Rectangle 168">
              <a:extLst>
                <a:ext uri="{FF2B5EF4-FFF2-40B4-BE49-F238E27FC236}">
                  <a16:creationId xmlns:a16="http://schemas.microsoft.com/office/drawing/2014/main" id="{B21054BF-A0F7-5548-9EE7-4534695D12BF}"/>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80" name="Group 169">
              <a:extLst>
                <a:ext uri="{FF2B5EF4-FFF2-40B4-BE49-F238E27FC236}">
                  <a16:creationId xmlns:a16="http://schemas.microsoft.com/office/drawing/2014/main" id="{2C63B899-F37C-2843-B0E4-6A8FD67FEB3C}"/>
                </a:ext>
              </a:extLst>
            </p:cNvPr>
            <p:cNvGrpSpPr>
              <a:grpSpLocks/>
            </p:cNvGrpSpPr>
            <p:nvPr/>
          </p:nvGrpSpPr>
          <p:grpSpPr bwMode="auto">
            <a:xfrm>
              <a:off x="4749" y="668"/>
              <a:ext cx="581" cy="145"/>
              <a:chOff x="614" y="2568"/>
              <a:chExt cx="725" cy="139"/>
            </a:xfrm>
          </p:grpSpPr>
          <p:sp>
            <p:nvSpPr>
              <p:cNvPr id="405" name="AutoShape 170">
                <a:extLst>
                  <a:ext uri="{FF2B5EF4-FFF2-40B4-BE49-F238E27FC236}">
                    <a16:creationId xmlns:a16="http://schemas.microsoft.com/office/drawing/2014/main" id="{94C05A2E-6617-C343-8F01-95B4E8D0C0AD}"/>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6" name="AutoShape 171">
                <a:extLst>
                  <a:ext uri="{FF2B5EF4-FFF2-40B4-BE49-F238E27FC236}">
                    <a16:creationId xmlns:a16="http://schemas.microsoft.com/office/drawing/2014/main" id="{881D794E-FF34-414B-ABDF-C5EFE314129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81" name="Rectangle 172">
              <a:extLst>
                <a:ext uri="{FF2B5EF4-FFF2-40B4-BE49-F238E27FC236}">
                  <a16:creationId xmlns:a16="http://schemas.microsoft.com/office/drawing/2014/main" id="{1248FF3D-9E05-3A40-AB88-FD1C22C30F07}"/>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82" name="Group 173">
              <a:extLst>
                <a:ext uri="{FF2B5EF4-FFF2-40B4-BE49-F238E27FC236}">
                  <a16:creationId xmlns:a16="http://schemas.microsoft.com/office/drawing/2014/main" id="{AEA37B61-C679-BD4C-946C-0850A830FE28}"/>
                </a:ext>
              </a:extLst>
            </p:cNvPr>
            <p:cNvGrpSpPr>
              <a:grpSpLocks/>
            </p:cNvGrpSpPr>
            <p:nvPr/>
          </p:nvGrpSpPr>
          <p:grpSpPr bwMode="auto">
            <a:xfrm>
              <a:off x="4747" y="994"/>
              <a:ext cx="581" cy="134"/>
              <a:chOff x="614" y="2568"/>
              <a:chExt cx="725" cy="139"/>
            </a:xfrm>
          </p:grpSpPr>
          <p:sp>
            <p:nvSpPr>
              <p:cNvPr id="403" name="AutoShape 174">
                <a:extLst>
                  <a:ext uri="{FF2B5EF4-FFF2-40B4-BE49-F238E27FC236}">
                    <a16:creationId xmlns:a16="http://schemas.microsoft.com/office/drawing/2014/main" id="{E18E671A-3A85-AB40-A9A6-C1676123ED1A}"/>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4" name="AutoShape 175">
                <a:extLst>
                  <a:ext uri="{FF2B5EF4-FFF2-40B4-BE49-F238E27FC236}">
                    <a16:creationId xmlns:a16="http://schemas.microsoft.com/office/drawing/2014/main" id="{091465B3-523F-F74A-848E-134B2B03659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83" name="Rectangle 176">
              <a:extLst>
                <a:ext uri="{FF2B5EF4-FFF2-40B4-BE49-F238E27FC236}">
                  <a16:creationId xmlns:a16="http://schemas.microsoft.com/office/drawing/2014/main" id="{9F161249-61DD-1645-8787-2796E69D4525}"/>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4" name="Rectangle 177">
              <a:extLst>
                <a:ext uri="{FF2B5EF4-FFF2-40B4-BE49-F238E27FC236}">
                  <a16:creationId xmlns:a16="http://schemas.microsoft.com/office/drawing/2014/main" id="{AA505E39-11E3-4D49-96C3-80F10D41D46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85" name="Group 178">
              <a:extLst>
                <a:ext uri="{FF2B5EF4-FFF2-40B4-BE49-F238E27FC236}">
                  <a16:creationId xmlns:a16="http://schemas.microsoft.com/office/drawing/2014/main" id="{A3C57DB1-4919-604C-A319-3C717B76618C}"/>
                </a:ext>
              </a:extLst>
            </p:cNvPr>
            <p:cNvGrpSpPr>
              <a:grpSpLocks/>
            </p:cNvGrpSpPr>
            <p:nvPr/>
          </p:nvGrpSpPr>
          <p:grpSpPr bwMode="auto">
            <a:xfrm>
              <a:off x="4735" y="1627"/>
              <a:ext cx="582" cy="151"/>
              <a:chOff x="614" y="2568"/>
              <a:chExt cx="725" cy="139"/>
            </a:xfrm>
          </p:grpSpPr>
          <p:sp>
            <p:nvSpPr>
              <p:cNvPr id="401" name="AutoShape 179">
                <a:extLst>
                  <a:ext uri="{FF2B5EF4-FFF2-40B4-BE49-F238E27FC236}">
                    <a16:creationId xmlns:a16="http://schemas.microsoft.com/office/drawing/2014/main" id="{5E8B2822-F633-304D-B3EE-0E72DDC60D6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2" name="AutoShape 180">
                <a:extLst>
                  <a:ext uri="{FF2B5EF4-FFF2-40B4-BE49-F238E27FC236}">
                    <a16:creationId xmlns:a16="http://schemas.microsoft.com/office/drawing/2014/main" id="{05C20314-621B-134F-97EA-D4A0DDECDD4F}"/>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86" name="Freeform 181">
              <a:extLst>
                <a:ext uri="{FF2B5EF4-FFF2-40B4-BE49-F238E27FC236}">
                  <a16:creationId xmlns:a16="http://schemas.microsoft.com/office/drawing/2014/main" id="{BD2DBEB0-3968-0649-BC9B-64EA7317E00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87" name="Group 182">
              <a:extLst>
                <a:ext uri="{FF2B5EF4-FFF2-40B4-BE49-F238E27FC236}">
                  <a16:creationId xmlns:a16="http://schemas.microsoft.com/office/drawing/2014/main" id="{BFC44DA6-F534-CD44-A919-BDA60B793836}"/>
                </a:ext>
              </a:extLst>
            </p:cNvPr>
            <p:cNvGrpSpPr>
              <a:grpSpLocks/>
            </p:cNvGrpSpPr>
            <p:nvPr/>
          </p:nvGrpSpPr>
          <p:grpSpPr bwMode="auto">
            <a:xfrm>
              <a:off x="4739" y="1327"/>
              <a:ext cx="582" cy="139"/>
              <a:chOff x="614" y="2568"/>
              <a:chExt cx="725" cy="139"/>
            </a:xfrm>
          </p:grpSpPr>
          <p:sp>
            <p:nvSpPr>
              <p:cNvPr id="399" name="AutoShape 183">
                <a:extLst>
                  <a:ext uri="{FF2B5EF4-FFF2-40B4-BE49-F238E27FC236}">
                    <a16:creationId xmlns:a16="http://schemas.microsoft.com/office/drawing/2014/main" id="{E60E8D05-3918-B747-A606-FC0E1386C154}"/>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0" name="AutoShape 184">
                <a:extLst>
                  <a:ext uri="{FF2B5EF4-FFF2-40B4-BE49-F238E27FC236}">
                    <a16:creationId xmlns:a16="http://schemas.microsoft.com/office/drawing/2014/main" id="{8735D17B-A685-3648-8255-F30DD55695AC}"/>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88" name="Rectangle 185">
              <a:extLst>
                <a:ext uri="{FF2B5EF4-FFF2-40B4-BE49-F238E27FC236}">
                  <a16:creationId xmlns:a16="http://schemas.microsoft.com/office/drawing/2014/main" id="{B66C501C-7D5B-8E4B-B068-5CCE73A04052}"/>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9" name="Freeform 186">
              <a:extLst>
                <a:ext uri="{FF2B5EF4-FFF2-40B4-BE49-F238E27FC236}">
                  <a16:creationId xmlns:a16="http://schemas.microsoft.com/office/drawing/2014/main" id="{33C62712-7A81-4F41-B474-B9218B7AFA0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0" name="Freeform 187">
              <a:extLst>
                <a:ext uri="{FF2B5EF4-FFF2-40B4-BE49-F238E27FC236}">
                  <a16:creationId xmlns:a16="http://schemas.microsoft.com/office/drawing/2014/main" id="{E4B6BE7D-DBBB-B44D-A0F9-E40A81D7F43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1" name="Oval 188">
              <a:extLst>
                <a:ext uri="{FF2B5EF4-FFF2-40B4-BE49-F238E27FC236}">
                  <a16:creationId xmlns:a16="http://schemas.microsoft.com/office/drawing/2014/main" id="{6D17DB9A-DA87-3640-89B5-EA939BE73CED}"/>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2" name="Freeform 189">
              <a:extLst>
                <a:ext uri="{FF2B5EF4-FFF2-40B4-BE49-F238E27FC236}">
                  <a16:creationId xmlns:a16="http://schemas.microsoft.com/office/drawing/2014/main" id="{2DE874C4-BF52-8245-9555-CA025B392D7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3" name="AutoShape 190">
              <a:extLst>
                <a:ext uri="{FF2B5EF4-FFF2-40B4-BE49-F238E27FC236}">
                  <a16:creationId xmlns:a16="http://schemas.microsoft.com/office/drawing/2014/main" id="{D15AD96A-57FC-B240-8995-DEDB6B8C42C8}"/>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4" name="AutoShape 191">
              <a:extLst>
                <a:ext uri="{FF2B5EF4-FFF2-40B4-BE49-F238E27FC236}">
                  <a16:creationId xmlns:a16="http://schemas.microsoft.com/office/drawing/2014/main" id="{9B662CF9-5E9F-EE42-826A-BA11CF39366A}"/>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5" name="Oval 192">
              <a:extLst>
                <a:ext uri="{FF2B5EF4-FFF2-40B4-BE49-F238E27FC236}">
                  <a16:creationId xmlns:a16="http://schemas.microsoft.com/office/drawing/2014/main" id="{F2A6059E-C073-154E-9CDE-85E284A9C1E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6" name="Oval 193">
              <a:extLst>
                <a:ext uri="{FF2B5EF4-FFF2-40B4-BE49-F238E27FC236}">
                  <a16:creationId xmlns:a16="http://schemas.microsoft.com/office/drawing/2014/main" id="{55ECAC8A-9EEB-3F47-B474-796C5779F66F}"/>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97" name="Oval 194">
              <a:extLst>
                <a:ext uri="{FF2B5EF4-FFF2-40B4-BE49-F238E27FC236}">
                  <a16:creationId xmlns:a16="http://schemas.microsoft.com/office/drawing/2014/main" id="{F009E702-300F-2245-8184-904D723ECFB1}"/>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8" name="Rectangle 195">
              <a:extLst>
                <a:ext uri="{FF2B5EF4-FFF2-40B4-BE49-F238E27FC236}">
                  <a16:creationId xmlns:a16="http://schemas.microsoft.com/office/drawing/2014/main" id="{E1220E42-05A2-224A-AF06-8BC122552018}"/>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48" name="Line 57">
            <a:extLst>
              <a:ext uri="{FF2B5EF4-FFF2-40B4-BE49-F238E27FC236}">
                <a16:creationId xmlns:a16="http://schemas.microsoft.com/office/drawing/2014/main" id="{BE19B1CA-E01A-2D4A-A501-25E01C74D0D9}"/>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9" name="Line 57">
            <a:extLst>
              <a:ext uri="{FF2B5EF4-FFF2-40B4-BE49-F238E27FC236}">
                <a16:creationId xmlns:a16="http://schemas.microsoft.com/office/drawing/2014/main" id="{CDD86028-5E0B-1E49-A327-7BF095EF01DB}"/>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0" name="Line 57">
            <a:extLst>
              <a:ext uri="{FF2B5EF4-FFF2-40B4-BE49-F238E27FC236}">
                <a16:creationId xmlns:a16="http://schemas.microsoft.com/office/drawing/2014/main" id="{456364AC-0294-B946-BA06-B02AD7C1481D}"/>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1" name="Group 350">
            <a:extLst>
              <a:ext uri="{FF2B5EF4-FFF2-40B4-BE49-F238E27FC236}">
                <a16:creationId xmlns:a16="http://schemas.microsoft.com/office/drawing/2014/main" id="{7AD5920F-E18F-2E4A-8BAE-ACFA2B9B05A4}"/>
              </a:ext>
            </a:extLst>
          </p:cNvPr>
          <p:cNvGrpSpPr/>
          <p:nvPr/>
        </p:nvGrpSpPr>
        <p:grpSpPr>
          <a:xfrm>
            <a:off x="2749090" y="3427413"/>
            <a:ext cx="2851610" cy="946150"/>
            <a:chOff x="2749090" y="3427413"/>
            <a:chExt cx="2851610" cy="946150"/>
          </a:xfrm>
        </p:grpSpPr>
        <p:sp>
          <p:nvSpPr>
            <p:cNvPr id="368" name="Text Box 68">
              <a:extLst>
                <a:ext uri="{FF2B5EF4-FFF2-40B4-BE49-F238E27FC236}">
                  <a16:creationId xmlns:a16="http://schemas.microsoft.com/office/drawing/2014/main" id="{859A744D-4964-E049-B851-169F4C802B9D}"/>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69" name="Oval 217">
              <a:extLst>
                <a:ext uri="{FF2B5EF4-FFF2-40B4-BE49-F238E27FC236}">
                  <a16:creationId xmlns:a16="http://schemas.microsoft.com/office/drawing/2014/main" id="{46259149-BCE0-B941-AA71-927BC7C2EE1D}"/>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0" name="Line 229">
              <a:extLst>
                <a:ext uri="{FF2B5EF4-FFF2-40B4-BE49-F238E27FC236}">
                  <a16:creationId xmlns:a16="http://schemas.microsoft.com/office/drawing/2014/main" id="{9CBDE0F7-AD5A-7847-A00B-C9BE9408958B}"/>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1" name="Oval 232">
              <a:extLst>
                <a:ext uri="{FF2B5EF4-FFF2-40B4-BE49-F238E27FC236}">
                  <a16:creationId xmlns:a16="http://schemas.microsoft.com/office/drawing/2014/main" id="{50F84776-27DA-5E43-BACA-DB1E8848891B}"/>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72" name="Text Box 233">
              <a:extLst>
                <a:ext uri="{FF2B5EF4-FFF2-40B4-BE49-F238E27FC236}">
                  <a16:creationId xmlns:a16="http://schemas.microsoft.com/office/drawing/2014/main" id="{CD7720D4-A07A-DB4C-A9C9-DFD5FF905D56}"/>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73" name="Line 234">
              <a:extLst>
                <a:ext uri="{FF2B5EF4-FFF2-40B4-BE49-F238E27FC236}">
                  <a16:creationId xmlns:a16="http://schemas.microsoft.com/office/drawing/2014/main" id="{E5F71B29-0A2A-964A-BC39-E82168AE5BAA}"/>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4" name="Line 235">
              <a:extLst>
                <a:ext uri="{FF2B5EF4-FFF2-40B4-BE49-F238E27FC236}">
                  <a16:creationId xmlns:a16="http://schemas.microsoft.com/office/drawing/2014/main" id="{2CB87FE3-B426-7646-85C8-A92260133CCD}"/>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52" name="Group 351">
            <a:extLst>
              <a:ext uri="{FF2B5EF4-FFF2-40B4-BE49-F238E27FC236}">
                <a16:creationId xmlns:a16="http://schemas.microsoft.com/office/drawing/2014/main" id="{F6D1D3E8-6407-F347-8471-50418E5DB3B6}"/>
              </a:ext>
            </a:extLst>
          </p:cNvPr>
          <p:cNvGrpSpPr/>
          <p:nvPr/>
        </p:nvGrpSpPr>
        <p:grpSpPr>
          <a:xfrm>
            <a:off x="2913490" y="5218953"/>
            <a:ext cx="1938730" cy="1300181"/>
            <a:chOff x="2913490" y="5218953"/>
            <a:chExt cx="1938730" cy="1300181"/>
          </a:xfrm>
        </p:grpSpPr>
        <p:sp>
          <p:nvSpPr>
            <p:cNvPr id="357" name="Text Box 32">
              <a:extLst>
                <a:ext uri="{FF2B5EF4-FFF2-40B4-BE49-F238E27FC236}">
                  <a16:creationId xmlns:a16="http://schemas.microsoft.com/office/drawing/2014/main" id="{1A4AA4F8-0231-2B46-803C-7155B2F0120F}"/>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58" name="Line 77">
              <a:extLst>
                <a:ext uri="{FF2B5EF4-FFF2-40B4-BE49-F238E27FC236}">
                  <a16:creationId xmlns:a16="http://schemas.microsoft.com/office/drawing/2014/main" id="{89EEFCE7-B693-DF47-A9C3-7974FB2172E2}"/>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9" name="Group 358">
              <a:extLst>
                <a:ext uri="{FF2B5EF4-FFF2-40B4-BE49-F238E27FC236}">
                  <a16:creationId xmlns:a16="http://schemas.microsoft.com/office/drawing/2014/main" id="{D0C09238-8174-BB4A-8E90-44FDE9970486}"/>
                </a:ext>
              </a:extLst>
            </p:cNvPr>
            <p:cNvGrpSpPr/>
            <p:nvPr/>
          </p:nvGrpSpPr>
          <p:grpSpPr>
            <a:xfrm>
              <a:off x="4030362" y="5218953"/>
              <a:ext cx="821858" cy="355937"/>
              <a:chOff x="6859123" y="5156933"/>
              <a:chExt cx="456701" cy="226548"/>
            </a:xfrm>
          </p:grpSpPr>
          <p:sp>
            <p:nvSpPr>
              <p:cNvPr id="360" name="Rectangle 359">
                <a:extLst>
                  <a:ext uri="{FF2B5EF4-FFF2-40B4-BE49-F238E27FC236}">
                    <a16:creationId xmlns:a16="http://schemas.microsoft.com/office/drawing/2014/main" id="{92A586BF-DE6F-8C4B-AE2F-F0967D2E3721}"/>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61" name="Straight Connector 360">
                <a:extLst>
                  <a:ext uri="{FF2B5EF4-FFF2-40B4-BE49-F238E27FC236}">
                    <a16:creationId xmlns:a16="http://schemas.microsoft.com/office/drawing/2014/main" id="{0E592EE8-BB64-8D4B-9345-8DEFE71B26CD}"/>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D5F79093-B2D3-DA49-86C9-324E48C7FA3A}"/>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E578935-8319-0640-AF1D-F33CFCCD6D7E}"/>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1A169DC6-020D-CF4C-944B-35A60B7E9A3E}"/>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FE5D615-EDCC-3D44-B201-E215C2A51C1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42D5131-B17F-3447-A42A-972810DE3D7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1CCBEF8-F4EA-4348-968D-DFF086EA12A7}"/>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53" name="Freeform 91">
            <a:extLst>
              <a:ext uri="{FF2B5EF4-FFF2-40B4-BE49-F238E27FC236}">
                <a16:creationId xmlns:a16="http://schemas.microsoft.com/office/drawing/2014/main" id="{74B53B18-9053-AB4D-AAB3-9A2A8C61C05F}"/>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4" name="Group 353">
            <a:extLst>
              <a:ext uri="{FF2B5EF4-FFF2-40B4-BE49-F238E27FC236}">
                <a16:creationId xmlns:a16="http://schemas.microsoft.com/office/drawing/2014/main" id="{FC27C661-ABA7-0F42-9E2F-25607CCF3F4D}"/>
              </a:ext>
            </a:extLst>
          </p:cNvPr>
          <p:cNvGrpSpPr/>
          <p:nvPr/>
        </p:nvGrpSpPr>
        <p:grpSpPr>
          <a:xfrm>
            <a:off x="1586591" y="4743924"/>
            <a:ext cx="4913849" cy="1346072"/>
            <a:chOff x="5641439" y="2685215"/>
            <a:chExt cx="4000500" cy="1028700"/>
          </a:xfrm>
        </p:grpSpPr>
        <p:sp>
          <p:nvSpPr>
            <p:cNvPr id="355" name="Oval 73">
              <a:extLst>
                <a:ext uri="{FF2B5EF4-FFF2-40B4-BE49-F238E27FC236}">
                  <a16:creationId xmlns:a16="http://schemas.microsoft.com/office/drawing/2014/main" id="{E72E301D-F1BA-6444-B895-0B1F0880352E}"/>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6" name="Freeform 90">
              <a:extLst>
                <a:ext uri="{FF2B5EF4-FFF2-40B4-BE49-F238E27FC236}">
                  <a16:creationId xmlns:a16="http://schemas.microsoft.com/office/drawing/2014/main" id="{13DADEF9-AF21-FF44-BE17-072235C1AE6F}"/>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71" name="Group 470">
            <a:extLst>
              <a:ext uri="{FF2B5EF4-FFF2-40B4-BE49-F238E27FC236}">
                <a16:creationId xmlns:a16="http://schemas.microsoft.com/office/drawing/2014/main" id="{C0C36A94-589E-A54C-A4A3-B52075E06328}"/>
              </a:ext>
            </a:extLst>
          </p:cNvPr>
          <p:cNvGrpSpPr/>
          <p:nvPr/>
        </p:nvGrpSpPr>
        <p:grpSpPr>
          <a:xfrm>
            <a:off x="3289650" y="5336775"/>
            <a:ext cx="2124396" cy="604097"/>
            <a:chOff x="3289650" y="5336775"/>
            <a:chExt cx="2124396" cy="604097"/>
          </a:xfrm>
        </p:grpSpPr>
        <p:sp>
          <p:nvSpPr>
            <p:cNvPr id="472" name="TextBox 471">
              <a:extLst>
                <a:ext uri="{FF2B5EF4-FFF2-40B4-BE49-F238E27FC236}">
                  <a16:creationId xmlns:a16="http://schemas.microsoft.com/office/drawing/2014/main" id="{A9A4B8BA-23AF-5649-A3E6-D2BC9304C809}"/>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73" name="TextBox 472">
              <a:extLst>
                <a:ext uri="{FF2B5EF4-FFF2-40B4-BE49-F238E27FC236}">
                  <a16:creationId xmlns:a16="http://schemas.microsoft.com/office/drawing/2014/main" id="{1F06564D-8518-8D42-A177-6D185E9763E0}"/>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29" name="Rectangle 235">
            <a:extLst>
              <a:ext uri="{FF2B5EF4-FFF2-40B4-BE49-F238E27FC236}">
                <a16:creationId xmlns:a16="http://schemas.microsoft.com/office/drawing/2014/main" id="{3A9A156B-19A0-8342-AF04-25615D3C763E}"/>
              </a:ext>
            </a:extLst>
          </p:cNvPr>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Text Box 236">
            <a:extLst>
              <a:ext uri="{FF2B5EF4-FFF2-40B4-BE49-F238E27FC236}">
                <a16:creationId xmlns:a16="http://schemas.microsoft.com/office/drawing/2014/main" id="{E294DDA8-9BC1-2C4F-AB17-AAF3914D97A7}"/>
              </a:ext>
            </a:extLst>
          </p:cNvPr>
          <p:cNvSpPr txBox="1">
            <a:spLocks noChangeArrowheads="1"/>
          </p:cNvSpPr>
          <p:nvPr/>
        </p:nvSpPr>
        <p:spPr bwMode="auto">
          <a:xfrm>
            <a:off x="3725863" y="4761119"/>
            <a:ext cx="1768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free buffer space!</a:t>
            </a:r>
          </a:p>
        </p:txBody>
      </p:sp>
      <p:sp>
        <p:nvSpPr>
          <p:cNvPr id="231" name="Rectangle 237">
            <a:extLst>
              <a:ext uri="{FF2B5EF4-FFF2-40B4-BE49-F238E27FC236}">
                <a16:creationId xmlns:a16="http://schemas.microsoft.com/office/drawing/2014/main" id="{360D339D-2CD2-AD42-920B-3E6688F7095A}"/>
              </a:ext>
            </a:extLst>
          </p:cNvPr>
          <p:cNvSpPr>
            <a:spLocks noChangeArrowheads="1"/>
          </p:cNvSpPr>
          <p:nvPr/>
        </p:nvSpPr>
        <p:spPr bwMode="auto">
          <a:xfrm>
            <a:off x="2381250" y="3844925"/>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2" name="Rectangle 264">
            <a:extLst>
              <a:ext uri="{FF2B5EF4-FFF2-40B4-BE49-F238E27FC236}">
                <a16:creationId xmlns:a16="http://schemas.microsoft.com/office/drawing/2014/main" id="{BB519C3C-C510-F944-9E31-54655082190E}"/>
              </a:ext>
            </a:extLst>
          </p:cNvPr>
          <p:cNvSpPr txBox="1">
            <a:spLocks noChangeArrowheads="1"/>
          </p:cNvSpPr>
          <p:nvPr/>
        </p:nvSpPr>
        <p:spPr>
          <a:xfrm>
            <a:off x="600313" y="1223059"/>
            <a:ext cx="5915913" cy="2132179"/>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0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3000" b="0" i="1" u="none" strike="noStrike" kern="1200" cap="none" spc="0" normalizeH="0" baseline="0" noProof="0" dirty="0">
                <a:ln>
                  <a:noFill/>
                </a:ln>
                <a:solidFill>
                  <a:srgbClr val="C00000"/>
                </a:solidFill>
                <a:effectLst/>
                <a:uLnTx/>
                <a:uFillTx/>
                <a:latin typeface="Calibri" panose="020F0502020204030204"/>
                <a:ea typeface="+mn-ea"/>
                <a:cs typeface="+mn-cs"/>
              </a:rPr>
              <a:t>some </a:t>
            </a:r>
            <a:r>
              <a:rPr kumimoji="0" lang="en-US" sz="3000" b="0" i="0" u="none" strike="noStrike" kern="1200" cap="none" spc="0" normalizeH="0" baseline="0" noProof="0" dirty="0">
                <a:ln>
                  <a:noFill/>
                </a:ln>
                <a:solidFill>
                  <a:srgbClr val="C00000"/>
                </a:solidFill>
                <a:effectLst/>
                <a:uLnTx/>
                <a:uFillTx/>
                <a:latin typeface="Calibri" panose="020F0502020204030204"/>
                <a:ea typeface="+mn-ea"/>
                <a:cs typeface="+mn-cs"/>
              </a:rPr>
              <a:t>perfect knowledge</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packets can be lost (dropped at router) due  to full buffers</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knows when packet has been dropped: only resends if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known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to be lost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1126E605-68BC-EB43-9DDC-7055194378DF}"/>
              </a:ext>
            </a:extLst>
          </p:cNvPr>
          <p:cNvGrpSpPr/>
          <p:nvPr/>
        </p:nvGrpSpPr>
        <p:grpSpPr>
          <a:xfrm>
            <a:off x="10039611" y="1993407"/>
            <a:ext cx="1866837" cy="1277498"/>
            <a:chOff x="10039611" y="1800903"/>
            <a:chExt cx="1866837" cy="1277498"/>
          </a:xfrm>
        </p:grpSpPr>
        <p:sp>
          <p:nvSpPr>
            <p:cNvPr id="174" name="Text Box 252">
              <a:extLst>
                <a:ext uri="{FF2B5EF4-FFF2-40B4-BE49-F238E27FC236}">
                  <a16:creationId xmlns:a16="http://schemas.microsoft.com/office/drawing/2014/main" id="{01A1C74C-CAF4-D343-928F-0A92D0818ABD}"/>
                </a:ext>
              </a:extLst>
            </p:cNvPr>
            <p:cNvSpPr txBox="1">
              <a:spLocks noChangeArrowheads="1"/>
            </p:cNvSpPr>
            <p:nvPr/>
          </p:nvSpPr>
          <p:spPr bwMode="auto">
            <a:xfrm>
              <a:off x="10188717" y="2099672"/>
              <a:ext cx="1717731" cy="9787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when sending at R/2, some packets are needed retransmissions</a:t>
              </a:r>
            </a:p>
          </p:txBody>
        </p:sp>
        <p:sp>
          <p:nvSpPr>
            <p:cNvPr id="175" name="Line 253">
              <a:extLst>
                <a:ext uri="{FF2B5EF4-FFF2-40B4-BE49-F238E27FC236}">
                  <a16:creationId xmlns:a16="http://schemas.microsoft.com/office/drawing/2014/main" id="{08A19883-389A-0744-90AC-A2F43EE860AE}"/>
                </a:ext>
              </a:extLst>
            </p:cNvPr>
            <p:cNvSpPr>
              <a:spLocks noChangeShapeType="1"/>
            </p:cNvSpPr>
            <p:nvPr/>
          </p:nvSpPr>
          <p:spPr bwMode="auto">
            <a:xfrm flipH="1" flipV="1">
              <a:off x="10039611" y="1800903"/>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nvGrpSpPr>
          <p:cNvPr id="176" name="Group 175">
            <a:extLst>
              <a:ext uri="{FF2B5EF4-FFF2-40B4-BE49-F238E27FC236}">
                <a16:creationId xmlns:a16="http://schemas.microsoft.com/office/drawing/2014/main" id="{926AA148-B0D7-CC4E-9816-B84A671E16CE}"/>
              </a:ext>
            </a:extLst>
          </p:cNvPr>
          <p:cNvGrpSpPr/>
          <p:nvPr/>
        </p:nvGrpSpPr>
        <p:grpSpPr>
          <a:xfrm>
            <a:off x="7361453" y="1392684"/>
            <a:ext cx="3100386" cy="2791471"/>
            <a:chOff x="10662918" y="1488938"/>
            <a:chExt cx="3100386" cy="2791471"/>
          </a:xfrm>
        </p:grpSpPr>
        <p:sp>
          <p:nvSpPr>
            <p:cNvPr id="177" name="Freeform 245">
              <a:extLst>
                <a:ext uri="{FF2B5EF4-FFF2-40B4-BE49-F238E27FC236}">
                  <a16:creationId xmlns:a16="http://schemas.microsoft.com/office/drawing/2014/main" id="{F3B393A3-F432-5143-B5C5-92241ECA3889}"/>
                </a:ext>
              </a:extLst>
            </p:cNvPr>
            <p:cNvSpPr>
              <a:spLocks/>
            </p:cNvSpPr>
            <p:nvPr/>
          </p:nvSpPr>
          <p:spPr bwMode="auto">
            <a:xfrm>
              <a:off x="11260180" y="2035401"/>
              <a:ext cx="2024019" cy="1604948"/>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125" y="9688"/>
                    <a:pt x="7233" y="1532"/>
                  </a:cubicBezTo>
                  <a:cubicBezTo>
                    <a:pt x="7865" y="929"/>
                    <a:pt x="8381" y="338"/>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8" name="Group 246">
              <a:extLst>
                <a:ext uri="{FF2B5EF4-FFF2-40B4-BE49-F238E27FC236}">
                  <a16:creationId xmlns:a16="http://schemas.microsoft.com/office/drawing/2014/main" id="{AAE2772B-88A3-794C-B173-B78F63EB26A5}"/>
                </a:ext>
              </a:extLst>
            </p:cNvPr>
            <p:cNvGrpSpPr>
              <a:grpSpLocks/>
            </p:cNvGrpSpPr>
            <p:nvPr/>
          </p:nvGrpSpPr>
          <p:grpSpPr bwMode="auto">
            <a:xfrm>
              <a:off x="12077700" y="3606746"/>
              <a:ext cx="458788" cy="400051"/>
              <a:chOff x="3583" y="1761"/>
              <a:chExt cx="289" cy="252"/>
            </a:xfrm>
          </p:grpSpPr>
          <p:sp>
            <p:nvSpPr>
              <p:cNvPr id="192" name="Text Box 247">
                <a:extLst>
                  <a:ext uri="{FF2B5EF4-FFF2-40B4-BE49-F238E27FC236}">
                    <a16:creationId xmlns:a16="http://schemas.microsoft.com/office/drawing/2014/main" id="{0CD967AF-AE53-0141-B763-822463304CC6}"/>
                  </a:ext>
                </a:extLst>
              </p:cNvPr>
              <p:cNvSpPr txBox="1">
                <a:spLocks noChangeArrowheads="1"/>
              </p:cNvSpPr>
              <p:nvPr/>
            </p:nvSpPr>
            <p:spPr bwMode="auto">
              <a:xfrm>
                <a:off x="3583" y="1761"/>
                <a:ext cx="28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ymbol" charset="0"/>
                    <a:ea typeface="ＭＳ Ｐゴシック" charset="0"/>
                    <a:cs typeface="Arial" charset="0"/>
                  </a:rPr>
                  <a:t>l</a:t>
                </a:r>
                <a:r>
                  <a:rPr kumimoji="0" lang="en-US" sz="2000" b="0" i="0" u="none" strike="noStrike" kern="1200" cap="none" spc="0" normalizeH="0" baseline="-25000" noProof="0" dirty="0" err="1">
                    <a:ln>
                      <a:noFill/>
                    </a:ln>
                    <a:solidFill>
                      <a:prstClr val="black"/>
                    </a:solidFill>
                    <a:effectLst/>
                    <a:uLnTx/>
                    <a:uFillTx/>
                    <a:latin typeface="Arial" charset="0"/>
                    <a:ea typeface="ＭＳ Ｐゴシック" charset="0"/>
                    <a:cs typeface="Arial" charset="0"/>
                  </a:rPr>
                  <a:t>in</a:t>
                </a:r>
                <a:endPar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endParaRPr>
              </a:p>
            </p:txBody>
          </p:sp>
          <p:sp>
            <p:nvSpPr>
              <p:cNvPr id="193" name="Line 248">
                <a:extLst>
                  <a:ext uri="{FF2B5EF4-FFF2-40B4-BE49-F238E27FC236}">
                    <a16:creationId xmlns:a16="http://schemas.microsoft.com/office/drawing/2014/main" id="{8D1623B3-54DC-FF40-A9ED-596362BD7E24}"/>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79" name="Line 278">
              <a:extLst>
                <a:ext uri="{FF2B5EF4-FFF2-40B4-BE49-F238E27FC236}">
                  <a16:creationId xmlns:a16="http://schemas.microsoft.com/office/drawing/2014/main" id="{2DAB427C-45D4-6A41-80B1-CB2A86EFD9C8}"/>
                </a:ext>
              </a:extLst>
            </p:cNvPr>
            <p:cNvSpPr>
              <a:spLocks noChangeShapeType="1"/>
            </p:cNvSpPr>
            <p:nvPr/>
          </p:nvSpPr>
          <p:spPr bwMode="auto">
            <a:xfrm>
              <a:off x="11267134" y="1488938"/>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80" name="Line 280">
              <a:extLst>
                <a:ext uri="{FF2B5EF4-FFF2-40B4-BE49-F238E27FC236}">
                  <a16:creationId xmlns:a16="http://schemas.microsoft.com/office/drawing/2014/main" id="{76DB589D-7977-134C-A4C6-CBB66786BDAB}"/>
                </a:ext>
              </a:extLst>
            </p:cNvPr>
            <p:cNvSpPr>
              <a:spLocks noChangeShapeType="1"/>
            </p:cNvSpPr>
            <p:nvPr/>
          </p:nvSpPr>
          <p:spPr bwMode="auto">
            <a:xfrm>
              <a:off x="13274022" y="1725252"/>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81" name="Freeform 281">
              <a:extLst>
                <a:ext uri="{FF2B5EF4-FFF2-40B4-BE49-F238E27FC236}">
                  <a16:creationId xmlns:a16="http://schemas.microsoft.com/office/drawing/2014/main" id="{4582F97F-DEC6-1042-84F8-230A0E725038}"/>
                </a:ext>
              </a:extLst>
            </p:cNvPr>
            <p:cNvSpPr>
              <a:spLocks/>
            </p:cNvSpPr>
            <p:nvPr/>
          </p:nvSpPr>
          <p:spPr bwMode="auto">
            <a:xfrm>
              <a:off x="11255891" y="1666173"/>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282">
              <a:extLst>
                <a:ext uri="{FF2B5EF4-FFF2-40B4-BE49-F238E27FC236}">
                  <a16:creationId xmlns:a16="http://schemas.microsoft.com/office/drawing/2014/main" id="{E27607A2-A55D-1E4E-A7DC-D02F627E8623}"/>
                </a:ext>
              </a:extLst>
            </p:cNvPr>
            <p:cNvSpPr>
              <a:spLocks noChangeShapeType="1"/>
            </p:cNvSpPr>
            <p:nvPr/>
          </p:nvSpPr>
          <p:spPr bwMode="auto">
            <a:xfrm>
              <a:off x="11120974" y="1666173"/>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83" name="Line 283">
              <a:extLst>
                <a:ext uri="{FF2B5EF4-FFF2-40B4-BE49-F238E27FC236}">
                  <a16:creationId xmlns:a16="http://schemas.microsoft.com/office/drawing/2014/main" id="{8DD37E8C-1915-D049-AB47-171918ED155D}"/>
                </a:ext>
              </a:extLst>
            </p:cNvPr>
            <p:cNvSpPr>
              <a:spLocks noChangeShapeType="1"/>
            </p:cNvSpPr>
            <p:nvPr/>
          </p:nvSpPr>
          <p:spPr bwMode="auto">
            <a:xfrm>
              <a:off x="13268401" y="3647986"/>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84" name="Text Box 284">
              <a:extLst>
                <a:ext uri="{FF2B5EF4-FFF2-40B4-BE49-F238E27FC236}">
                  <a16:creationId xmlns:a16="http://schemas.microsoft.com/office/drawing/2014/main" id="{373B57A0-6A99-7640-8562-A14FEDE2B5C1}"/>
                </a:ext>
              </a:extLst>
            </p:cNvPr>
            <p:cNvSpPr txBox="1">
              <a:spLocks noChangeArrowheads="1"/>
            </p:cNvSpPr>
            <p:nvPr/>
          </p:nvSpPr>
          <p:spPr bwMode="auto">
            <a:xfrm>
              <a:off x="10662918" y="1491652"/>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185" name="Text Box 286">
              <a:extLst>
                <a:ext uri="{FF2B5EF4-FFF2-40B4-BE49-F238E27FC236}">
                  <a16:creationId xmlns:a16="http://schemas.microsoft.com/office/drawing/2014/main" id="{A39B50BF-5EFF-0045-ADB3-B4F28E92E69B}"/>
                </a:ext>
              </a:extLst>
            </p:cNvPr>
            <p:cNvSpPr txBox="1">
              <a:spLocks noChangeArrowheads="1"/>
            </p:cNvSpPr>
            <p:nvPr/>
          </p:nvSpPr>
          <p:spPr bwMode="auto">
            <a:xfrm rot="16200000">
              <a:off x="10693131" y="1620961"/>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186" name="Line 288">
              <a:extLst>
                <a:ext uri="{FF2B5EF4-FFF2-40B4-BE49-F238E27FC236}">
                  <a16:creationId xmlns:a16="http://schemas.microsoft.com/office/drawing/2014/main" id="{55EB893A-4478-7D4E-A2A8-A5437DE0CEFB}"/>
                </a:ext>
              </a:extLst>
            </p:cNvPr>
            <p:cNvSpPr>
              <a:spLocks noChangeShapeType="1"/>
            </p:cNvSpPr>
            <p:nvPr/>
          </p:nvSpPr>
          <p:spPr bwMode="auto">
            <a:xfrm>
              <a:off x="11300864" y="1668859"/>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cxnSp>
          <p:nvCxnSpPr>
            <p:cNvPr id="187" name="Straight Connector 186">
              <a:extLst>
                <a:ext uri="{FF2B5EF4-FFF2-40B4-BE49-F238E27FC236}">
                  <a16:creationId xmlns:a16="http://schemas.microsoft.com/office/drawing/2014/main" id="{0D3A43B7-67EB-8149-8177-63ACBDAC09D3}"/>
                </a:ext>
              </a:extLst>
            </p:cNvPr>
            <p:cNvCxnSpPr>
              <a:cxnSpLocks/>
            </p:cNvCxnSpPr>
            <p:nvPr/>
          </p:nvCxnSpPr>
          <p:spPr>
            <a:xfrm>
              <a:off x="11277601" y="3626318"/>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C6ED6D6-A137-9B42-BF4F-C72EBCC66029}"/>
                </a:ext>
              </a:extLst>
            </p:cNvPr>
            <p:cNvSpPr txBox="1"/>
            <p:nvPr/>
          </p:nvSpPr>
          <p:spPr>
            <a:xfrm rot="16200000">
              <a:off x="10440763" y="2708058"/>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189" name="Oval 188">
              <a:extLst>
                <a:ext uri="{FF2B5EF4-FFF2-40B4-BE49-F238E27FC236}">
                  <a16:creationId xmlns:a16="http://schemas.microsoft.com/office/drawing/2014/main" id="{A51FB1CF-649B-CC49-BACE-97B8B3CDE942}"/>
                </a:ext>
              </a:extLst>
            </p:cNvPr>
            <p:cNvSpPr/>
            <p:nvPr/>
          </p:nvSpPr>
          <p:spPr>
            <a:xfrm>
              <a:off x="13195300" y="1625600"/>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0" name="Text Box 285">
              <a:extLst>
                <a:ext uri="{FF2B5EF4-FFF2-40B4-BE49-F238E27FC236}">
                  <a16:creationId xmlns:a16="http://schemas.microsoft.com/office/drawing/2014/main" id="{C633E812-6FC0-C24F-B90C-3885051F03C4}"/>
                </a:ext>
              </a:extLst>
            </p:cNvPr>
            <p:cNvSpPr txBox="1">
              <a:spLocks noChangeArrowheads="1"/>
            </p:cNvSpPr>
            <p:nvPr/>
          </p:nvSpPr>
          <p:spPr bwMode="auto">
            <a:xfrm>
              <a:off x="12948181" y="3764815"/>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191" name="Oval 190">
              <a:extLst>
                <a:ext uri="{FF2B5EF4-FFF2-40B4-BE49-F238E27FC236}">
                  <a16:creationId xmlns:a16="http://schemas.microsoft.com/office/drawing/2014/main" id="{DB7FD550-F812-2E40-88E3-303D39E6D2EA}"/>
                </a:ext>
              </a:extLst>
            </p:cNvPr>
            <p:cNvSpPr/>
            <p:nvPr/>
          </p:nvSpPr>
          <p:spPr>
            <a:xfrm>
              <a:off x="13213792" y="1978681"/>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4" name="Line 288">
              <a:extLst>
                <a:ext uri="{FF2B5EF4-FFF2-40B4-BE49-F238E27FC236}">
                  <a16:creationId xmlns:a16="http://schemas.microsoft.com/office/drawing/2014/main" id="{D53B1774-03D5-BD4B-9BCD-E50D15DB4A0C}"/>
                </a:ext>
              </a:extLst>
            </p:cNvPr>
            <p:cNvSpPr>
              <a:spLocks noChangeShapeType="1"/>
            </p:cNvSpPr>
            <p:nvPr/>
          </p:nvSpPr>
          <p:spPr bwMode="auto">
            <a:xfrm>
              <a:off x="11261558" y="2061890"/>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 name="Oval 9">
            <a:extLst>
              <a:ext uri="{FF2B5EF4-FFF2-40B4-BE49-F238E27FC236}">
                <a16:creationId xmlns:a16="http://schemas.microsoft.com/office/drawing/2014/main" id="{9628093C-FFB3-054E-B64A-1E3835241090}"/>
              </a:ext>
            </a:extLst>
          </p:cNvPr>
          <p:cNvSpPr/>
          <p:nvPr/>
        </p:nvSpPr>
        <p:spPr>
          <a:xfrm rot="19191287">
            <a:off x="7883091" y="2781701"/>
            <a:ext cx="1203158" cy="529390"/>
          </a:xfrm>
          <a:prstGeom prst="ellipse">
            <a:avLst/>
          </a:prstGeom>
          <a:noFill/>
          <a:ln w="25400">
            <a:solidFill>
              <a:srgbClr val="001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a:extLst>
              <a:ext uri="{FF2B5EF4-FFF2-40B4-BE49-F238E27FC236}">
                <a16:creationId xmlns:a16="http://schemas.microsoft.com/office/drawing/2014/main" id="{1B6200A7-EAB4-A446-B925-6AAC42752BAA}"/>
              </a:ext>
            </a:extLst>
          </p:cNvPr>
          <p:cNvSpPr/>
          <p:nvPr/>
        </p:nvSpPr>
        <p:spPr>
          <a:xfrm>
            <a:off x="9577137" y="1414913"/>
            <a:ext cx="866274" cy="866274"/>
          </a:xfrm>
          <a:prstGeom prst="ellipse">
            <a:avLst/>
          </a:prstGeom>
          <a:noFill/>
          <a:ln w="28575">
            <a:solidFill>
              <a:srgbClr val="001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D654E839-2366-974D-AA53-9D5D4AA79583}"/>
              </a:ext>
            </a:extLst>
          </p:cNvPr>
          <p:cNvGrpSpPr/>
          <p:nvPr/>
        </p:nvGrpSpPr>
        <p:grpSpPr>
          <a:xfrm>
            <a:off x="10048776" y="1568677"/>
            <a:ext cx="1915427" cy="480131"/>
            <a:chOff x="10048776" y="1376173"/>
            <a:chExt cx="1915427" cy="480131"/>
          </a:xfrm>
          <a:solidFill>
            <a:schemeClr val="bg1"/>
          </a:solidFill>
        </p:grpSpPr>
        <p:sp>
          <p:nvSpPr>
            <p:cNvPr id="7" name="Right Brace 6">
              <a:extLst>
                <a:ext uri="{FF2B5EF4-FFF2-40B4-BE49-F238E27FC236}">
                  <a16:creationId xmlns:a16="http://schemas.microsoft.com/office/drawing/2014/main" id="{0A993798-9407-6A45-8986-FB364E5661F1}"/>
                </a:ext>
              </a:extLst>
            </p:cNvPr>
            <p:cNvSpPr/>
            <p:nvPr/>
          </p:nvSpPr>
          <p:spPr>
            <a:xfrm>
              <a:off x="10048776" y="1414914"/>
              <a:ext cx="144379" cy="336885"/>
            </a:xfrm>
            <a:prstGeom prst="rightBrac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6" name="Text Box 252">
              <a:extLst>
                <a:ext uri="{FF2B5EF4-FFF2-40B4-BE49-F238E27FC236}">
                  <a16:creationId xmlns:a16="http://schemas.microsoft.com/office/drawing/2014/main" id="{90EEE6E2-B3F9-6740-9FCA-2CF9A84F8740}"/>
                </a:ext>
              </a:extLst>
            </p:cNvPr>
            <p:cNvSpPr txBox="1">
              <a:spLocks noChangeArrowheads="1"/>
            </p:cNvSpPr>
            <p:nvPr/>
          </p:nvSpPr>
          <p:spPr bwMode="auto">
            <a:xfrm>
              <a:off x="10148612" y="1376173"/>
              <a:ext cx="1815591" cy="480131"/>
            </a:xfrm>
            <a:prstGeom prst="rect">
              <a:avLst/>
            </a:prstGeom>
            <a:gr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“wasted” capacity due to retransmissions</a:t>
              </a:r>
            </a:p>
          </p:txBody>
        </p:sp>
      </p:grpSp>
      <p:sp>
        <p:nvSpPr>
          <p:cNvPr id="195" name="Slide Number Placeholder 2">
            <a:extLst>
              <a:ext uri="{FF2B5EF4-FFF2-40B4-BE49-F238E27FC236}">
                <a16:creationId xmlns:a16="http://schemas.microsoft.com/office/drawing/2014/main" id="{D20A324A-9052-8641-896E-6CAFE67008A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104</a:t>
            </a:fld>
            <a:endParaRPr lang="en-US" dirty="0"/>
          </a:p>
        </p:txBody>
      </p:sp>
    </p:spTree>
    <p:extLst>
      <p:ext uri="{BB962C8B-B14F-4D97-AF65-F5344CB8AC3E}">
        <p14:creationId xmlns:p14="http://schemas.microsoft.com/office/powerpoint/2010/main" val="8495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45833E-6 -2.22222E-6 L 0.02383 -2.22222E-6 L 0.02383 0.14584 L 0.08542 0.14584 L 0.05716 0.20625 L 0.16237 0.20625 " pathEditMode="relative" rAng="0" ptsTypes="AAAAAA">
                                      <p:cBhvr>
                                        <p:cTn id="6" dur="2000" fill="hold"/>
                                        <p:tgtEl>
                                          <p:spTgt spid="229"/>
                                        </p:tgtEl>
                                        <p:attrNameLst>
                                          <p:attrName>ppt_x</p:attrName>
                                          <p:attrName>ppt_y</p:attrName>
                                        </p:attrNameLst>
                                      </p:cBhvr>
                                      <p:rCtr x="8112" y="10301"/>
                                    </p:animMotion>
                                  </p:childTnLst>
                                </p:cTn>
                              </p:par>
                            </p:childTnLst>
                          </p:cTn>
                        </p:par>
                        <p:par>
                          <p:cTn id="7" fill="hold">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dissolve">
                                      <p:cBhvr>
                                        <p:cTn id="10" dur="500"/>
                                        <p:tgtEl>
                                          <p:spTgt spid="230"/>
                                        </p:tgtEl>
                                      </p:cBhvr>
                                    </p:animEffect>
                                  </p:childTnLst>
                                </p:cTn>
                              </p:par>
                            </p:childTnLst>
                          </p:cTn>
                        </p:par>
                        <p:par>
                          <p:cTn id="11" fill="hold">
                            <p:stCondLst>
                              <p:cond delay="2500"/>
                            </p:stCondLst>
                            <p:childTnLst>
                              <p:par>
                                <p:cTn id="12" presetID="0" presetClass="path" presetSubtype="0" accel="50000" decel="50000" fill="hold" grpId="1" nodeType="afterEffect">
                                  <p:stCondLst>
                                    <p:cond delay="0"/>
                                  </p:stCondLst>
                                  <p:childTnLst>
                                    <p:animMotion origin="layout" path="M 0.16237 0.20625 L 0.19492 0.20648 " pathEditMode="relative" rAng="0" ptsTypes="AA">
                                      <p:cBhvr>
                                        <p:cTn id="13" dur="3000" fill="hold"/>
                                        <p:tgtEl>
                                          <p:spTgt spid="229"/>
                                        </p:tgtEl>
                                        <p:attrNameLst>
                                          <p:attrName>ppt_x</p:attrName>
                                          <p:attrName>ppt_y</p:attrName>
                                        </p:attrNameLst>
                                      </p:cBhvr>
                                      <p:rCtr x="1628" y="0"/>
                                    </p:animMotion>
                                  </p:childTnLst>
                                </p:cTn>
                              </p:par>
                            </p:childTnLst>
                          </p:cTn>
                        </p:par>
                        <p:par>
                          <p:cTn id="14" fill="hold">
                            <p:stCondLst>
                              <p:cond delay="5500"/>
                            </p:stCondLst>
                            <p:childTnLst>
                              <p:par>
                                <p:cTn id="15" presetID="9" presetClass="exit" presetSubtype="0" fill="hold" nodeType="afterEffect">
                                  <p:stCondLst>
                                    <p:cond delay="0"/>
                                  </p:stCondLst>
                                  <p:childTnLst>
                                    <p:animEffect transition="out" filter="dissolve">
                                      <p:cBhvr>
                                        <p:cTn id="16" dur="500"/>
                                        <p:tgtEl>
                                          <p:spTgt spid="230"/>
                                        </p:tgtEl>
                                      </p:cBhvr>
                                    </p:animEffect>
                                    <p:set>
                                      <p:cBhvr>
                                        <p:cTn id="17" dur="1" fill="hold">
                                          <p:stCondLst>
                                            <p:cond delay="499"/>
                                          </p:stCondLst>
                                        </p:cTn>
                                        <p:tgtEl>
                                          <p:spTgt spid="230"/>
                                        </p:tgtEl>
                                        <p:attrNameLst>
                                          <p:attrName>style.visibility</p:attrName>
                                        </p:attrNameLst>
                                      </p:cBhvr>
                                      <p:to>
                                        <p:strVal val="hidden"/>
                                      </p:to>
                                    </p:set>
                                  </p:childTnLst>
                                </p:cTn>
                              </p:par>
                            </p:childTnLst>
                          </p:cTn>
                        </p:par>
                        <p:par>
                          <p:cTn id="18" fill="hold">
                            <p:stCondLst>
                              <p:cond delay="6000"/>
                            </p:stCondLst>
                            <p:childTnLst>
                              <p:par>
                                <p:cTn id="19" presetID="0" presetClass="path" presetSubtype="0" accel="50000" decel="50000" fill="hold" grpId="2" nodeType="afterEffect">
                                  <p:stCondLst>
                                    <p:cond delay="0"/>
                                  </p:stCondLst>
                                  <p:childTnLst>
                                    <p:animMotion origin="layout" path="M 0.20625 0.20648 L 0.25221 0.20648 L 0.29661 0.11597 L 0.35755 0.12084 L 0.35755 -0.01111 " pathEditMode="relative" rAng="0" ptsTypes="AAAAA">
                                      <p:cBhvr>
                                        <p:cTn id="20" dur="2000" fill="hold"/>
                                        <p:tgtEl>
                                          <p:spTgt spid="229"/>
                                        </p:tgtEl>
                                        <p:attrNameLst>
                                          <p:attrName>ppt_x</p:attrName>
                                          <p:attrName>ppt_y</p:attrName>
                                        </p:attrNameLst>
                                      </p:cBhvr>
                                      <p:rCtr x="7565" y="-10880"/>
                                    </p:animMotion>
                                  </p:childTnLst>
                                </p:cTn>
                              </p:par>
                            </p:childTnLst>
                          </p:cTn>
                        </p:par>
                        <p:par>
                          <p:cTn id="21" fill="hold">
                            <p:stCondLst>
                              <p:cond delay="8000"/>
                            </p:stCondLst>
                            <p:childTnLst>
                              <p:par>
                                <p:cTn id="22" presetID="9" presetClass="exit" presetSubtype="0" fill="hold" grpId="3" nodeType="afterEffect">
                                  <p:stCondLst>
                                    <p:cond delay="0"/>
                                  </p:stCondLst>
                                  <p:childTnLst>
                                    <p:animEffect transition="out" filter="dissolve">
                                      <p:cBhvr>
                                        <p:cTn id="23" dur="500"/>
                                        <p:tgtEl>
                                          <p:spTgt spid="229"/>
                                        </p:tgtEl>
                                      </p:cBhvr>
                                    </p:animEffect>
                                    <p:set>
                                      <p:cBhvr>
                                        <p:cTn id="24" dur="1" fill="hold">
                                          <p:stCondLst>
                                            <p:cond delay="499"/>
                                          </p:stCondLst>
                                        </p:cTn>
                                        <p:tgtEl>
                                          <p:spTgt spid="229"/>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231"/>
                                        </p:tgtEl>
                                      </p:cBhvr>
                                    </p:animEffect>
                                    <p:set>
                                      <p:cBhvr>
                                        <p:cTn id="27" dur="1" fill="hold">
                                          <p:stCondLst>
                                            <p:cond delay="499"/>
                                          </p:stCondLst>
                                        </p:cTn>
                                        <p:tgtEl>
                                          <p:spTgt spid="23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6"/>
                                        </p:tgtEl>
                                        <p:attrNameLst>
                                          <p:attrName>style.visibility</p:attrName>
                                        </p:attrNameLst>
                                      </p:cBhvr>
                                      <p:to>
                                        <p:strVal val="visible"/>
                                      </p:to>
                                    </p:set>
                                    <p:animEffect transition="in" filter="dissolve">
                                      <p:cBhvr>
                                        <p:cTn id="32" dur="500"/>
                                        <p:tgtEl>
                                          <p:spTgt spid="17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par>
                                <p:cTn id="43" presetID="9" presetClass="exit" presetSubtype="0" fill="hold" grpId="1" nodeType="withEffect">
                                  <p:stCondLst>
                                    <p:cond delay="0"/>
                                  </p:stCondLst>
                                  <p:childTnLst>
                                    <p:animEffect transition="out" filter="dissolv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dissolv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dissolv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29" grpId="1" animBg="1"/>
      <p:bldP spid="229" grpId="2" animBg="1"/>
      <p:bldP spid="229" grpId="3" animBg="1"/>
      <p:bldP spid="230" grpId="0"/>
      <p:bldP spid="231" grpId="0" animBg="1"/>
      <p:bldP spid="10" grpId="0" animBg="1"/>
      <p:bldP spid="10" grpId="1" animBg="1"/>
      <p:bldP spid="1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Freeform 3">
            <a:extLst>
              <a:ext uri="{FF2B5EF4-FFF2-40B4-BE49-F238E27FC236}">
                <a16:creationId xmlns:a16="http://schemas.microsoft.com/office/drawing/2014/main" id="{F3DAD8A0-663C-1646-8A3A-A562D7F6543A}"/>
              </a:ext>
            </a:extLst>
          </p:cNvPr>
          <p:cNvSpPr>
            <a:spLocks/>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91" name="Group 490">
            <a:extLst>
              <a:ext uri="{FF2B5EF4-FFF2-40B4-BE49-F238E27FC236}">
                <a16:creationId xmlns:a16="http://schemas.microsoft.com/office/drawing/2014/main" id="{83BB7D95-FCAE-9B42-AEAB-D8E35C89434F}"/>
              </a:ext>
            </a:extLst>
          </p:cNvPr>
          <p:cNvGrpSpPr/>
          <p:nvPr/>
        </p:nvGrpSpPr>
        <p:grpSpPr>
          <a:xfrm>
            <a:off x="6249435" y="5024056"/>
            <a:ext cx="720732" cy="1182930"/>
            <a:chOff x="10910965" y="2513124"/>
            <a:chExt cx="586768" cy="904023"/>
          </a:xfrm>
        </p:grpSpPr>
        <p:sp>
          <p:nvSpPr>
            <p:cNvPr id="492" name="Rectangle 491">
              <a:extLst>
                <a:ext uri="{FF2B5EF4-FFF2-40B4-BE49-F238E27FC236}">
                  <a16:creationId xmlns:a16="http://schemas.microsoft.com/office/drawing/2014/main" id="{B166A895-5BC9-2648-8A56-D2E710C6B54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93" name="Straight Connector 492">
              <a:extLst>
                <a:ext uri="{FF2B5EF4-FFF2-40B4-BE49-F238E27FC236}">
                  <a16:creationId xmlns:a16="http://schemas.microsoft.com/office/drawing/2014/main" id="{1E312B60-1C4E-AD4B-8C4A-4F2EEF657244}"/>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32EBA421-617D-FD48-A968-2D26C923E03D}"/>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A91341A0-C7EC-F148-816F-EABD49A6B590}"/>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95EE473-EC8C-B946-A371-E70E0010B345}"/>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4" name="Freeform 9">
            <a:extLst>
              <a:ext uri="{FF2B5EF4-FFF2-40B4-BE49-F238E27FC236}">
                <a16:creationId xmlns:a16="http://schemas.microsoft.com/office/drawing/2014/main" id="{7BC539C4-03E2-6040-9EE4-38A67D76BDD0}"/>
              </a:ext>
            </a:extLst>
          </p:cNvPr>
          <p:cNvSpPr>
            <a:spLocks/>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 fmla="*/ 14206 w 14206"/>
              <a:gd name="connsiteY0" fmla="*/ 3611 h 10000"/>
              <a:gd name="connsiteX1" fmla="*/ 0 w 14206"/>
              <a:gd name="connsiteY1" fmla="*/ 0 h 10000"/>
              <a:gd name="connsiteX2" fmla="*/ 386 w 14206"/>
              <a:gd name="connsiteY2" fmla="*/ 9506 h 10000"/>
              <a:gd name="connsiteX3" fmla="*/ 5272 w 14206"/>
              <a:gd name="connsiteY3" fmla="*/ 10000 h 10000"/>
              <a:gd name="connsiteX4" fmla="*/ 14206 w 14206"/>
              <a:gd name="connsiteY4" fmla="*/ 3611 h 10000"/>
              <a:gd name="connsiteX0" fmla="*/ 14206 w 16488"/>
              <a:gd name="connsiteY0" fmla="*/ 3611 h 9506"/>
              <a:gd name="connsiteX1" fmla="*/ 0 w 16488"/>
              <a:gd name="connsiteY1" fmla="*/ 0 h 9506"/>
              <a:gd name="connsiteX2" fmla="*/ 386 w 16488"/>
              <a:gd name="connsiteY2" fmla="*/ 9506 h 9506"/>
              <a:gd name="connsiteX3" fmla="*/ 16488 w 16488"/>
              <a:gd name="connsiteY3" fmla="*/ 6207 h 9506"/>
              <a:gd name="connsiteX4" fmla="*/ 14206 w 16488"/>
              <a:gd name="connsiteY4" fmla="*/ 3611 h 9506"/>
              <a:gd name="connsiteX0" fmla="*/ 8616 w 10000"/>
              <a:gd name="connsiteY0" fmla="*/ 3799 h 10765"/>
              <a:gd name="connsiteX1" fmla="*/ 0 w 10000"/>
              <a:gd name="connsiteY1" fmla="*/ 0 h 10765"/>
              <a:gd name="connsiteX2" fmla="*/ 128 w 10000"/>
              <a:gd name="connsiteY2" fmla="*/ 10765 h 10765"/>
              <a:gd name="connsiteX3" fmla="*/ 10000 w 10000"/>
              <a:gd name="connsiteY3" fmla="*/ 6530 h 10765"/>
              <a:gd name="connsiteX4" fmla="*/ 8616 w 10000"/>
              <a:gd name="connsiteY4" fmla="*/ 3799 h 10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5" name="Group 174">
            <a:extLst>
              <a:ext uri="{FF2B5EF4-FFF2-40B4-BE49-F238E27FC236}">
                <a16:creationId xmlns:a16="http://schemas.microsoft.com/office/drawing/2014/main" id="{4BD209F8-EB2A-9F4F-B363-BC938C5DA835}"/>
              </a:ext>
            </a:extLst>
          </p:cNvPr>
          <p:cNvGrpSpPr/>
          <p:nvPr/>
        </p:nvGrpSpPr>
        <p:grpSpPr>
          <a:xfrm>
            <a:off x="1278678" y="4683698"/>
            <a:ext cx="720732" cy="1182930"/>
            <a:chOff x="10910965" y="2513124"/>
            <a:chExt cx="586768" cy="904023"/>
          </a:xfrm>
        </p:grpSpPr>
        <p:sp>
          <p:nvSpPr>
            <p:cNvPr id="477" name="Rectangle 476">
              <a:extLst>
                <a:ext uri="{FF2B5EF4-FFF2-40B4-BE49-F238E27FC236}">
                  <a16:creationId xmlns:a16="http://schemas.microsoft.com/office/drawing/2014/main" id="{BCE8A729-A73C-F54F-A8A9-3733CC70183B}"/>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78" name="Straight Connector 477">
              <a:extLst>
                <a:ext uri="{FF2B5EF4-FFF2-40B4-BE49-F238E27FC236}">
                  <a16:creationId xmlns:a16="http://schemas.microsoft.com/office/drawing/2014/main" id="{2F48DF19-80E3-7F4A-8454-1BEB4B00E16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8FA6A88D-F9D7-4145-A917-41C2C7FC12A7}"/>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391498D3-135C-F543-A213-6124B95A870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F5B7A06C-468D-E74C-97F5-530BC4315BF6}"/>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B26A6ED3-2CE4-F243-BD5E-0E3D12D1032C}"/>
              </a:ext>
            </a:extLst>
          </p:cNvPr>
          <p:cNvGrpSpPr/>
          <p:nvPr/>
        </p:nvGrpSpPr>
        <p:grpSpPr>
          <a:xfrm>
            <a:off x="2355044" y="3521091"/>
            <a:ext cx="720732" cy="1182930"/>
            <a:chOff x="10910965" y="2513124"/>
            <a:chExt cx="586768" cy="904023"/>
          </a:xfrm>
        </p:grpSpPr>
        <p:sp>
          <p:nvSpPr>
            <p:cNvPr id="472" name="Rectangle 471">
              <a:extLst>
                <a:ext uri="{FF2B5EF4-FFF2-40B4-BE49-F238E27FC236}">
                  <a16:creationId xmlns:a16="http://schemas.microsoft.com/office/drawing/2014/main" id="{E5732A89-DEC6-C04F-8D35-653ED5A74D0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73" name="Straight Connector 472">
              <a:extLst>
                <a:ext uri="{FF2B5EF4-FFF2-40B4-BE49-F238E27FC236}">
                  <a16:creationId xmlns:a16="http://schemas.microsoft.com/office/drawing/2014/main" id="{3BA48241-0809-D749-AA95-E5E0009564B5}"/>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F914E7F-35B8-B84D-9E03-048E2AC52A84}"/>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F059F7DD-38D6-FB44-928C-D70FCB46C69F}"/>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69780329-E6CC-7B44-AD09-CD529A71009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7" name="Freeform 6">
            <a:extLst>
              <a:ext uri="{FF2B5EF4-FFF2-40B4-BE49-F238E27FC236}">
                <a16:creationId xmlns:a16="http://schemas.microsoft.com/office/drawing/2014/main" id="{0A6B0B41-CE88-A847-BDFD-D4C5406DB4FD}"/>
              </a:ext>
            </a:extLst>
          </p:cNvPr>
          <p:cNvSpPr>
            <a:spLocks/>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698728B3-54B3-7348-A92A-D46EBCBE40A7}"/>
              </a:ext>
            </a:extLst>
          </p:cNvPr>
          <p:cNvGrpSpPr/>
          <p:nvPr/>
        </p:nvGrpSpPr>
        <p:grpSpPr>
          <a:xfrm>
            <a:off x="6698918" y="3667889"/>
            <a:ext cx="720732" cy="1182930"/>
            <a:chOff x="10910965" y="2513124"/>
            <a:chExt cx="586768" cy="904023"/>
          </a:xfrm>
        </p:grpSpPr>
        <p:sp>
          <p:nvSpPr>
            <p:cNvPr id="467" name="Rectangle 466">
              <a:extLst>
                <a:ext uri="{FF2B5EF4-FFF2-40B4-BE49-F238E27FC236}">
                  <a16:creationId xmlns:a16="http://schemas.microsoft.com/office/drawing/2014/main" id="{993EFA25-A923-104F-AA7A-D1A0A1DFAF09}"/>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68" name="Straight Connector 467">
              <a:extLst>
                <a:ext uri="{FF2B5EF4-FFF2-40B4-BE49-F238E27FC236}">
                  <a16:creationId xmlns:a16="http://schemas.microsoft.com/office/drawing/2014/main" id="{F9FAACE5-7286-8041-B6C5-31BF3B00BC52}"/>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2B9192CF-4A86-234C-A018-E18B6174B23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E51604E2-6668-3C47-9339-A57BD00E151C}"/>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1355E105-F22E-4C4E-B4E5-337CC0AC9628}"/>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98CAF04A-1334-B348-B035-3A982F9BDEB6}"/>
              </a:ext>
            </a:extLst>
          </p:cNvPr>
          <p:cNvGrpSpPr/>
          <p:nvPr/>
        </p:nvGrpSpPr>
        <p:grpSpPr>
          <a:xfrm>
            <a:off x="3770696" y="5033645"/>
            <a:ext cx="1286871" cy="734927"/>
            <a:chOff x="7493876" y="2774731"/>
            <a:chExt cx="1481958" cy="894622"/>
          </a:xfrm>
        </p:grpSpPr>
        <p:sp>
          <p:nvSpPr>
            <p:cNvPr id="460" name="Freeform 459">
              <a:extLst>
                <a:ext uri="{FF2B5EF4-FFF2-40B4-BE49-F238E27FC236}">
                  <a16:creationId xmlns:a16="http://schemas.microsoft.com/office/drawing/2014/main" id="{1CC3E213-0DED-B141-84EE-4148FCBF957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1" name="Oval 460">
              <a:extLst>
                <a:ext uri="{FF2B5EF4-FFF2-40B4-BE49-F238E27FC236}">
                  <a16:creationId xmlns:a16="http://schemas.microsoft.com/office/drawing/2014/main" id="{873B81E7-2D3F-7C4E-BD26-C74207A647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2" name="Group 461">
              <a:extLst>
                <a:ext uri="{FF2B5EF4-FFF2-40B4-BE49-F238E27FC236}">
                  <a16:creationId xmlns:a16="http://schemas.microsoft.com/office/drawing/2014/main" id="{6BE5949F-B050-EB4B-B822-E35D4247EEC2}"/>
                </a:ext>
              </a:extLst>
            </p:cNvPr>
            <p:cNvGrpSpPr/>
            <p:nvPr/>
          </p:nvGrpSpPr>
          <p:grpSpPr>
            <a:xfrm>
              <a:off x="7713663" y="2848339"/>
              <a:ext cx="1042107" cy="425543"/>
              <a:chOff x="7786941" y="2884917"/>
              <a:chExt cx="897649" cy="353919"/>
            </a:xfrm>
          </p:grpSpPr>
          <p:sp>
            <p:nvSpPr>
              <p:cNvPr id="463" name="Freeform 462">
                <a:extLst>
                  <a:ext uri="{FF2B5EF4-FFF2-40B4-BE49-F238E27FC236}">
                    <a16:creationId xmlns:a16="http://schemas.microsoft.com/office/drawing/2014/main" id="{2AD53E5B-C2A7-B44B-BE8C-CE15460DCEB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Freeform 463">
                <a:extLst>
                  <a:ext uri="{FF2B5EF4-FFF2-40B4-BE49-F238E27FC236}">
                    <a16:creationId xmlns:a16="http://schemas.microsoft.com/office/drawing/2014/main" id="{D8E482E0-784D-9147-8920-C673267B1F7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Freeform 464">
                <a:extLst>
                  <a:ext uri="{FF2B5EF4-FFF2-40B4-BE49-F238E27FC236}">
                    <a16:creationId xmlns:a16="http://schemas.microsoft.com/office/drawing/2014/main" id="{C0849211-2B58-F142-A8CE-1BF8EAE9207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Freeform 465">
                <a:extLst>
                  <a:ext uri="{FF2B5EF4-FFF2-40B4-BE49-F238E27FC236}">
                    <a16:creationId xmlns:a16="http://schemas.microsoft.com/office/drawing/2014/main" id="{5A3A8A9F-4FBE-BD43-8E9E-03C5075F771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5" name="Group 124">
            <a:extLst>
              <a:ext uri="{FF2B5EF4-FFF2-40B4-BE49-F238E27FC236}">
                <a16:creationId xmlns:a16="http://schemas.microsoft.com/office/drawing/2014/main" id="{1875CC16-4D82-EC4B-A27F-8C5523CDCA1C}"/>
              </a:ext>
            </a:extLst>
          </p:cNvPr>
          <p:cNvGrpSpPr>
            <a:grpSpLocks/>
          </p:cNvGrpSpPr>
          <p:nvPr/>
        </p:nvGrpSpPr>
        <p:grpSpPr bwMode="auto">
          <a:xfrm>
            <a:off x="1317421" y="3877120"/>
            <a:ext cx="645431" cy="569172"/>
            <a:chOff x="-44" y="1473"/>
            <a:chExt cx="981" cy="1105"/>
          </a:xfrm>
        </p:grpSpPr>
        <p:pic>
          <p:nvPicPr>
            <p:cNvPr id="458" name="Picture 125" descr="desktop_computer_stylized_medium">
              <a:extLst>
                <a:ext uri="{FF2B5EF4-FFF2-40B4-BE49-F238E27FC236}">
                  <a16:creationId xmlns:a16="http://schemas.microsoft.com/office/drawing/2014/main" id="{06C4FF17-B894-F64E-B8E9-009E2F935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 name="Freeform 126">
              <a:extLst>
                <a:ext uri="{FF2B5EF4-FFF2-40B4-BE49-F238E27FC236}">
                  <a16:creationId xmlns:a16="http://schemas.microsoft.com/office/drawing/2014/main" id="{2B78B566-3D03-D044-A615-5F2E69BA2D5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47" name="Freeform 12">
            <a:extLst>
              <a:ext uri="{FF2B5EF4-FFF2-40B4-BE49-F238E27FC236}">
                <a16:creationId xmlns:a16="http://schemas.microsoft.com/office/drawing/2014/main" id="{B3DEE67E-0295-1C42-877B-3030DF5CC3A0}"/>
              </a:ext>
            </a:extLst>
          </p:cNvPr>
          <p:cNvSpPr>
            <a:spLocks/>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8" name="Line 33">
            <a:extLst>
              <a:ext uri="{FF2B5EF4-FFF2-40B4-BE49-F238E27FC236}">
                <a16:creationId xmlns:a16="http://schemas.microsoft.com/office/drawing/2014/main" id="{EB4F5429-B362-3445-AEC3-247C13D4C69F}"/>
              </a:ext>
            </a:extLst>
          </p:cNvPr>
          <p:cNvSpPr>
            <a:spLocks noChangeShapeType="1"/>
          </p:cNvSpPr>
          <p:nvPr/>
        </p:nvSpPr>
        <p:spPr bwMode="auto">
          <a:xfrm flipH="1">
            <a:off x="2405566"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49" name="Text Box 42">
            <a:extLst>
              <a:ext uri="{FF2B5EF4-FFF2-40B4-BE49-F238E27FC236}">
                <a16:creationId xmlns:a16="http://schemas.microsoft.com/office/drawing/2014/main" id="{71EABF9B-1A6B-F746-87A6-59211399E59A}"/>
              </a:ext>
            </a:extLst>
          </p:cNvPr>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50" name="Text Box 52">
            <a:extLst>
              <a:ext uri="{FF2B5EF4-FFF2-40B4-BE49-F238E27FC236}">
                <a16:creationId xmlns:a16="http://schemas.microsoft.com/office/drawing/2014/main" id="{E952F158-8C87-2743-A654-CB43702CF48D}"/>
              </a:ext>
            </a:extLst>
          </p:cNvPr>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ＭＳ Ｐゴシック"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902030302020204" pitchFamily="66" charset="0"/>
              <a:ea typeface="ＭＳ Ｐゴシック" panose="020B0600070205080204" pitchFamily="34" charset="-128"/>
              <a:cs typeface="+mn-cs"/>
            </a:endParaRPr>
          </a:p>
        </p:txBody>
      </p:sp>
      <p:sp>
        <p:nvSpPr>
          <p:cNvPr id="351" name="Line 53">
            <a:extLst>
              <a:ext uri="{FF2B5EF4-FFF2-40B4-BE49-F238E27FC236}">
                <a16:creationId xmlns:a16="http://schemas.microsoft.com/office/drawing/2014/main" id="{75256407-96DE-9F48-98B8-5BBEA93EFEC0}"/>
              </a:ext>
            </a:extLst>
          </p:cNvPr>
          <p:cNvSpPr>
            <a:spLocks noChangeShapeType="1"/>
          </p:cNvSpPr>
          <p:nvPr/>
        </p:nvSpPr>
        <p:spPr bwMode="auto">
          <a:xfrm flipH="1">
            <a:off x="3002248"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2" name="Line 54">
            <a:extLst>
              <a:ext uri="{FF2B5EF4-FFF2-40B4-BE49-F238E27FC236}">
                <a16:creationId xmlns:a16="http://schemas.microsoft.com/office/drawing/2014/main" id="{468D4135-22FF-CA48-B7FE-0A8C463F08E4}"/>
              </a:ext>
            </a:extLst>
          </p:cNvPr>
          <p:cNvSpPr>
            <a:spLocks noChangeShapeType="1"/>
          </p:cNvSpPr>
          <p:nvPr/>
        </p:nvSpPr>
        <p:spPr bwMode="auto">
          <a:xfrm flipH="1">
            <a:off x="4991187" y="5379569"/>
            <a:ext cx="7487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3" name="Line 55">
            <a:extLst>
              <a:ext uri="{FF2B5EF4-FFF2-40B4-BE49-F238E27FC236}">
                <a16:creationId xmlns:a16="http://schemas.microsoft.com/office/drawing/2014/main" id="{BBD1E308-9528-154A-A531-46348FA3DF78}"/>
              </a:ext>
            </a:extLst>
          </p:cNvPr>
          <p:cNvSpPr>
            <a:spLocks noChangeShapeType="1"/>
          </p:cNvSpPr>
          <p:nvPr/>
        </p:nvSpPr>
        <p:spPr bwMode="auto">
          <a:xfrm flipH="1">
            <a:off x="5143282" y="4856096"/>
            <a:ext cx="1134865" cy="1134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4" name="Line 57">
            <a:extLst>
              <a:ext uri="{FF2B5EF4-FFF2-40B4-BE49-F238E27FC236}">
                <a16:creationId xmlns:a16="http://schemas.microsoft.com/office/drawing/2014/main" id="{ED09B7CD-707F-824A-951E-3DF44B158743}"/>
              </a:ext>
            </a:extLst>
          </p:cNvPr>
          <p:cNvSpPr>
            <a:spLocks noChangeShapeType="1"/>
          </p:cNvSpPr>
          <p:nvPr/>
        </p:nvSpPr>
        <p:spPr bwMode="auto">
          <a:xfrm flipH="1">
            <a:off x="6275655" y="4856289"/>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56" name="Group 127">
            <a:extLst>
              <a:ext uri="{FF2B5EF4-FFF2-40B4-BE49-F238E27FC236}">
                <a16:creationId xmlns:a16="http://schemas.microsoft.com/office/drawing/2014/main" id="{F053E5CE-83C8-B44F-BB41-24ACED3C1F54}"/>
              </a:ext>
            </a:extLst>
          </p:cNvPr>
          <p:cNvGrpSpPr>
            <a:grpSpLocks/>
          </p:cNvGrpSpPr>
          <p:nvPr/>
        </p:nvGrpSpPr>
        <p:grpSpPr bwMode="auto">
          <a:xfrm>
            <a:off x="7531958" y="4473878"/>
            <a:ext cx="284691" cy="577481"/>
            <a:chOff x="4140" y="429"/>
            <a:chExt cx="1425" cy="2396"/>
          </a:xfrm>
        </p:grpSpPr>
        <p:sp>
          <p:nvSpPr>
            <p:cNvPr id="420" name="Freeform 128">
              <a:extLst>
                <a:ext uri="{FF2B5EF4-FFF2-40B4-BE49-F238E27FC236}">
                  <a16:creationId xmlns:a16="http://schemas.microsoft.com/office/drawing/2014/main" id="{0C38C29E-82D9-DE4D-B34F-6E1B0F29E95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1" name="Rectangle 129">
              <a:extLst>
                <a:ext uri="{FF2B5EF4-FFF2-40B4-BE49-F238E27FC236}">
                  <a16:creationId xmlns:a16="http://schemas.microsoft.com/office/drawing/2014/main" id="{68008099-7DA3-DC4F-9848-B28E0757C8AF}"/>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2" name="Freeform 130">
              <a:extLst>
                <a:ext uri="{FF2B5EF4-FFF2-40B4-BE49-F238E27FC236}">
                  <a16:creationId xmlns:a16="http://schemas.microsoft.com/office/drawing/2014/main" id="{EE836601-014E-A34E-BA49-8C6B48990CC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3" name="Freeform 131">
              <a:extLst>
                <a:ext uri="{FF2B5EF4-FFF2-40B4-BE49-F238E27FC236}">
                  <a16:creationId xmlns:a16="http://schemas.microsoft.com/office/drawing/2014/main" id="{196DB8E5-D7EB-FE4F-8E87-CF450052351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24" name="Rectangle 132">
              <a:extLst>
                <a:ext uri="{FF2B5EF4-FFF2-40B4-BE49-F238E27FC236}">
                  <a16:creationId xmlns:a16="http://schemas.microsoft.com/office/drawing/2014/main" id="{A36AF25C-36F4-8C41-BBF3-7179E440A69A}"/>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25" name="Group 133">
              <a:extLst>
                <a:ext uri="{FF2B5EF4-FFF2-40B4-BE49-F238E27FC236}">
                  <a16:creationId xmlns:a16="http://schemas.microsoft.com/office/drawing/2014/main" id="{91FC7106-BBE3-6342-AEDC-BB075E2A4F40}"/>
                </a:ext>
              </a:extLst>
            </p:cNvPr>
            <p:cNvGrpSpPr>
              <a:grpSpLocks/>
            </p:cNvGrpSpPr>
            <p:nvPr/>
          </p:nvGrpSpPr>
          <p:grpSpPr bwMode="auto">
            <a:xfrm>
              <a:off x="4749" y="668"/>
              <a:ext cx="581" cy="145"/>
              <a:chOff x="614" y="2568"/>
              <a:chExt cx="725" cy="139"/>
            </a:xfrm>
          </p:grpSpPr>
          <p:sp>
            <p:nvSpPr>
              <p:cNvPr id="450" name="AutoShape 134">
                <a:extLst>
                  <a:ext uri="{FF2B5EF4-FFF2-40B4-BE49-F238E27FC236}">
                    <a16:creationId xmlns:a16="http://schemas.microsoft.com/office/drawing/2014/main" id="{B78B2B71-C293-E74B-A8B2-FA48F8A21AA8}"/>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51" name="AutoShape 135">
                <a:extLst>
                  <a:ext uri="{FF2B5EF4-FFF2-40B4-BE49-F238E27FC236}">
                    <a16:creationId xmlns:a16="http://schemas.microsoft.com/office/drawing/2014/main" id="{B93FE048-8D2E-184B-938F-A023FE6CC24D}"/>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26" name="Rectangle 136">
              <a:extLst>
                <a:ext uri="{FF2B5EF4-FFF2-40B4-BE49-F238E27FC236}">
                  <a16:creationId xmlns:a16="http://schemas.microsoft.com/office/drawing/2014/main" id="{1BE92891-13BB-1942-AF26-7547F5E896F7}"/>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27" name="Group 137">
              <a:extLst>
                <a:ext uri="{FF2B5EF4-FFF2-40B4-BE49-F238E27FC236}">
                  <a16:creationId xmlns:a16="http://schemas.microsoft.com/office/drawing/2014/main" id="{B146C1A0-0498-3742-B869-C11FC5A9B4D9}"/>
                </a:ext>
              </a:extLst>
            </p:cNvPr>
            <p:cNvGrpSpPr>
              <a:grpSpLocks/>
            </p:cNvGrpSpPr>
            <p:nvPr/>
          </p:nvGrpSpPr>
          <p:grpSpPr bwMode="auto">
            <a:xfrm>
              <a:off x="4747" y="994"/>
              <a:ext cx="581" cy="134"/>
              <a:chOff x="614" y="2568"/>
              <a:chExt cx="725" cy="139"/>
            </a:xfrm>
          </p:grpSpPr>
          <p:sp>
            <p:nvSpPr>
              <p:cNvPr id="448" name="AutoShape 138">
                <a:extLst>
                  <a:ext uri="{FF2B5EF4-FFF2-40B4-BE49-F238E27FC236}">
                    <a16:creationId xmlns:a16="http://schemas.microsoft.com/office/drawing/2014/main" id="{6D8DAB10-D332-E443-B0C8-6926120D7EAC}"/>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9" name="AutoShape 139">
                <a:extLst>
                  <a:ext uri="{FF2B5EF4-FFF2-40B4-BE49-F238E27FC236}">
                    <a16:creationId xmlns:a16="http://schemas.microsoft.com/office/drawing/2014/main" id="{10A758BC-CA4A-4941-B3B1-013DFD754CC9}"/>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28" name="Rectangle 140">
              <a:extLst>
                <a:ext uri="{FF2B5EF4-FFF2-40B4-BE49-F238E27FC236}">
                  <a16:creationId xmlns:a16="http://schemas.microsoft.com/office/drawing/2014/main" id="{72D726F8-E1D6-6540-B8C3-5DC6D289ACF9}"/>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9" name="Rectangle 141">
              <a:extLst>
                <a:ext uri="{FF2B5EF4-FFF2-40B4-BE49-F238E27FC236}">
                  <a16:creationId xmlns:a16="http://schemas.microsoft.com/office/drawing/2014/main" id="{A62C6415-93B4-6540-B726-6DC1170DF017}"/>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30" name="Group 142">
              <a:extLst>
                <a:ext uri="{FF2B5EF4-FFF2-40B4-BE49-F238E27FC236}">
                  <a16:creationId xmlns:a16="http://schemas.microsoft.com/office/drawing/2014/main" id="{E2133AAA-F115-D84C-A2BB-27266E35F2E4}"/>
                </a:ext>
              </a:extLst>
            </p:cNvPr>
            <p:cNvGrpSpPr>
              <a:grpSpLocks/>
            </p:cNvGrpSpPr>
            <p:nvPr/>
          </p:nvGrpSpPr>
          <p:grpSpPr bwMode="auto">
            <a:xfrm>
              <a:off x="4735" y="1627"/>
              <a:ext cx="582" cy="151"/>
              <a:chOff x="614" y="2568"/>
              <a:chExt cx="725" cy="139"/>
            </a:xfrm>
          </p:grpSpPr>
          <p:sp>
            <p:nvSpPr>
              <p:cNvPr id="446" name="AutoShape 143">
                <a:extLst>
                  <a:ext uri="{FF2B5EF4-FFF2-40B4-BE49-F238E27FC236}">
                    <a16:creationId xmlns:a16="http://schemas.microsoft.com/office/drawing/2014/main" id="{2E174869-B2BC-4A45-B3FD-9330A289DD4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7" name="AutoShape 144">
                <a:extLst>
                  <a:ext uri="{FF2B5EF4-FFF2-40B4-BE49-F238E27FC236}">
                    <a16:creationId xmlns:a16="http://schemas.microsoft.com/office/drawing/2014/main" id="{865B98B3-39D4-1340-8796-962A54421EB5}"/>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31" name="Freeform 145">
              <a:extLst>
                <a:ext uri="{FF2B5EF4-FFF2-40B4-BE49-F238E27FC236}">
                  <a16:creationId xmlns:a16="http://schemas.microsoft.com/office/drawing/2014/main" id="{519C0B54-898C-9845-915D-7A5F4E93D83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32" name="Group 146">
              <a:extLst>
                <a:ext uri="{FF2B5EF4-FFF2-40B4-BE49-F238E27FC236}">
                  <a16:creationId xmlns:a16="http://schemas.microsoft.com/office/drawing/2014/main" id="{8CDD4409-D107-D44E-A6F3-3F54C9F344EA}"/>
                </a:ext>
              </a:extLst>
            </p:cNvPr>
            <p:cNvGrpSpPr>
              <a:grpSpLocks/>
            </p:cNvGrpSpPr>
            <p:nvPr/>
          </p:nvGrpSpPr>
          <p:grpSpPr bwMode="auto">
            <a:xfrm>
              <a:off x="4739" y="1327"/>
              <a:ext cx="582" cy="139"/>
              <a:chOff x="614" y="2568"/>
              <a:chExt cx="725" cy="139"/>
            </a:xfrm>
          </p:grpSpPr>
          <p:sp>
            <p:nvSpPr>
              <p:cNvPr id="444" name="AutoShape 147">
                <a:extLst>
                  <a:ext uri="{FF2B5EF4-FFF2-40B4-BE49-F238E27FC236}">
                    <a16:creationId xmlns:a16="http://schemas.microsoft.com/office/drawing/2014/main" id="{55B72EBE-4A58-CF48-BD56-76B6F6022AB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5" name="AutoShape 148">
                <a:extLst>
                  <a:ext uri="{FF2B5EF4-FFF2-40B4-BE49-F238E27FC236}">
                    <a16:creationId xmlns:a16="http://schemas.microsoft.com/office/drawing/2014/main" id="{AEF43A66-7669-AC44-AF01-1D8B6CB77F41}"/>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33" name="Rectangle 149">
              <a:extLst>
                <a:ext uri="{FF2B5EF4-FFF2-40B4-BE49-F238E27FC236}">
                  <a16:creationId xmlns:a16="http://schemas.microsoft.com/office/drawing/2014/main" id="{48DA1B94-09C2-1840-B8EC-113BE8C83454}"/>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4" name="Freeform 150">
              <a:extLst>
                <a:ext uri="{FF2B5EF4-FFF2-40B4-BE49-F238E27FC236}">
                  <a16:creationId xmlns:a16="http://schemas.microsoft.com/office/drawing/2014/main" id="{E90CC519-FF6C-A642-B4B0-C0D5E7E7F8DF}"/>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5" name="Freeform 151">
              <a:extLst>
                <a:ext uri="{FF2B5EF4-FFF2-40B4-BE49-F238E27FC236}">
                  <a16:creationId xmlns:a16="http://schemas.microsoft.com/office/drawing/2014/main" id="{4FD498C9-45E2-9A44-833E-DF1718373526}"/>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6" name="Oval 152">
              <a:extLst>
                <a:ext uri="{FF2B5EF4-FFF2-40B4-BE49-F238E27FC236}">
                  <a16:creationId xmlns:a16="http://schemas.microsoft.com/office/drawing/2014/main" id="{094B9650-E8E9-8049-A250-639ED23B64E2}"/>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7" name="Freeform 153">
              <a:extLst>
                <a:ext uri="{FF2B5EF4-FFF2-40B4-BE49-F238E27FC236}">
                  <a16:creationId xmlns:a16="http://schemas.microsoft.com/office/drawing/2014/main" id="{CC772392-E262-1B4C-934A-C2274B74B3D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8" name="AutoShape 154">
              <a:extLst>
                <a:ext uri="{FF2B5EF4-FFF2-40B4-BE49-F238E27FC236}">
                  <a16:creationId xmlns:a16="http://schemas.microsoft.com/office/drawing/2014/main" id="{A847FBEF-BCEF-144E-A9B4-6D4EC2B327A2}"/>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39" name="AutoShape 155">
              <a:extLst>
                <a:ext uri="{FF2B5EF4-FFF2-40B4-BE49-F238E27FC236}">
                  <a16:creationId xmlns:a16="http://schemas.microsoft.com/office/drawing/2014/main" id="{77E42DB7-A005-9743-82D9-584F8FF41393}"/>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0" name="Oval 156">
              <a:extLst>
                <a:ext uri="{FF2B5EF4-FFF2-40B4-BE49-F238E27FC236}">
                  <a16:creationId xmlns:a16="http://schemas.microsoft.com/office/drawing/2014/main" id="{727589AB-7983-4642-ABB0-1373C86DB54A}"/>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1" name="Oval 157">
              <a:extLst>
                <a:ext uri="{FF2B5EF4-FFF2-40B4-BE49-F238E27FC236}">
                  <a16:creationId xmlns:a16="http://schemas.microsoft.com/office/drawing/2014/main" id="{0E294EC3-D225-AC47-9069-5C4C2296B7DB}"/>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42" name="Oval 158">
              <a:extLst>
                <a:ext uri="{FF2B5EF4-FFF2-40B4-BE49-F238E27FC236}">
                  <a16:creationId xmlns:a16="http://schemas.microsoft.com/office/drawing/2014/main" id="{91CEEFA5-1DF7-3243-BA43-EEF99F148238}"/>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43" name="Rectangle 159">
              <a:extLst>
                <a:ext uri="{FF2B5EF4-FFF2-40B4-BE49-F238E27FC236}">
                  <a16:creationId xmlns:a16="http://schemas.microsoft.com/office/drawing/2014/main" id="{1F261A4A-7DA6-3F43-A166-B036ABB1FED2}"/>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57" name="Group 160">
            <a:extLst>
              <a:ext uri="{FF2B5EF4-FFF2-40B4-BE49-F238E27FC236}">
                <a16:creationId xmlns:a16="http://schemas.microsoft.com/office/drawing/2014/main" id="{FC5CD3E0-8F4C-A247-BF27-2828EA8EA48E}"/>
              </a:ext>
            </a:extLst>
          </p:cNvPr>
          <p:cNvGrpSpPr>
            <a:grpSpLocks/>
          </p:cNvGrpSpPr>
          <p:nvPr/>
        </p:nvGrpSpPr>
        <p:grpSpPr bwMode="auto">
          <a:xfrm>
            <a:off x="585296" y="5655276"/>
            <a:ext cx="645431" cy="569172"/>
            <a:chOff x="-44" y="1473"/>
            <a:chExt cx="981" cy="1105"/>
          </a:xfrm>
        </p:grpSpPr>
        <p:pic>
          <p:nvPicPr>
            <p:cNvPr id="418" name="Picture 161" descr="desktop_computer_stylized_medium">
              <a:extLst>
                <a:ext uri="{FF2B5EF4-FFF2-40B4-BE49-F238E27FC236}">
                  <a16:creationId xmlns:a16="http://schemas.microsoft.com/office/drawing/2014/main" id="{6E92F66C-6B76-EE47-BDD2-F1129D17E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 name="Freeform 162">
              <a:extLst>
                <a:ext uri="{FF2B5EF4-FFF2-40B4-BE49-F238E27FC236}">
                  <a16:creationId xmlns:a16="http://schemas.microsoft.com/office/drawing/2014/main" id="{6E619406-BD3D-804E-84E7-04C656A88C80}"/>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58" name="Group 163">
            <a:extLst>
              <a:ext uri="{FF2B5EF4-FFF2-40B4-BE49-F238E27FC236}">
                <a16:creationId xmlns:a16="http://schemas.microsoft.com/office/drawing/2014/main" id="{E1C5F9CD-6CD9-E043-8A6F-A2FE02A80733}"/>
              </a:ext>
            </a:extLst>
          </p:cNvPr>
          <p:cNvGrpSpPr>
            <a:grpSpLocks/>
          </p:cNvGrpSpPr>
          <p:nvPr/>
        </p:nvGrpSpPr>
        <p:grpSpPr bwMode="auto">
          <a:xfrm>
            <a:off x="7141970" y="5736859"/>
            <a:ext cx="284691" cy="577481"/>
            <a:chOff x="4140" y="429"/>
            <a:chExt cx="1425" cy="2396"/>
          </a:xfrm>
        </p:grpSpPr>
        <p:sp>
          <p:nvSpPr>
            <p:cNvPr id="386" name="Freeform 164">
              <a:extLst>
                <a:ext uri="{FF2B5EF4-FFF2-40B4-BE49-F238E27FC236}">
                  <a16:creationId xmlns:a16="http://schemas.microsoft.com/office/drawing/2014/main" id="{6CA1ADCB-BF30-864D-9F00-26EE89960734}"/>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7" name="Rectangle 165">
              <a:extLst>
                <a:ext uri="{FF2B5EF4-FFF2-40B4-BE49-F238E27FC236}">
                  <a16:creationId xmlns:a16="http://schemas.microsoft.com/office/drawing/2014/main" id="{84113A57-FEA3-A245-ADC3-1C98EE6B6040}"/>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8" name="Freeform 166">
              <a:extLst>
                <a:ext uri="{FF2B5EF4-FFF2-40B4-BE49-F238E27FC236}">
                  <a16:creationId xmlns:a16="http://schemas.microsoft.com/office/drawing/2014/main" id="{17DDF599-C8B9-ED49-A878-2E9E9C14F25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9" name="Freeform 167">
              <a:extLst>
                <a:ext uri="{FF2B5EF4-FFF2-40B4-BE49-F238E27FC236}">
                  <a16:creationId xmlns:a16="http://schemas.microsoft.com/office/drawing/2014/main" id="{D79F5A9D-B30C-E04E-814D-CEF62D45B0E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90" name="Rectangle 168">
              <a:extLst>
                <a:ext uri="{FF2B5EF4-FFF2-40B4-BE49-F238E27FC236}">
                  <a16:creationId xmlns:a16="http://schemas.microsoft.com/office/drawing/2014/main" id="{E4257EA1-363B-2845-8C9B-7FA15C50A60D}"/>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1" name="Group 169">
              <a:extLst>
                <a:ext uri="{FF2B5EF4-FFF2-40B4-BE49-F238E27FC236}">
                  <a16:creationId xmlns:a16="http://schemas.microsoft.com/office/drawing/2014/main" id="{5E2C0E7D-06A7-264F-887D-F219437D11A5}"/>
                </a:ext>
              </a:extLst>
            </p:cNvPr>
            <p:cNvGrpSpPr>
              <a:grpSpLocks/>
            </p:cNvGrpSpPr>
            <p:nvPr/>
          </p:nvGrpSpPr>
          <p:grpSpPr bwMode="auto">
            <a:xfrm>
              <a:off x="4749" y="668"/>
              <a:ext cx="581" cy="145"/>
              <a:chOff x="614" y="2568"/>
              <a:chExt cx="725" cy="139"/>
            </a:xfrm>
          </p:grpSpPr>
          <p:sp>
            <p:nvSpPr>
              <p:cNvPr id="416" name="AutoShape 170">
                <a:extLst>
                  <a:ext uri="{FF2B5EF4-FFF2-40B4-BE49-F238E27FC236}">
                    <a16:creationId xmlns:a16="http://schemas.microsoft.com/office/drawing/2014/main" id="{A967F0FF-1A5B-524B-93E6-F5241976BB9B}"/>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7" name="AutoShape 171">
                <a:extLst>
                  <a:ext uri="{FF2B5EF4-FFF2-40B4-BE49-F238E27FC236}">
                    <a16:creationId xmlns:a16="http://schemas.microsoft.com/office/drawing/2014/main" id="{47E42211-0EB4-8846-9356-8025F0B0AFDB}"/>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92" name="Rectangle 172">
              <a:extLst>
                <a:ext uri="{FF2B5EF4-FFF2-40B4-BE49-F238E27FC236}">
                  <a16:creationId xmlns:a16="http://schemas.microsoft.com/office/drawing/2014/main" id="{A253ECB5-E810-654A-8AEA-B06E7E8BD7F0}"/>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3" name="Group 173">
              <a:extLst>
                <a:ext uri="{FF2B5EF4-FFF2-40B4-BE49-F238E27FC236}">
                  <a16:creationId xmlns:a16="http://schemas.microsoft.com/office/drawing/2014/main" id="{8ABBF0A2-79C7-3843-AEF7-0B108A1A9DBD}"/>
                </a:ext>
              </a:extLst>
            </p:cNvPr>
            <p:cNvGrpSpPr>
              <a:grpSpLocks/>
            </p:cNvGrpSpPr>
            <p:nvPr/>
          </p:nvGrpSpPr>
          <p:grpSpPr bwMode="auto">
            <a:xfrm>
              <a:off x="4747" y="994"/>
              <a:ext cx="581" cy="134"/>
              <a:chOff x="614" y="2568"/>
              <a:chExt cx="725" cy="139"/>
            </a:xfrm>
          </p:grpSpPr>
          <p:sp>
            <p:nvSpPr>
              <p:cNvPr id="414" name="AutoShape 174">
                <a:extLst>
                  <a:ext uri="{FF2B5EF4-FFF2-40B4-BE49-F238E27FC236}">
                    <a16:creationId xmlns:a16="http://schemas.microsoft.com/office/drawing/2014/main" id="{0D6185E6-D51D-A544-8C9F-6CF31ACD0652}"/>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5" name="AutoShape 175">
                <a:extLst>
                  <a:ext uri="{FF2B5EF4-FFF2-40B4-BE49-F238E27FC236}">
                    <a16:creationId xmlns:a16="http://schemas.microsoft.com/office/drawing/2014/main" id="{45C49FBD-4799-3440-BE93-ED432BA55488}"/>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94" name="Rectangle 176">
              <a:extLst>
                <a:ext uri="{FF2B5EF4-FFF2-40B4-BE49-F238E27FC236}">
                  <a16:creationId xmlns:a16="http://schemas.microsoft.com/office/drawing/2014/main" id="{62DDF460-8AF3-FF41-B885-D46ADE63CCE7}"/>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5" name="Rectangle 177">
              <a:extLst>
                <a:ext uri="{FF2B5EF4-FFF2-40B4-BE49-F238E27FC236}">
                  <a16:creationId xmlns:a16="http://schemas.microsoft.com/office/drawing/2014/main" id="{C24947D6-AADC-9A47-95C8-7A2CCE910DBE}"/>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6" name="Group 178">
              <a:extLst>
                <a:ext uri="{FF2B5EF4-FFF2-40B4-BE49-F238E27FC236}">
                  <a16:creationId xmlns:a16="http://schemas.microsoft.com/office/drawing/2014/main" id="{51A2B0F1-DE5B-9C44-A881-C4B542B6B50A}"/>
                </a:ext>
              </a:extLst>
            </p:cNvPr>
            <p:cNvGrpSpPr>
              <a:grpSpLocks/>
            </p:cNvGrpSpPr>
            <p:nvPr/>
          </p:nvGrpSpPr>
          <p:grpSpPr bwMode="auto">
            <a:xfrm>
              <a:off x="4735" y="1627"/>
              <a:ext cx="582" cy="151"/>
              <a:chOff x="614" y="2568"/>
              <a:chExt cx="725" cy="139"/>
            </a:xfrm>
          </p:grpSpPr>
          <p:sp>
            <p:nvSpPr>
              <p:cNvPr id="412" name="AutoShape 179">
                <a:extLst>
                  <a:ext uri="{FF2B5EF4-FFF2-40B4-BE49-F238E27FC236}">
                    <a16:creationId xmlns:a16="http://schemas.microsoft.com/office/drawing/2014/main" id="{FF26D077-4EA3-2342-837F-8A5D5BE98408}"/>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3" name="AutoShape 180">
                <a:extLst>
                  <a:ext uri="{FF2B5EF4-FFF2-40B4-BE49-F238E27FC236}">
                    <a16:creationId xmlns:a16="http://schemas.microsoft.com/office/drawing/2014/main" id="{6938491D-ACC4-D247-A174-ED9E63955920}"/>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97" name="Freeform 181">
              <a:extLst>
                <a:ext uri="{FF2B5EF4-FFF2-40B4-BE49-F238E27FC236}">
                  <a16:creationId xmlns:a16="http://schemas.microsoft.com/office/drawing/2014/main" id="{8347DBD3-007C-5347-8074-BC4893481902}"/>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98" name="Group 182">
              <a:extLst>
                <a:ext uri="{FF2B5EF4-FFF2-40B4-BE49-F238E27FC236}">
                  <a16:creationId xmlns:a16="http://schemas.microsoft.com/office/drawing/2014/main" id="{97B09700-0634-FF4D-98CD-FC999C9A388E}"/>
                </a:ext>
              </a:extLst>
            </p:cNvPr>
            <p:cNvGrpSpPr>
              <a:grpSpLocks/>
            </p:cNvGrpSpPr>
            <p:nvPr/>
          </p:nvGrpSpPr>
          <p:grpSpPr bwMode="auto">
            <a:xfrm>
              <a:off x="4739" y="1327"/>
              <a:ext cx="582" cy="139"/>
              <a:chOff x="614" y="2568"/>
              <a:chExt cx="725" cy="139"/>
            </a:xfrm>
          </p:grpSpPr>
          <p:sp>
            <p:nvSpPr>
              <p:cNvPr id="410" name="AutoShape 183">
                <a:extLst>
                  <a:ext uri="{FF2B5EF4-FFF2-40B4-BE49-F238E27FC236}">
                    <a16:creationId xmlns:a16="http://schemas.microsoft.com/office/drawing/2014/main" id="{CAE14D82-2E48-404E-B50D-02636745A8F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1" name="AutoShape 184">
                <a:extLst>
                  <a:ext uri="{FF2B5EF4-FFF2-40B4-BE49-F238E27FC236}">
                    <a16:creationId xmlns:a16="http://schemas.microsoft.com/office/drawing/2014/main" id="{51BBC259-2416-1447-ADC8-FFADEB6DBB8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99" name="Rectangle 185">
              <a:extLst>
                <a:ext uri="{FF2B5EF4-FFF2-40B4-BE49-F238E27FC236}">
                  <a16:creationId xmlns:a16="http://schemas.microsoft.com/office/drawing/2014/main" id="{1064C0C2-840D-B947-9570-7D79A80EF584}"/>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0" name="Freeform 186">
              <a:extLst>
                <a:ext uri="{FF2B5EF4-FFF2-40B4-BE49-F238E27FC236}">
                  <a16:creationId xmlns:a16="http://schemas.microsoft.com/office/drawing/2014/main" id="{B6468F87-96EF-784A-B97A-D7EA2DEA79D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1" name="Freeform 187">
              <a:extLst>
                <a:ext uri="{FF2B5EF4-FFF2-40B4-BE49-F238E27FC236}">
                  <a16:creationId xmlns:a16="http://schemas.microsoft.com/office/drawing/2014/main" id="{F24072E3-E21E-3D47-83FF-6B5B3B036830}"/>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2" name="Oval 188">
              <a:extLst>
                <a:ext uri="{FF2B5EF4-FFF2-40B4-BE49-F238E27FC236}">
                  <a16:creationId xmlns:a16="http://schemas.microsoft.com/office/drawing/2014/main" id="{C2FDEF67-F14F-2A4C-A3BF-0529D843B8F4}"/>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3" name="Freeform 189">
              <a:extLst>
                <a:ext uri="{FF2B5EF4-FFF2-40B4-BE49-F238E27FC236}">
                  <a16:creationId xmlns:a16="http://schemas.microsoft.com/office/drawing/2014/main" id="{E396FECC-6A5D-DA40-A4D0-B93DFA225851}"/>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04" name="AutoShape 190">
              <a:extLst>
                <a:ext uri="{FF2B5EF4-FFF2-40B4-BE49-F238E27FC236}">
                  <a16:creationId xmlns:a16="http://schemas.microsoft.com/office/drawing/2014/main" id="{AF73C4B3-874F-8945-8C8A-3D07D6B2FDB1}"/>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5" name="AutoShape 191">
              <a:extLst>
                <a:ext uri="{FF2B5EF4-FFF2-40B4-BE49-F238E27FC236}">
                  <a16:creationId xmlns:a16="http://schemas.microsoft.com/office/drawing/2014/main" id="{7B3616E9-0E1D-0F4A-B64E-333A0E782AEB}"/>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6" name="Oval 192">
              <a:extLst>
                <a:ext uri="{FF2B5EF4-FFF2-40B4-BE49-F238E27FC236}">
                  <a16:creationId xmlns:a16="http://schemas.microsoft.com/office/drawing/2014/main" id="{B6D080BF-90A6-B144-BB0F-B017C8FC32D0}"/>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7" name="Oval 193">
              <a:extLst>
                <a:ext uri="{FF2B5EF4-FFF2-40B4-BE49-F238E27FC236}">
                  <a16:creationId xmlns:a16="http://schemas.microsoft.com/office/drawing/2014/main" id="{476EDDEF-CE6F-4042-81DC-768C18CD64B1}"/>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408" name="Oval 194">
              <a:extLst>
                <a:ext uri="{FF2B5EF4-FFF2-40B4-BE49-F238E27FC236}">
                  <a16:creationId xmlns:a16="http://schemas.microsoft.com/office/drawing/2014/main" id="{D38E2869-2274-384D-8E48-0AED4D69634B}"/>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9" name="Rectangle 195">
              <a:extLst>
                <a:ext uri="{FF2B5EF4-FFF2-40B4-BE49-F238E27FC236}">
                  <a16:creationId xmlns:a16="http://schemas.microsoft.com/office/drawing/2014/main" id="{E207AF41-FA65-C248-905D-7770F218B047}"/>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59" name="Line 57">
            <a:extLst>
              <a:ext uri="{FF2B5EF4-FFF2-40B4-BE49-F238E27FC236}">
                <a16:creationId xmlns:a16="http://schemas.microsoft.com/office/drawing/2014/main" id="{63DE0F1D-A9CF-3B47-9DBF-096FE0F6708D}"/>
              </a:ext>
            </a:extLst>
          </p:cNvPr>
          <p:cNvSpPr>
            <a:spLocks noChangeShapeType="1"/>
          </p:cNvSpPr>
          <p:nvPr/>
        </p:nvSpPr>
        <p:spPr bwMode="auto">
          <a:xfrm flipH="1">
            <a:off x="5155368" y="5988369"/>
            <a:ext cx="10099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0" name="Line 57">
            <a:extLst>
              <a:ext uri="{FF2B5EF4-FFF2-40B4-BE49-F238E27FC236}">
                <a16:creationId xmlns:a16="http://schemas.microsoft.com/office/drawing/2014/main" id="{46D01C7A-CEF1-E346-AF5D-2CCF20987B53}"/>
              </a:ext>
            </a:extLst>
          </p:cNvPr>
          <p:cNvSpPr>
            <a:spLocks noChangeShapeType="1"/>
          </p:cNvSpPr>
          <p:nvPr/>
        </p:nvSpPr>
        <p:spPr bwMode="auto">
          <a:xfrm flipH="1">
            <a:off x="3001196" y="4853221"/>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1" name="Line 57">
            <a:extLst>
              <a:ext uri="{FF2B5EF4-FFF2-40B4-BE49-F238E27FC236}">
                <a16:creationId xmlns:a16="http://schemas.microsoft.com/office/drawing/2014/main" id="{FC5AF6D5-FBFA-504B-A634-B5D18FA55859}"/>
              </a:ext>
            </a:extLst>
          </p:cNvPr>
          <p:cNvSpPr>
            <a:spLocks noChangeShapeType="1"/>
          </p:cNvSpPr>
          <p:nvPr/>
        </p:nvSpPr>
        <p:spPr bwMode="auto">
          <a:xfrm flipH="1">
            <a:off x="1869391" y="5991438"/>
            <a:ext cx="540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62" name="Group 361">
            <a:extLst>
              <a:ext uri="{FF2B5EF4-FFF2-40B4-BE49-F238E27FC236}">
                <a16:creationId xmlns:a16="http://schemas.microsoft.com/office/drawing/2014/main" id="{A8476EBE-514C-F24A-9934-50A3E251CCB0}"/>
              </a:ext>
            </a:extLst>
          </p:cNvPr>
          <p:cNvGrpSpPr/>
          <p:nvPr/>
        </p:nvGrpSpPr>
        <p:grpSpPr>
          <a:xfrm>
            <a:off x="2749090" y="3427413"/>
            <a:ext cx="2851610" cy="946150"/>
            <a:chOff x="2749090" y="3427413"/>
            <a:chExt cx="2851610" cy="946150"/>
          </a:xfrm>
        </p:grpSpPr>
        <p:sp>
          <p:nvSpPr>
            <p:cNvPr id="379" name="Text Box 68">
              <a:extLst>
                <a:ext uri="{FF2B5EF4-FFF2-40B4-BE49-F238E27FC236}">
                  <a16:creationId xmlns:a16="http://schemas.microsoft.com/office/drawing/2014/main" id="{8AF39E71-B088-4C43-899B-2F5F1867554D}"/>
                </a:ext>
              </a:extLst>
            </p:cNvPr>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80" name="Oval 217">
              <a:extLst>
                <a:ext uri="{FF2B5EF4-FFF2-40B4-BE49-F238E27FC236}">
                  <a16:creationId xmlns:a16="http://schemas.microsoft.com/office/drawing/2014/main" id="{11DE1202-9705-C244-9A3F-E44B4A0C0C53}"/>
                </a:ext>
              </a:extLst>
            </p:cNvPr>
            <p:cNvSpPr>
              <a:spLocks noChangeArrowheads="1"/>
            </p:cNvSpPr>
            <p:nvPr/>
          </p:nvSpPr>
          <p:spPr bwMode="auto">
            <a:xfrm>
              <a:off x="2749090" y="3616325"/>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1" name="Line 229">
              <a:extLst>
                <a:ext uri="{FF2B5EF4-FFF2-40B4-BE49-F238E27FC236}">
                  <a16:creationId xmlns:a16="http://schemas.microsoft.com/office/drawing/2014/main" id="{429846E6-D021-D048-B531-E1D9B4772D1D}"/>
                </a:ext>
              </a:extLst>
            </p:cNvPr>
            <p:cNvSpPr>
              <a:spLocks noChangeShapeType="1"/>
            </p:cNvSpPr>
            <p:nvPr/>
          </p:nvSpPr>
          <p:spPr bwMode="auto">
            <a:xfrm>
              <a:off x="4845050" y="3995738"/>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2" name="Oval 232">
              <a:extLst>
                <a:ext uri="{FF2B5EF4-FFF2-40B4-BE49-F238E27FC236}">
                  <a16:creationId xmlns:a16="http://schemas.microsoft.com/office/drawing/2014/main" id="{C1A4B9C1-E455-364D-9F70-13A0F3F4D365}"/>
                </a:ext>
              </a:extLst>
            </p:cNvPr>
            <p:cNvSpPr>
              <a:spLocks noChangeArrowheads="1"/>
            </p:cNvSpPr>
            <p:nvPr/>
          </p:nvSpPr>
          <p:spPr bwMode="auto">
            <a:xfrm>
              <a:off x="2749606" y="3849688"/>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83" name="Text Box 233">
              <a:extLst>
                <a:ext uri="{FF2B5EF4-FFF2-40B4-BE49-F238E27FC236}">
                  <a16:creationId xmlns:a16="http://schemas.microsoft.com/office/drawing/2014/main" id="{580E2367-A745-E345-BB8F-41D6212780AD}"/>
                </a:ext>
              </a:extLst>
            </p:cNvPr>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384" name="Line 234">
              <a:extLst>
                <a:ext uri="{FF2B5EF4-FFF2-40B4-BE49-F238E27FC236}">
                  <a16:creationId xmlns:a16="http://schemas.microsoft.com/office/drawing/2014/main" id="{461900DA-408C-DE4C-AE3A-7C59E17053E7}"/>
                </a:ext>
              </a:extLst>
            </p:cNvPr>
            <p:cNvSpPr>
              <a:spLocks noChangeShapeType="1"/>
            </p:cNvSpPr>
            <p:nvPr/>
          </p:nvSpPr>
          <p:spPr bwMode="auto">
            <a:xfrm>
              <a:off x="2909888" y="3916363"/>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5" name="Line 235">
              <a:extLst>
                <a:ext uri="{FF2B5EF4-FFF2-40B4-BE49-F238E27FC236}">
                  <a16:creationId xmlns:a16="http://schemas.microsoft.com/office/drawing/2014/main" id="{9AE41AE9-2E2C-A94C-8563-FA0EF6DB2493}"/>
                </a:ext>
              </a:extLst>
            </p:cNvPr>
            <p:cNvSpPr>
              <a:spLocks noChangeShapeType="1"/>
            </p:cNvSpPr>
            <p:nvPr/>
          </p:nvSpPr>
          <p:spPr bwMode="auto">
            <a:xfrm>
              <a:off x="2905125" y="3683000"/>
              <a:ext cx="514350" cy="0"/>
            </a:xfrm>
            <a:prstGeom prst="line">
              <a:avLst/>
            </a:prstGeom>
            <a:noFill/>
            <a:ln w="1270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63" name="Group 362">
            <a:extLst>
              <a:ext uri="{FF2B5EF4-FFF2-40B4-BE49-F238E27FC236}">
                <a16:creationId xmlns:a16="http://schemas.microsoft.com/office/drawing/2014/main" id="{EF024339-16A9-2940-84AC-8D5FD6D530DC}"/>
              </a:ext>
            </a:extLst>
          </p:cNvPr>
          <p:cNvGrpSpPr/>
          <p:nvPr/>
        </p:nvGrpSpPr>
        <p:grpSpPr>
          <a:xfrm>
            <a:off x="2913490" y="5218953"/>
            <a:ext cx="1938730" cy="1300181"/>
            <a:chOff x="2913490" y="5218953"/>
            <a:chExt cx="1938730" cy="1300181"/>
          </a:xfrm>
        </p:grpSpPr>
        <p:sp>
          <p:nvSpPr>
            <p:cNvPr id="368" name="Text Box 32">
              <a:extLst>
                <a:ext uri="{FF2B5EF4-FFF2-40B4-BE49-F238E27FC236}">
                  <a16:creationId xmlns:a16="http://schemas.microsoft.com/office/drawing/2014/main" id="{5AAD3E18-5D61-9A4F-A8C6-DA15D5F6E8C8}"/>
                </a:ext>
              </a:extLst>
            </p:cNvPr>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shared output link buffers</a:t>
              </a:r>
            </a:p>
          </p:txBody>
        </p:sp>
        <p:sp>
          <p:nvSpPr>
            <p:cNvPr id="369" name="Line 77">
              <a:extLst>
                <a:ext uri="{FF2B5EF4-FFF2-40B4-BE49-F238E27FC236}">
                  <a16:creationId xmlns:a16="http://schemas.microsoft.com/office/drawing/2014/main" id="{9C4905E3-CC67-3F4F-9F6E-3576D662FE1F}"/>
                </a:ext>
              </a:extLst>
            </p:cNvPr>
            <p:cNvSpPr>
              <a:spLocks noChangeShapeType="1"/>
            </p:cNvSpPr>
            <p:nvPr/>
          </p:nvSpPr>
          <p:spPr bwMode="auto">
            <a:xfrm flipH="1">
              <a:off x="4292190" y="5608320"/>
              <a:ext cx="295050" cy="508454"/>
            </a:xfrm>
            <a:prstGeom prst="line">
              <a:avLst/>
            </a:prstGeom>
            <a:noFill/>
            <a:ln w="9525">
              <a:solidFill>
                <a:srgbClr val="000000"/>
              </a:solidFill>
              <a:round/>
              <a:headE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70" name="Group 369">
              <a:extLst>
                <a:ext uri="{FF2B5EF4-FFF2-40B4-BE49-F238E27FC236}">
                  <a16:creationId xmlns:a16="http://schemas.microsoft.com/office/drawing/2014/main" id="{642EEE98-D955-2645-BCEA-6CFA28F8CF58}"/>
                </a:ext>
              </a:extLst>
            </p:cNvPr>
            <p:cNvGrpSpPr/>
            <p:nvPr/>
          </p:nvGrpSpPr>
          <p:grpSpPr>
            <a:xfrm>
              <a:off x="4030362" y="5218953"/>
              <a:ext cx="821858" cy="355937"/>
              <a:chOff x="6859123" y="5156933"/>
              <a:chExt cx="456701" cy="226548"/>
            </a:xfrm>
          </p:grpSpPr>
          <p:sp>
            <p:nvSpPr>
              <p:cNvPr id="371" name="Rectangle 370">
                <a:extLst>
                  <a:ext uri="{FF2B5EF4-FFF2-40B4-BE49-F238E27FC236}">
                    <a16:creationId xmlns:a16="http://schemas.microsoft.com/office/drawing/2014/main" id="{BF29C153-2860-A047-B353-EB834110B516}"/>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72" name="Straight Connector 371">
                <a:extLst>
                  <a:ext uri="{FF2B5EF4-FFF2-40B4-BE49-F238E27FC236}">
                    <a16:creationId xmlns:a16="http://schemas.microsoft.com/office/drawing/2014/main" id="{0F94F15C-CB01-2343-8BA9-D6A7A5F3E921}"/>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3BCDCB2-682E-8A47-B5AA-751DCC383167}"/>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4EC6D7F8-6E55-114F-BBD8-DF2048FBDBD4}"/>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0DA34588-6E4E-E843-9815-D17EF78C07C8}"/>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EDC81EAA-11E7-204C-B32D-EF46B8EA047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B2D8E63-0217-464C-AF6F-C583D47A94FB}"/>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DC8A4E4-9140-9846-AE4D-F6F7180594C0}"/>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64" name="Freeform 91">
            <a:extLst>
              <a:ext uri="{FF2B5EF4-FFF2-40B4-BE49-F238E27FC236}">
                <a16:creationId xmlns:a16="http://schemas.microsoft.com/office/drawing/2014/main" id="{6A998D77-E674-4C42-8116-BFA762D73522}"/>
              </a:ext>
            </a:extLst>
          </p:cNvPr>
          <p:cNvSpPr>
            <a:spLocks/>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65" name="Group 364">
            <a:extLst>
              <a:ext uri="{FF2B5EF4-FFF2-40B4-BE49-F238E27FC236}">
                <a16:creationId xmlns:a16="http://schemas.microsoft.com/office/drawing/2014/main" id="{7181676C-F21F-FA45-B687-4F604B6D6AB0}"/>
              </a:ext>
            </a:extLst>
          </p:cNvPr>
          <p:cNvGrpSpPr/>
          <p:nvPr/>
        </p:nvGrpSpPr>
        <p:grpSpPr>
          <a:xfrm>
            <a:off x="1586591" y="4743924"/>
            <a:ext cx="4913849" cy="1346072"/>
            <a:chOff x="5641439" y="2685215"/>
            <a:chExt cx="4000500" cy="1028700"/>
          </a:xfrm>
        </p:grpSpPr>
        <p:sp>
          <p:nvSpPr>
            <p:cNvPr id="366" name="Oval 73">
              <a:extLst>
                <a:ext uri="{FF2B5EF4-FFF2-40B4-BE49-F238E27FC236}">
                  <a16:creationId xmlns:a16="http://schemas.microsoft.com/office/drawing/2014/main" id="{35053334-4D7F-4847-80B3-6F40D7B23AB8}"/>
                </a:ext>
              </a:extLst>
            </p:cNvPr>
            <p:cNvSpPr>
              <a:spLocks noChangeArrowheads="1"/>
            </p:cNvSpPr>
            <p:nvPr/>
          </p:nvSpPr>
          <p:spPr bwMode="auto">
            <a:xfrm>
              <a:off x="5641439" y="2685215"/>
              <a:ext cx="92075" cy="90487"/>
            </a:xfrm>
            <a:prstGeom prst="ellipse">
              <a:avLst/>
            </a:prstGeom>
            <a:solidFill>
              <a:srgbClr val="0013A3"/>
            </a:solidFill>
            <a:ln w="9525">
              <a:solidFill>
                <a:srgbClr val="0013A3"/>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7" name="Freeform 90">
              <a:extLst>
                <a:ext uri="{FF2B5EF4-FFF2-40B4-BE49-F238E27FC236}">
                  <a16:creationId xmlns:a16="http://schemas.microsoft.com/office/drawing/2014/main" id="{95104C9F-4620-634A-B9AC-1FD27521ED0A}"/>
                </a:ext>
              </a:extLst>
            </p:cNvPr>
            <p:cNvSpPr>
              <a:spLocks/>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82" name="Group 481">
            <a:extLst>
              <a:ext uri="{FF2B5EF4-FFF2-40B4-BE49-F238E27FC236}">
                <a16:creationId xmlns:a16="http://schemas.microsoft.com/office/drawing/2014/main" id="{5013778A-FC3E-6147-B237-2E421A578596}"/>
              </a:ext>
            </a:extLst>
          </p:cNvPr>
          <p:cNvGrpSpPr/>
          <p:nvPr/>
        </p:nvGrpSpPr>
        <p:grpSpPr>
          <a:xfrm>
            <a:off x="3289650" y="5336775"/>
            <a:ext cx="2124396" cy="604097"/>
            <a:chOff x="3289650" y="5336775"/>
            <a:chExt cx="2124396" cy="604097"/>
          </a:xfrm>
        </p:grpSpPr>
        <p:sp>
          <p:nvSpPr>
            <p:cNvPr id="483" name="TextBox 482">
              <a:extLst>
                <a:ext uri="{FF2B5EF4-FFF2-40B4-BE49-F238E27FC236}">
                  <a16:creationId xmlns:a16="http://schemas.microsoft.com/office/drawing/2014/main" id="{79802D0E-17EA-E149-8E57-45B459B30699}"/>
                </a:ext>
              </a:extLst>
            </p:cNvPr>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484" name="TextBox 483">
              <a:extLst>
                <a:ext uri="{FF2B5EF4-FFF2-40B4-BE49-F238E27FC236}">
                  <a16:creationId xmlns:a16="http://schemas.microsoft.com/office/drawing/2014/main" id="{18161CA6-5140-A442-9496-A8022DF846CA}"/>
                </a:ext>
              </a:extLst>
            </p:cNvPr>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a:t>
              </a: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179" name="Line 17">
            <a:extLst>
              <a:ext uri="{FF2B5EF4-FFF2-40B4-BE49-F238E27FC236}">
                <a16:creationId xmlns:a16="http://schemas.microsoft.com/office/drawing/2014/main" id="{D36515D0-132A-8F4C-B7B9-1155DF48878C}"/>
              </a:ext>
            </a:extLst>
          </p:cNvPr>
          <p:cNvSpPr>
            <a:spLocks noChangeShapeType="1"/>
          </p:cNvSpPr>
          <p:nvPr/>
        </p:nvSpPr>
        <p:spPr bwMode="auto">
          <a:xfrm flipH="1">
            <a:off x="3021013" y="4878388"/>
            <a:ext cx="53816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6" name="Oval 215">
            <a:extLst>
              <a:ext uri="{FF2B5EF4-FFF2-40B4-BE49-F238E27FC236}">
                <a16:creationId xmlns:a16="http://schemas.microsoft.com/office/drawing/2014/main" id="{1C4268F0-E551-D24B-9519-6A260937A6C3}"/>
              </a:ext>
            </a:extLst>
          </p:cNvPr>
          <p:cNvSpPr>
            <a:spLocks noChangeArrowheads="1"/>
          </p:cNvSpPr>
          <p:nvPr/>
        </p:nvSpPr>
        <p:spPr bwMode="auto">
          <a:xfrm>
            <a:off x="2763838" y="3638550"/>
            <a:ext cx="112712" cy="11588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9" name="Freeform 228">
            <a:extLst>
              <a:ext uri="{FF2B5EF4-FFF2-40B4-BE49-F238E27FC236}">
                <a16:creationId xmlns:a16="http://schemas.microsoft.com/office/drawing/2014/main" id="{63D52C34-ADA8-824F-BFD8-D4746FEC885A}"/>
              </a:ext>
            </a:extLst>
          </p:cNvPr>
          <p:cNvSpPr>
            <a:spLocks/>
          </p:cNvSpPr>
          <p:nvPr/>
        </p:nvSpPr>
        <p:spPr bwMode="auto">
          <a:xfrm>
            <a:off x="2822575" y="3698875"/>
            <a:ext cx="4210050" cy="1646238"/>
          </a:xfrm>
          <a:custGeom>
            <a:avLst/>
            <a:gdLst>
              <a:gd name="T0" fmla="*/ 0 w 5400"/>
              <a:gd name="T1" fmla="*/ 0 h 2010"/>
              <a:gd name="T2" fmla="*/ 0 w 5400"/>
              <a:gd name="T3" fmla="*/ 2147483647 h 2010"/>
              <a:gd name="T4" fmla="*/ 2147483647 w 5400"/>
              <a:gd name="T5" fmla="*/ 2147483647 h 2010"/>
              <a:gd name="T6" fmla="*/ 2147483647 w 5400"/>
              <a:gd name="T7" fmla="*/ 2147483647 h 2010"/>
              <a:gd name="T8" fmla="*/ 2147483647 w 5400"/>
              <a:gd name="T9" fmla="*/ 2147483647 h 2010"/>
              <a:gd name="T10" fmla="*/ 2147483647 w 5400"/>
              <a:gd name="T11" fmla="*/ 2147483647 h 2010"/>
              <a:gd name="T12" fmla="*/ 2147483647 w 5400"/>
              <a:gd name="T13" fmla="*/ 2147483647 h 2010"/>
              <a:gd name="T14" fmla="*/ 2147483647 w 5400"/>
              <a:gd name="T15" fmla="*/ 2147483647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0" name="Oval 229">
            <a:extLst>
              <a:ext uri="{FF2B5EF4-FFF2-40B4-BE49-F238E27FC236}">
                <a16:creationId xmlns:a16="http://schemas.microsoft.com/office/drawing/2014/main" id="{2699F953-20DB-2F48-91B4-9336D6A63ABD}"/>
              </a:ext>
            </a:extLst>
          </p:cNvPr>
          <p:cNvSpPr>
            <a:spLocks noChangeArrowheads="1"/>
          </p:cNvSpPr>
          <p:nvPr/>
        </p:nvSpPr>
        <p:spPr bwMode="auto">
          <a:xfrm>
            <a:off x="2763838" y="3871913"/>
            <a:ext cx="112712" cy="115887"/>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Rectangle 234">
            <a:extLst>
              <a:ext uri="{FF2B5EF4-FFF2-40B4-BE49-F238E27FC236}">
                <a16:creationId xmlns:a16="http://schemas.microsoft.com/office/drawing/2014/main" id="{52CAA5BF-C505-6847-BAF8-A75587362EE3}"/>
              </a:ext>
            </a:extLst>
          </p:cNvPr>
          <p:cNvSpPr>
            <a:spLocks noChangeArrowheads="1"/>
          </p:cNvSpPr>
          <p:nvPr/>
        </p:nvSpPr>
        <p:spPr bwMode="auto">
          <a:xfrm>
            <a:off x="2711450" y="3613150"/>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Rectangle 235">
            <a:extLst>
              <a:ext uri="{FF2B5EF4-FFF2-40B4-BE49-F238E27FC236}">
                <a16:creationId xmlns:a16="http://schemas.microsoft.com/office/drawing/2014/main" id="{6EBFCC57-DC97-C441-897D-9E4916F1E725}"/>
              </a:ext>
            </a:extLst>
          </p:cNvPr>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Text Box 236">
            <a:extLst>
              <a:ext uri="{FF2B5EF4-FFF2-40B4-BE49-F238E27FC236}">
                <a16:creationId xmlns:a16="http://schemas.microsoft.com/office/drawing/2014/main" id="{2385057C-CC2A-904D-B477-1A4E091EC574}"/>
              </a:ext>
            </a:extLst>
          </p:cNvPr>
          <p:cNvSpPr txBox="1">
            <a:spLocks noChangeArrowheads="1"/>
          </p:cNvSpPr>
          <p:nvPr/>
        </p:nvSpPr>
        <p:spPr bwMode="auto">
          <a:xfrm>
            <a:off x="1757363" y="3736975"/>
            <a:ext cx="6127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6600"/>
                </a:solidFill>
                <a:effectLst/>
                <a:uLnTx/>
                <a:uFillTx/>
                <a:latin typeface="Arial" charset="0"/>
                <a:ea typeface="ＭＳ Ｐゴシック" charset="0"/>
                <a:cs typeface="+mn-cs"/>
              </a:rPr>
              <a:t>copy</a:t>
            </a:r>
          </a:p>
        </p:txBody>
      </p:sp>
      <p:grpSp>
        <p:nvGrpSpPr>
          <p:cNvPr id="239" name="Group 240">
            <a:extLst>
              <a:ext uri="{FF2B5EF4-FFF2-40B4-BE49-F238E27FC236}">
                <a16:creationId xmlns:a16="http://schemas.microsoft.com/office/drawing/2014/main" id="{3C099EA3-4C76-8E43-A8FA-DA69E23B587D}"/>
              </a:ext>
            </a:extLst>
          </p:cNvPr>
          <p:cNvGrpSpPr>
            <a:grpSpLocks/>
          </p:cNvGrpSpPr>
          <p:nvPr/>
        </p:nvGrpSpPr>
        <p:grpSpPr bwMode="auto">
          <a:xfrm>
            <a:off x="1376363" y="3300413"/>
            <a:ext cx="947737" cy="869950"/>
            <a:chOff x="3283" y="2142"/>
            <a:chExt cx="597" cy="548"/>
          </a:xfrm>
        </p:grpSpPr>
        <p:grpSp>
          <p:nvGrpSpPr>
            <p:cNvPr id="240" name="Group 241">
              <a:extLst>
                <a:ext uri="{FF2B5EF4-FFF2-40B4-BE49-F238E27FC236}">
                  <a16:creationId xmlns:a16="http://schemas.microsoft.com/office/drawing/2014/main" id="{B0C67642-FA77-3248-BB94-4C12B33DABEB}"/>
                </a:ext>
              </a:extLst>
            </p:cNvPr>
            <p:cNvGrpSpPr>
              <a:grpSpLocks/>
            </p:cNvGrpSpPr>
            <p:nvPr/>
          </p:nvGrpSpPr>
          <p:grpSpPr bwMode="auto">
            <a:xfrm>
              <a:off x="3283" y="2387"/>
              <a:ext cx="597" cy="303"/>
              <a:chOff x="990" y="4570"/>
              <a:chExt cx="597" cy="380"/>
            </a:xfrm>
          </p:grpSpPr>
          <p:pic>
            <p:nvPicPr>
              <p:cNvPr id="243" name="Picture 242">
                <a:extLst>
                  <a:ext uri="{FF2B5EF4-FFF2-40B4-BE49-F238E27FC236}">
                    <a16:creationId xmlns:a16="http://schemas.microsoft.com/office/drawing/2014/main" id="{67A85C0C-4A8A-6B47-B09B-B8DCC2706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4" name="Rectangle 243">
                <a:extLst>
                  <a:ext uri="{FF2B5EF4-FFF2-40B4-BE49-F238E27FC236}">
                    <a16:creationId xmlns:a16="http://schemas.microsoft.com/office/drawing/2014/main" id="{1BE93BC6-21EB-E345-A354-EC1A31A9313F}"/>
                  </a:ext>
                </a:extLst>
              </p:cNvPr>
              <p:cNvSpPr>
                <a:spLocks noChangeArrowheads="1"/>
              </p:cNvSpPr>
              <p:nvPr/>
            </p:nvSpPr>
            <p:spPr bwMode="auto">
              <a:xfrm>
                <a:off x="1124" y="4679"/>
                <a:ext cx="360" cy="148"/>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Text Box 244">
              <a:extLst>
                <a:ext uri="{FF2B5EF4-FFF2-40B4-BE49-F238E27FC236}">
                  <a16:creationId xmlns:a16="http://schemas.microsoft.com/office/drawing/2014/main" id="{057976BB-0F9A-9941-9597-91496E327B0E}"/>
                </a:ext>
              </a:extLst>
            </p:cNvPr>
            <p:cNvSpPr txBox="1">
              <a:spLocks noChangeArrowheads="1"/>
            </p:cNvSpPr>
            <p:nvPr/>
          </p:nvSpPr>
          <p:spPr bwMode="auto">
            <a:xfrm>
              <a:off x="3343" y="2461"/>
              <a:ext cx="479" cy="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3333CC"/>
                  </a:solidFill>
                  <a:effectLst/>
                  <a:uLnTx/>
                  <a:uFillTx/>
                  <a:latin typeface="Comic Sans MS" charset="0"/>
                  <a:ea typeface="ＭＳ Ｐゴシック" charset="0"/>
                  <a:cs typeface="+mn-cs"/>
                </a:rPr>
                <a:t>timeout</a:t>
              </a:r>
            </a:p>
          </p:txBody>
        </p:sp>
        <p:pic>
          <p:nvPicPr>
            <p:cNvPr id="242" name="Picture 245">
              <a:extLst>
                <a:ext uri="{FF2B5EF4-FFF2-40B4-BE49-F238E27FC236}">
                  <a16:creationId xmlns:a16="http://schemas.microsoft.com/office/drawing/2014/main" id="{18023B91-60B5-4147-A0EC-197B454FE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419" y="2142"/>
              <a:ext cx="262" cy="2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342" name="Rectangle 281">
            <a:extLst>
              <a:ext uri="{FF2B5EF4-FFF2-40B4-BE49-F238E27FC236}">
                <a16:creationId xmlns:a16="http://schemas.microsoft.com/office/drawing/2014/main" id="{3D39CBCD-019A-0349-BB68-948FE706EC0C}"/>
              </a:ext>
            </a:extLst>
          </p:cNvPr>
          <p:cNvSpPr>
            <a:spLocks noChangeArrowheads="1"/>
          </p:cNvSpPr>
          <p:nvPr/>
        </p:nvSpPr>
        <p:spPr bwMode="auto">
          <a:xfrm>
            <a:off x="768350" y="1252512"/>
            <a:ext cx="5939840" cy="2087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Realistic scenario: </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un-needed</a:t>
            </a: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duplicates</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packets can be lost, dropped at router due  to full buffers – requiring retransmissions</a:t>
            </a: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but sender times can time out prematurely, sending </a:t>
            </a:r>
            <a:r>
              <a:rPr kumimoji="0" lang="en-US" sz="22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two</a:t>
            </a:r>
            <a:r>
              <a:rPr kumimoji="0" lang="en-US" sz="22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copies, </a:t>
            </a:r>
            <a:r>
              <a:rPr kumimoji="0" lang="en-US" sz="22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both</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of which are delivered</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238" name="Text Box 237">
            <a:extLst>
              <a:ext uri="{FF2B5EF4-FFF2-40B4-BE49-F238E27FC236}">
                <a16:creationId xmlns:a16="http://schemas.microsoft.com/office/drawing/2014/main" id="{147D48B6-6F9D-A040-89CB-089EAC406DE6}"/>
              </a:ext>
            </a:extLst>
          </p:cNvPr>
          <p:cNvSpPr txBox="1">
            <a:spLocks noChangeArrowheads="1"/>
          </p:cNvSpPr>
          <p:nvPr/>
        </p:nvSpPr>
        <p:spPr bwMode="auto">
          <a:xfrm>
            <a:off x="3724275" y="4761119"/>
            <a:ext cx="1768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006600"/>
                </a:solidFill>
                <a:effectLst/>
                <a:uLnTx/>
                <a:uFillTx/>
                <a:latin typeface="Arial" charset="0"/>
                <a:ea typeface="ＭＳ Ｐゴシック" charset="0"/>
                <a:cs typeface="+mn-cs"/>
              </a:rPr>
              <a:t>free buffer space!</a:t>
            </a:r>
          </a:p>
        </p:txBody>
      </p:sp>
      <p:grpSp>
        <p:nvGrpSpPr>
          <p:cNvPr id="7" name="Group 6">
            <a:extLst>
              <a:ext uri="{FF2B5EF4-FFF2-40B4-BE49-F238E27FC236}">
                <a16:creationId xmlns:a16="http://schemas.microsoft.com/office/drawing/2014/main" id="{567624B7-6B20-F845-9C41-4CC182257E49}"/>
              </a:ext>
            </a:extLst>
          </p:cNvPr>
          <p:cNvGrpSpPr/>
          <p:nvPr/>
        </p:nvGrpSpPr>
        <p:grpSpPr>
          <a:xfrm>
            <a:off x="10022277" y="2256302"/>
            <a:ext cx="2018927" cy="1905034"/>
            <a:chOff x="10022277" y="2034920"/>
            <a:chExt cx="2018927" cy="1905034"/>
          </a:xfrm>
        </p:grpSpPr>
        <p:sp>
          <p:nvSpPr>
            <p:cNvPr id="198" name="Text Box 259">
              <a:extLst>
                <a:ext uri="{FF2B5EF4-FFF2-40B4-BE49-F238E27FC236}">
                  <a16:creationId xmlns:a16="http://schemas.microsoft.com/office/drawing/2014/main" id="{9EDD7432-CD42-3343-A35C-16F063B6C25E}"/>
                </a:ext>
              </a:extLst>
            </p:cNvPr>
            <p:cNvSpPr txBox="1">
              <a:spLocks noChangeArrowheads="1"/>
            </p:cNvSpPr>
            <p:nvPr/>
          </p:nvSpPr>
          <p:spPr bwMode="auto">
            <a:xfrm>
              <a:off x="10241280" y="2339516"/>
              <a:ext cx="1799924" cy="160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when sending at R/2, some packets are retransmissions, including needed and </a:t>
              </a:r>
              <a:r>
                <a:rPr kumimoji="0" lang="en-US" sz="1400" b="0" i="1" u="none" strike="noStrike" kern="1200" cap="none" spc="0" normalizeH="0" baseline="0" noProof="0" dirty="0">
                  <a:ln>
                    <a:noFill/>
                  </a:ln>
                  <a:solidFill>
                    <a:srgbClr val="C00000"/>
                  </a:solidFill>
                  <a:effectLst/>
                  <a:uLnTx/>
                  <a:uFillTx/>
                  <a:latin typeface="Arial" charset="0"/>
                  <a:ea typeface="ＭＳ Ｐゴシック" charset="0"/>
                  <a:cs typeface="+mn-cs"/>
                </a:rPr>
                <a:t>un-needed</a:t>
              </a: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 duplicates, that are delivered!</a:t>
              </a:r>
            </a:p>
          </p:txBody>
        </p:sp>
        <p:sp>
          <p:nvSpPr>
            <p:cNvPr id="202" name="Line 253">
              <a:extLst>
                <a:ext uri="{FF2B5EF4-FFF2-40B4-BE49-F238E27FC236}">
                  <a16:creationId xmlns:a16="http://schemas.microsoft.com/office/drawing/2014/main" id="{D5AB995F-B247-6F4B-BEAE-3191BFB3D4E9}"/>
                </a:ext>
              </a:extLst>
            </p:cNvPr>
            <p:cNvSpPr>
              <a:spLocks noChangeShapeType="1"/>
            </p:cNvSpPr>
            <p:nvPr/>
          </p:nvSpPr>
          <p:spPr bwMode="auto">
            <a:xfrm flipH="1" flipV="1">
              <a:off x="10022277" y="2034920"/>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BEA05CA9-3FA3-BF4C-A8E9-55EEC0008877}"/>
              </a:ext>
            </a:extLst>
          </p:cNvPr>
          <p:cNvGrpSpPr/>
          <p:nvPr/>
        </p:nvGrpSpPr>
        <p:grpSpPr>
          <a:xfrm>
            <a:off x="10040109" y="1751513"/>
            <a:ext cx="1904433" cy="674031"/>
            <a:chOff x="10040109" y="1530131"/>
            <a:chExt cx="1904433" cy="674031"/>
          </a:xfrm>
        </p:grpSpPr>
        <p:sp>
          <p:nvSpPr>
            <p:cNvPr id="224" name="Text Box 252">
              <a:extLst>
                <a:ext uri="{FF2B5EF4-FFF2-40B4-BE49-F238E27FC236}">
                  <a16:creationId xmlns:a16="http://schemas.microsoft.com/office/drawing/2014/main" id="{14DBF64B-0F2A-564A-8608-15D68B07DB02}"/>
                </a:ext>
              </a:extLst>
            </p:cNvPr>
            <p:cNvSpPr txBox="1">
              <a:spLocks noChangeArrowheads="1"/>
            </p:cNvSpPr>
            <p:nvPr/>
          </p:nvSpPr>
          <p:spPr bwMode="auto">
            <a:xfrm>
              <a:off x="10128951" y="1530131"/>
              <a:ext cx="1815591" cy="6740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“wasted” capacity due to un-needed retransmissions</a:t>
              </a:r>
            </a:p>
          </p:txBody>
        </p:sp>
        <p:sp>
          <p:nvSpPr>
            <p:cNvPr id="225" name="Right Brace 224">
              <a:extLst>
                <a:ext uri="{FF2B5EF4-FFF2-40B4-BE49-F238E27FC236}">
                  <a16:creationId xmlns:a16="http://schemas.microsoft.com/office/drawing/2014/main" id="{2533B29F-81E1-3C4A-A26B-AFF9EC5694E3}"/>
                </a:ext>
              </a:extLst>
            </p:cNvPr>
            <p:cNvSpPr/>
            <p:nvPr/>
          </p:nvSpPr>
          <p:spPr>
            <a:xfrm>
              <a:off x="10040109" y="1765940"/>
              <a:ext cx="144379" cy="2232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12B126A1-4A79-F34D-A071-BDA969124FB9}"/>
              </a:ext>
            </a:extLst>
          </p:cNvPr>
          <p:cNvGrpSpPr/>
          <p:nvPr/>
        </p:nvGrpSpPr>
        <p:grpSpPr>
          <a:xfrm>
            <a:off x="7361453" y="1421562"/>
            <a:ext cx="3100386" cy="2791471"/>
            <a:chOff x="7361453" y="1200180"/>
            <a:chExt cx="3100386" cy="2791471"/>
          </a:xfrm>
        </p:grpSpPr>
        <p:sp>
          <p:nvSpPr>
            <p:cNvPr id="204" name="Freeform 245">
              <a:extLst>
                <a:ext uri="{FF2B5EF4-FFF2-40B4-BE49-F238E27FC236}">
                  <a16:creationId xmlns:a16="http://schemas.microsoft.com/office/drawing/2014/main" id="{B3460BD7-A5F9-BE49-9E86-1F8442B74C7E}"/>
                </a:ext>
              </a:extLst>
            </p:cNvPr>
            <p:cNvSpPr>
              <a:spLocks/>
            </p:cNvSpPr>
            <p:nvPr/>
          </p:nvSpPr>
          <p:spPr bwMode="auto">
            <a:xfrm>
              <a:off x="7958715" y="1967477"/>
              <a:ext cx="2024019" cy="1384114"/>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536 w 10000"/>
                <a:gd name="connsiteY1" fmla="*/ 122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4789" y="3077"/>
                    <a:pt x="6536" y="1223"/>
                  </a:cubicBezTo>
                  <a:cubicBezTo>
                    <a:pt x="7406" y="549"/>
                    <a:pt x="8333" y="126"/>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5" name="Group 246">
              <a:extLst>
                <a:ext uri="{FF2B5EF4-FFF2-40B4-BE49-F238E27FC236}">
                  <a16:creationId xmlns:a16="http://schemas.microsoft.com/office/drawing/2014/main" id="{5E08E7AA-3C32-114D-AB01-2054FE7FF68F}"/>
                </a:ext>
              </a:extLst>
            </p:cNvPr>
            <p:cNvGrpSpPr>
              <a:grpSpLocks/>
            </p:cNvGrpSpPr>
            <p:nvPr/>
          </p:nvGrpSpPr>
          <p:grpSpPr bwMode="auto">
            <a:xfrm>
              <a:off x="8776235" y="3317988"/>
              <a:ext cx="458788" cy="400051"/>
              <a:chOff x="3583" y="1761"/>
              <a:chExt cx="289" cy="252"/>
            </a:xfrm>
          </p:grpSpPr>
          <p:sp>
            <p:nvSpPr>
              <p:cNvPr id="221" name="Text Box 247">
                <a:extLst>
                  <a:ext uri="{FF2B5EF4-FFF2-40B4-BE49-F238E27FC236}">
                    <a16:creationId xmlns:a16="http://schemas.microsoft.com/office/drawing/2014/main" id="{1B32B252-D75C-EE47-9DF7-3388AC1F3230}"/>
                  </a:ext>
                </a:extLst>
              </p:cNvPr>
              <p:cNvSpPr txBox="1">
                <a:spLocks noChangeArrowheads="1"/>
              </p:cNvSpPr>
              <p:nvPr/>
            </p:nvSpPr>
            <p:spPr bwMode="auto">
              <a:xfrm>
                <a:off x="3583" y="1761"/>
                <a:ext cx="28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ymbol" charset="0"/>
                    <a:ea typeface="ＭＳ Ｐゴシック" charset="0"/>
                    <a:cs typeface="Arial" charset="0"/>
                  </a:rPr>
                  <a:t>l</a:t>
                </a:r>
                <a:r>
                  <a:rPr kumimoji="0" lang="en-US" sz="2000" b="0" i="0" u="none" strike="noStrike" kern="1200" cap="none" spc="0" normalizeH="0" baseline="-25000" noProof="0" dirty="0" err="1">
                    <a:ln>
                      <a:noFill/>
                    </a:ln>
                    <a:solidFill>
                      <a:prstClr val="black"/>
                    </a:solidFill>
                    <a:effectLst/>
                    <a:uLnTx/>
                    <a:uFillTx/>
                    <a:latin typeface="Arial" charset="0"/>
                    <a:ea typeface="ＭＳ Ｐゴシック" charset="0"/>
                    <a:cs typeface="Arial" charset="0"/>
                  </a:rPr>
                  <a:t>in</a:t>
                </a:r>
                <a:endPar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endParaRPr>
              </a:p>
            </p:txBody>
          </p:sp>
          <p:sp>
            <p:nvSpPr>
              <p:cNvPr id="222" name="Line 248">
                <a:extLst>
                  <a:ext uri="{FF2B5EF4-FFF2-40B4-BE49-F238E27FC236}">
                    <a16:creationId xmlns:a16="http://schemas.microsoft.com/office/drawing/2014/main" id="{069831FC-8BE0-BA42-967D-6C06BFB98533}"/>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206" name="Line 278">
              <a:extLst>
                <a:ext uri="{FF2B5EF4-FFF2-40B4-BE49-F238E27FC236}">
                  <a16:creationId xmlns:a16="http://schemas.microsoft.com/office/drawing/2014/main" id="{79D305B3-2BB2-D449-B462-DEAABA8BAFCB}"/>
                </a:ext>
              </a:extLst>
            </p:cNvPr>
            <p:cNvSpPr>
              <a:spLocks noChangeShapeType="1"/>
            </p:cNvSpPr>
            <p:nvPr/>
          </p:nvSpPr>
          <p:spPr bwMode="auto">
            <a:xfrm>
              <a:off x="7965669" y="1200180"/>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7" name="Line 280">
              <a:extLst>
                <a:ext uri="{FF2B5EF4-FFF2-40B4-BE49-F238E27FC236}">
                  <a16:creationId xmlns:a16="http://schemas.microsoft.com/office/drawing/2014/main" id="{06048882-9574-FC44-B8CF-F1DAC2D70473}"/>
                </a:ext>
              </a:extLst>
            </p:cNvPr>
            <p:cNvSpPr>
              <a:spLocks noChangeShapeType="1"/>
            </p:cNvSpPr>
            <p:nvPr/>
          </p:nvSpPr>
          <p:spPr bwMode="auto">
            <a:xfrm>
              <a:off x="9972557" y="1436494"/>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8" name="Freeform 281">
              <a:extLst>
                <a:ext uri="{FF2B5EF4-FFF2-40B4-BE49-F238E27FC236}">
                  <a16:creationId xmlns:a16="http://schemas.microsoft.com/office/drawing/2014/main" id="{BF1363B2-F686-8742-8291-A19A05138F45}"/>
                </a:ext>
              </a:extLst>
            </p:cNvPr>
            <p:cNvSpPr>
              <a:spLocks/>
            </p:cNvSpPr>
            <p:nvPr/>
          </p:nvSpPr>
          <p:spPr bwMode="auto">
            <a:xfrm>
              <a:off x="7954426" y="1377415"/>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Line 282">
              <a:extLst>
                <a:ext uri="{FF2B5EF4-FFF2-40B4-BE49-F238E27FC236}">
                  <a16:creationId xmlns:a16="http://schemas.microsoft.com/office/drawing/2014/main" id="{F026FEA1-5290-6345-BCE2-778BE3958BA2}"/>
                </a:ext>
              </a:extLst>
            </p:cNvPr>
            <p:cNvSpPr>
              <a:spLocks noChangeShapeType="1"/>
            </p:cNvSpPr>
            <p:nvPr/>
          </p:nvSpPr>
          <p:spPr bwMode="auto">
            <a:xfrm>
              <a:off x="7819509" y="1377415"/>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10" name="Line 283">
              <a:extLst>
                <a:ext uri="{FF2B5EF4-FFF2-40B4-BE49-F238E27FC236}">
                  <a16:creationId xmlns:a16="http://schemas.microsoft.com/office/drawing/2014/main" id="{6915514F-CA67-4B49-A03C-EFE57672B7F1}"/>
                </a:ext>
              </a:extLst>
            </p:cNvPr>
            <p:cNvSpPr>
              <a:spLocks noChangeShapeType="1"/>
            </p:cNvSpPr>
            <p:nvPr/>
          </p:nvSpPr>
          <p:spPr bwMode="auto">
            <a:xfrm>
              <a:off x="9966936" y="3359228"/>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11" name="Text Box 284">
              <a:extLst>
                <a:ext uri="{FF2B5EF4-FFF2-40B4-BE49-F238E27FC236}">
                  <a16:creationId xmlns:a16="http://schemas.microsoft.com/office/drawing/2014/main" id="{28C1A511-7077-0445-8960-2561706C38B7}"/>
                </a:ext>
              </a:extLst>
            </p:cNvPr>
            <p:cNvSpPr txBox="1">
              <a:spLocks noChangeArrowheads="1"/>
            </p:cNvSpPr>
            <p:nvPr/>
          </p:nvSpPr>
          <p:spPr bwMode="auto">
            <a:xfrm>
              <a:off x="7361453" y="1202894"/>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212" name="Text Box 286">
              <a:extLst>
                <a:ext uri="{FF2B5EF4-FFF2-40B4-BE49-F238E27FC236}">
                  <a16:creationId xmlns:a16="http://schemas.microsoft.com/office/drawing/2014/main" id="{4E3E2B16-E915-2341-A1DD-6D63A903AE3C}"/>
                </a:ext>
              </a:extLst>
            </p:cNvPr>
            <p:cNvSpPr txBox="1">
              <a:spLocks noChangeArrowheads="1"/>
            </p:cNvSpPr>
            <p:nvPr/>
          </p:nvSpPr>
          <p:spPr bwMode="auto">
            <a:xfrm rot="16200000">
              <a:off x="7391666" y="1332203"/>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213" name="Line 288">
              <a:extLst>
                <a:ext uri="{FF2B5EF4-FFF2-40B4-BE49-F238E27FC236}">
                  <a16:creationId xmlns:a16="http://schemas.microsoft.com/office/drawing/2014/main" id="{3DD586CE-CDF2-2743-B1D7-9277A7808AEB}"/>
                </a:ext>
              </a:extLst>
            </p:cNvPr>
            <p:cNvSpPr>
              <a:spLocks noChangeShapeType="1"/>
            </p:cNvSpPr>
            <p:nvPr/>
          </p:nvSpPr>
          <p:spPr bwMode="auto">
            <a:xfrm>
              <a:off x="7999399" y="1380101"/>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cxnSp>
          <p:nvCxnSpPr>
            <p:cNvPr id="214" name="Straight Connector 213">
              <a:extLst>
                <a:ext uri="{FF2B5EF4-FFF2-40B4-BE49-F238E27FC236}">
                  <a16:creationId xmlns:a16="http://schemas.microsoft.com/office/drawing/2014/main" id="{E3464261-F9AD-6F4C-A531-9BA3554E8509}"/>
                </a:ext>
              </a:extLst>
            </p:cNvPr>
            <p:cNvCxnSpPr>
              <a:cxnSpLocks/>
            </p:cNvCxnSpPr>
            <p:nvPr/>
          </p:nvCxnSpPr>
          <p:spPr>
            <a:xfrm>
              <a:off x="7976136" y="3337560"/>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9848139A-43C0-0442-A722-9A7D460705EC}"/>
                </a:ext>
              </a:extLst>
            </p:cNvPr>
            <p:cNvSpPr txBox="1"/>
            <p:nvPr/>
          </p:nvSpPr>
          <p:spPr>
            <a:xfrm rot="16200000">
              <a:off x="7139298" y="2419300"/>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217" name="Oval 216">
              <a:extLst>
                <a:ext uri="{FF2B5EF4-FFF2-40B4-BE49-F238E27FC236}">
                  <a16:creationId xmlns:a16="http://schemas.microsoft.com/office/drawing/2014/main" id="{8833EE11-7254-0440-A469-F4B411A23097}"/>
                </a:ext>
              </a:extLst>
            </p:cNvPr>
            <p:cNvSpPr/>
            <p:nvPr/>
          </p:nvSpPr>
          <p:spPr>
            <a:xfrm>
              <a:off x="9893835" y="1336842"/>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8" name="Text Box 285">
              <a:extLst>
                <a:ext uri="{FF2B5EF4-FFF2-40B4-BE49-F238E27FC236}">
                  <a16:creationId xmlns:a16="http://schemas.microsoft.com/office/drawing/2014/main" id="{A6A2982E-D69C-954A-AC9A-D8235E843BA1}"/>
                </a:ext>
              </a:extLst>
            </p:cNvPr>
            <p:cNvSpPr txBox="1">
              <a:spLocks noChangeArrowheads="1"/>
            </p:cNvSpPr>
            <p:nvPr/>
          </p:nvSpPr>
          <p:spPr bwMode="auto">
            <a:xfrm>
              <a:off x="9646716" y="3476057"/>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219" name="Oval 218">
              <a:extLst>
                <a:ext uri="{FF2B5EF4-FFF2-40B4-BE49-F238E27FC236}">
                  <a16:creationId xmlns:a16="http://schemas.microsoft.com/office/drawing/2014/main" id="{25F13CA3-6FA8-E041-9F3C-DDDB5B06C49D}"/>
                </a:ext>
              </a:extLst>
            </p:cNvPr>
            <p:cNvSpPr/>
            <p:nvPr/>
          </p:nvSpPr>
          <p:spPr>
            <a:xfrm>
              <a:off x="9912327" y="168992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0" name="Line 288">
              <a:extLst>
                <a:ext uri="{FF2B5EF4-FFF2-40B4-BE49-F238E27FC236}">
                  <a16:creationId xmlns:a16="http://schemas.microsoft.com/office/drawing/2014/main" id="{B5526BBD-BE65-A44F-AFCC-B97E4A3E4C6E}"/>
                </a:ext>
              </a:extLst>
            </p:cNvPr>
            <p:cNvSpPr>
              <a:spLocks noChangeShapeType="1"/>
            </p:cNvSpPr>
            <p:nvPr/>
          </p:nvSpPr>
          <p:spPr bwMode="auto">
            <a:xfrm>
              <a:off x="7960093" y="1773132"/>
              <a:ext cx="1975007"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26" name="Oval 225">
              <a:extLst>
                <a:ext uri="{FF2B5EF4-FFF2-40B4-BE49-F238E27FC236}">
                  <a16:creationId xmlns:a16="http://schemas.microsoft.com/office/drawing/2014/main" id="{64497D25-845D-1D48-B421-413BFD02AFEB}"/>
                </a:ext>
              </a:extLst>
            </p:cNvPr>
            <p:cNvSpPr/>
            <p:nvPr/>
          </p:nvSpPr>
          <p:spPr>
            <a:xfrm>
              <a:off x="9908716" y="1920329"/>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7" name="Line 288">
              <a:extLst>
                <a:ext uri="{FF2B5EF4-FFF2-40B4-BE49-F238E27FC236}">
                  <a16:creationId xmlns:a16="http://schemas.microsoft.com/office/drawing/2014/main" id="{32428ACB-96BC-1046-A240-3A7DD1957B64}"/>
                </a:ext>
              </a:extLst>
            </p:cNvPr>
            <p:cNvSpPr>
              <a:spLocks noChangeShapeType="1"/>
            </p:cNvSpPr>
            <p:nvPr/>
          </p:nvSpPr>
          <p:spPr bwMode="auto">
            <a:xfrm>
              <a:off x="7995485" y="1986203"/>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90" name="Slide Number Placeholder 2">
            <a:extLst>
              <a:ext uri="{FF2B5EF4-FFF2-40B4-BE49-F238E27FC236}">
                <a16:creationId xmlns:a16="http://schemas.microsoft.com/office/drawing/2014/main" id="{78C896B7-6A68-6749-AF49-8349F653C91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105</a:t>
            </a:fld>
            <a:endParaRPr lang="en-US" dirty="0"/>
          </a:p>
        </p:txBody>
      </p:sp>
    </p:spTree>
    <p:extLst>
      <p:ext uri="{BB962C8B-B14F-4D97-AF65-F5344CB8AC3E}">
        <p14:creationId xmlns:p14="http://schemas.microsoft.com/office/powerpoint/2010/main" val="9573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5"/>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6"/>
                                        </p:tgtEl>
                                        <p:attrNameLst>
                                          <p:attrName>style.visibility</p:attrName>
                                        </p:attrNameLst>
                                      </p:cBhvr>
                                      <p:to>
                                        <p:strVal val="visible"/>
                                      </p:to>
                                    </p:set>
                                    <p:animEffect transition="in" filter="dissolve">
                                      <p:cBhvr>
                                        <p:cTn id="14" dur="500"/>
                                        <p:tgtEl>
                                          <p:spTgt spid="23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dissolve">
                                      <p:cBhvr>
                                        <p:cTn id="17" dur="500"/>
                                        <p:tgtEl>
                                          <p:spTgt spid="237"/>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39 0.17732 L 0.06446 0.17825 L 0.03503 0.24121 L 0.14544 0.24121 " pathEditMode="relative" rAng="0" ptsTypes="AAAAA">
                                      <p:cBhvr>
                                        <p:cTn id="20" dur="2000" fill="hold"/>
                                        <p:tgtEl>
                                          <p:spTgt spid="235"/>
                                        </p:tgtEl>
                                        <p:attrNameLst>
                                          <p:attrName>ppt_x</p:attrName>
                                          <p:attrName>ppt_y</p:attrName>
                                        </p:attrNameLst>
                                      </p:cBhvr>
                                      <p:rCtr x="7266" y="10278"/>
                                    </p:animMotion>
                                  </p:childTnLst>
                                </p:cTn>
                              </p:par>
                              <p:par>
                                <p:cTn id="21" presetID="9" presetClass="exit" presetSubtype="0" fill="hold" grpId="1" nodeType="withEffect">
                                  <p:stCondLst>
                                    <p:cond delay="0"/>
                                  </p:stCondLst>
                                  <p:childTnLst>
                                    <p:animEffect transition="out" filter="dissolve">
                                      <p:cBhvr>
                                        <p:cTn id="22" dur="500"/>
                                        <p:tgtEl>
                                          <p:spTgt spid="237"/>
                                        </p:tgtEl>
                                      </p:cBhvr>
                                    </p:animEffect>
                                    <p:set>
                                      <p:cBhvr>
                                        <p:cTn id="23" dur="1" fill="hold">
                                          <p:stCondLst>
                                            <p:cond delay="499"/>
                                          </p:stCondLst>
                                        </p:cTn>
                                        <p:tgtEl>
                                          <p:spTgt spid="237"/>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dissolve">
                                      <p:cBhvr>
                                        <p:cTn id="27" dur="500"/>
                                        <p:tgtEl>
                                          <p:spTgt spid="238"/>
                                        </p:tgtEl>
                                      </p:cBhvr>
                                    </p:animEffect>
                                  </p:childTnLst>
                                </p:cTn>
                              </p:par>
                            </p:childTnLst>
                          </p:cTn>
                        </p:par>
                        <p:par>
                          <p:cTn id="28" fill="hold">
                            <p:stCondLst>
                              <p:cond delay="5500"/>
                            </p:stCondLst>
                            <p:childTnLst>
                              <p:par>
                                <p:cTn id="29" presetID="0" presetClass="path" presetSubtype="0" accel="50000" decel="50000" fill="hold" grpId="3" nodeType="afterEffect">
                                  <p:stCondLst>
                                    <p:cond delay="0"/>
                                  </p:stCondLst>
                                  <p:childTnLst>
                                    <p:animMotion origin="layout" path="M 0.14544 0.24121 L 0.16641 0.24121 " pathEditMode="relative" rAng="0" ptsTypes="AA">
                                      <p:cBhvr>
                                        <p:cTn id="30" dur="3000" fill="hold"/>
                                        <p:tgtEl>
                                          <p:spTgt spid="235"/>
                                        </p:tgtEl>
                                        <p:attrNameLst>
                                          <p:attrName>ppt_x</p:attrName>
                                          <p:attrName>ppt_y</p:attrName>
                                        </p:attrNameLst>
                                      </p:cBhvr>
                                      <p:rCtr x="1042" y="0"/>
                                    </p:animMotion>
                                  </p:childTnLst>
                                </p:cTn>
                              </p:par>
                            </p:childTnLst>
                          </p:cTn>
                        </p:par>
                        <p:par>
                          <p:cTn id="31" fill="hold">
                            <p:stCondLst>
                              <p:cond delay="8500"/>
                            </p:stCondLst>
                            <p:childTnLst>
                              <p:par>
                                <p:cTn id="32" presetID="0" presetClass="path" presetSubtype="0" accel="50000" decel="50000" fill="hold" grpId="4" nodeType="afterEffect">
                                  <p:stCondLst>
                                    <p:cond delay="0"/>
                                  </p:stCondLst>
                                  <p:childTnLst>
                                    <p:animMotion origin="layout" path="M 0.18086 0.24051 L 0.23542 0.24051 L 0.26641 0.18125 " pathEditMode="relative" rAng="0" ptsTypes="AAA">
                                      <p:cBhvr>
                                        <p:cTn id="33" dur="2000" fill="hold"/>
                                        <p:tgtEl>
                                          <p:spTgt spid="235"/>
                                        </p:tgtEl>
                                        <p:attrNameLst>
                                          <p:attrName>ppt_x</p:attrName>
                                          <p:attrName>ppt_y</p:attrName>
                                        </p:attrNameLst>
                                      </p:cBhvr>
                                      <p:rCtr x="4271" y="-2963"/>
                                    </p:animMotion>
                                  </p:childTnLst>
                                </p:cTn>
                              </p:par>
                              <p:par>
                                <p:cTn id="34" presetID="9" presetClass="exit" presetSubtype="0" fill="hold" grpId="1" nodeType="withEffect">
                                  <p:stCondLst>
                                    <p:cond delay="0"/>
                                  </p:stCondLst>
                                  <p:childTnLst>
                                    <p:animEffect transition="out" filter="dissolve">
                                      <p:cBhvr>
                                        <p:cTn id="35" dur="500"/>
                                        <p:tgtEl>
                                          <p:spTgt spid="238"/>
                                        </p:tgtEl>
                                      </p:cBhvr>
                                    </p:animEffect>
                                    <p:set>
                                      <p:cBhvr>
                                        <p:cTn id="36" dur="1" fill="hold">
                                          <p:stCondLst>
                                            <p:cond delay="499"/>
                                          </p:stCondLst>
                                        </p:cTn>
                                        <p:tgtEl>
                                          <p:spTgt spid="238"/>
                                        </p:tgtEl>
                                        <p:attrNameLst>
                                          <p:attrName>style.visibility</p:attrName>
                                        </p:attrNameLst>
                                      </p:cBhvr>
                                      <p:to>
                                        <p:strVal val="hidden"/>
                                      </p:to>
                                    </p:set>
                                  </p:childTnLst>
                                </p:cTn>
                              </p:par>
                            </p:childTnLst>
                          </p:cTn>
                        </p:par>
                        <p:par>
                          <p:cTn id="37" fill="hold">
                            <p:stCondLst>
                              <p:cond delay="10500"/>
                            </p:stCondLst>
                            <p:childTnLst>
                              <p:par>
                                <p:cTn id="38" presetID="9" presetClass="entr" presetSubtype="0" fill="hold" nodeType="afterEffect">
                                  <p:stCondLst>
                                    <p:cond delay="0"/>
                                  </p:stCondLst>
                                  <p:childTnLst>
                                    <p:set>
                                      <p:cBhvr>
                                        <p:cTn id="39" dur="1" fill="hold">
                                          <p:stCondLst>
                                            <p:cond delay="0"/>
                                          </p:stCondLst>
                                        </p:cTn>
                                        <p:tgtEl>
                                          <p:spTgt spid="239"/>
                                        </p:tgtEl>
                                        <p:attrNameLst>
                                          <p:attrName>style.visibility</p:attrName>
                                        </p:attrNameLst>
                                      </p:cBhvr>
                                      <p:to>
                                        <p:strVal val="visible"/>
                                      </p:to>
                                    </p:set>
                                    <p:animEffect transition="in" filter="dissolve">
                                      <p:cBhvr>
                                        <p:cTn id="40" dur="500"/>
                                        <p:tgtEl>
                                          <p:spTgt spid="239"/>
                                        </p:tgtEl>
                                      </p:cBhvr>
                                    </p:animEffect>
                                  </p:childTnLst>
                                </p:cTn>
                              </p:par>
                            </p:childTnLst>
                          </p:cTn>
                        </p:par>
                        <p:par>
                          <p:cTn id="41" fill="hold">
                            <p:stCondLst>
                              <p:cond delay="11000"/>
                            </p:stCondLst>
                            <p:childTnLst>
                              <p:par>
                                <p:cTn id="42" presetID="0" presetClass="path" presetSubtype="0" accel="50000" decel="50000" fill="hold" grpId="5" nodeType="afterEffect">
                                  <p:stCondLst>
                                    <p:cond delay="0"/>
                                  </p:stCondLst>
                                  <p:childTnLst>
                                    <p:animMotion origin="layout" path="M 0.26641 0.18125 L 0.2806 0.15348 L 0.33229 0.15348 L 0.33138 0.0169 " pathEditMode="relative" rAng="0" ptsTypes="AAAA">
                                      <p:cBhvr>
                                        <p:cTn id="43" dur="2000" fill="hold"/>
                                        <p:tgtEl>
                                          <p:spTgt spid="235"/>
                                        </p:tgtEl>
                                        <p:attrNameLst>
                                          <p:attrName>ppt_x</p:attrName>
                                          <p:attrName>ppt_y</p:attrName>
                                        </p:attrNameLst>
                                      </p:cBhvr>
                                      <p:rCtr x="3294" y="-8218"/>
                                    </p:animMotion>
                                  </p:childTnLst>
                                </p:cTn>
                              </p:par>
                              <p:par>
                                <p:cTn id="44" presetID="9" presetClass="exit" presetSubtype="0" fill="hold" nodeType="withEffect">
                                  <p:stCondLst>
                                    <p:cond delay="0"/>
                                  </p:stCondLst>
                                  <p:childTnLst>
                                    <p:animEffect transition="out" filter="dissolve">
                                      <p:cBhvr>
                                        <p:cTn id="45" dur="500"/>
                                        <p:tgtEl>
                                          <p:spTgt spid="239"/>
                                        </p:tgtEl>
                                      </p:cBhvr>
                                    </p:animEffect>
                                    <p:set>
                                      <p:cBhvr>
                                        <p:cTn id="46" dur="1" fill="hold">
                                          <p:stCondLst>
                                            <p:cond delay="499"/>
                                          </p:stCondLst>
                                        </p:cTn>
                                        <p:tgtEl>
                                          <p:spTgt spid="239"/>
                                        </p:tgtEl>
                                        <p:attrNameLst>
                                          <p:attrName>style.visibility</p:attrName>
                                        </p:attrNameLst>
                                      </p:cBhvr>
                                      <p:to>
                                        <p:strVal val="hidden"/>
                                      </p:to>
                                    </p:set>
                                  </p:childTnLst>
                                </p:cTn>
                              </p:par>
                              <p:par>
                                <p:cTn id="47" presetID="0" presetClass="path" presetSubtype="0" accel="50000" decel="50000" fill="hold" grpId="1" nodeType="withEffect">
                                  <p:stCondLst>
                                    <p:cond delay="0"/>
                                  </p:stCondLst>
                                  <p:childTnLst>
                                    <p:animMotion origin="layout" path="M 1.45833E-6 -2.22222E-6 L 0.02565 -2.22222E-6 L 0.02734 0.14306 L 0.08476 0.14468 L 0.06094 0.20648 L 0.24844 0.20648 L 0.297 0.1169 L 0.35989 0.11852 L 0.35989 -0.01805 " pathEditMode="relative" rAng="0" ptsTypes="AAAAAAAAA">
                                      <p:cBhvr>
                                        <p:cTn id="48" dur="2000" fill="hold"/>
                                        <p:tgtEl>
                                          <p:spTgt spid="236"/>
                                        </p:tgtEl>
                                        <p:attrNameLst>
                                          <p:attrName>ppt_x</p:attrName>
                                          <p:attrName>ppt_y</p:attrName>
                                        </p:attrNameLst>
                                      </p:cBhvr>
                                      <p:rCtr x="17995" y="9421"/>
                                    </p:animMotion>
                                  </p:childTnLst>
                                </p:cTn>
                              </p:par>
                            </p:childTnLst>
                          </p:cTn>
                        </p:par>
                        <p:par>
                          <p:cTn id="49" fill="hold">
                            <p:stCondLst>
                              <p:cond delay="13000"/>
                            </p:stCondLst>
                            <p:childTnLst>
                              <p:par>
                                <p:cTn id="50" presetID="9" presetClass="exit" presetSubtype="0" fill="hold" grpId="6" nodeType="afterEffect">
                                  <p:stCondLst>
                                    <p:cond delay="0"/>
                                  </p:stCondLst>
                                  <p:childTnLst>
                                    <p:animEffect transition="out" filter="dissolve">
                                      <p:cBhvr>
                                        <p:cTn id="51" dur="500"/>
                                        <p:tgtEl>
                                          <p:spTgt spid="235"/>
                                        </p:tgtEl>
                                      </p:cBhvr>
                                    </p:animEffect>
                                    <p:set>
                                      <p:cBhvr>
                                        <p:cTn id="52" dur="1" fill="hold">
                                          <p:stCondLst>
                                            <p:cond delay="499"/>
                                          </p:stCondLst>
                                        </p:cTn>
                                        <p:tgtEl>
                                          <p:spTgt spid="23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dissolv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dissolv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dissolv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5" grpId="2" animBg="1"/>
      <p:bldP spid="235" grpId="3" animBg="1"/>
      <p:bldP spid="235" grpId="4" animBg="1"/>
      <p:bldP spid="235" grpId="5" animBg="1"/>
      <p:bldP spid="235" grpId="6" animBg="1"/>
      <p:bldP spid="236" grpId="0" animBg="1"/>
      <p:bldP spid="236" grpId="1" animBg="1"/>
      <p:bldP spid="237" grpId="0"/>
      <p:bldP spid="237" grpId="1"/>
      <p:bldP spid="238" grpId="0"/>
      <p:bldP spid="238" grpId="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173" name="Rectangle 261">
            <a:extLst>
              <a:ext uri="{FF2B5EF4-FFF2-40B4-BE49-F238E27FC236}">
                <a16:creationId xmlns:a16="http://schemas.microsoft.com/office/drawing/2014/main" id="{6AE69D83-2632-D345-B492-5CABD2230391}"/>
              </a:ext>
            </a:extLst>
          </p:cNvPr>
          <p:cNvSpPr>
            <a:spLocks noChangeArrowheads="1"/>
          </p:cNvSpPr>
          <p:nvPr/>
        </p:nvSpPr>
        <p:spPr bwMode="auto">
          <a:xfrm>
            <a:off x="1474555" y="3993105"/>
            <a:ext cx="9386733" cy="2159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ja-JP"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“costs” of congestion:</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p>
          <a:p>
            <a:pPr marL="342900" marR="0" lvl="0" indent="-342900"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more work (retransmission) for given receiver </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throughput</a:t>
            </a:r>
          </a:p>
          <a:p>
            <a:pPr marL="342900" marR="0" lvl="0" indent="-342900"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unneeded retransmissions: link carries multiple copies of a packet</a:t>
            </a:r>
          </a:p>
          <a:p>
            <a:pPr marL="685800" marR="0" lvl="1" indent="-228600"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decreasing maximum achievable throughput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40" name="Rectangle 281">
            <a:extLst>
              <a:ext uri="{FF2B5EF4-FFF2-40B4-BE49-F238E27FC236}">
                <a16:creationId xmlns:a16="http://schemas.microsoft.com/office/drawing/2014/main" id="{7AF2D119-126F-014B-83AA-56B122F05B2E}"/>
              </a:ext>
            </a:extLst>
          </p:cNvPr>
          <p:cNvSpPr>
            <a:spLocks noChangeArrowheads="1"/>
          </p:cNvSpPr>
          <p:nvPr/>
        </p:nvSpPr>
        <p:spPr bwMode="auto">
          <a:xfrm>
            <a:off x="768350" y="1252512"/>
            <a:ext cx="5939840" cy="2087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Realistic scenario: </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un-needed</a:t>
            </a:r>
            <a:r>
              <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duplicates</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packets can be lost, dropped at router due  to full buffers – requiring retransmissions</a:t>
            </a: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but sender times can time out prematurely, sending </a:t>
            </a:r>
            <a:r>
              <a:rPr kumimoji="0" lang="en-US" sz="22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two</a:t>
            </a:r>
            <a:r>
              <a:rPr kumimoji="0" lang="en-US" sz="22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copies, </a:t>
            </a:r>
            <a:r>
              <a:rPr kumimoji="0" lang="en-US" sz="22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both</a:t>
            </a:r>
            <a:r>
              <a:rPr kumimoji="0" lang="en-US" sz="2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of which are delivered</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grpSp>
        <p:nvGrpSpPr>
          <p:cNvPr id="41" name="Group 40">
            <a:extLst>
              <a:ext uri="{FF2B5EF4-FFF2-40B4-BE49-F238E27FC236}">
                <a16:creationId xmlns:a16="http://schemas.microsoft.com/office/drawing/2014/main" id="{6B7AE07C-3439-7545-A2C3-573952E4E75C}"/>
              </a:ext>
            </a:extLst>
          </p:cNvPr>
          <p:cNvGrpSpPr/>
          <p:nvPr/>
        </p:nvGrpSpPr>
        <p:grpSpPr>
          <a:xfrm>
            <a:off x="10022277" y="2256302"/>
            <a:ext cx="2018927" cy="1905034"/>
            <a:chOff x="10022277" y="2034920"/>
            <a:chExt cx="2018927" cy="1905034"/>
          </a:xfrm>
        </p:grpSpPr>
        <p:sp>
          <p:nvSpPr>
            <p:cNvPr id="42" name="Text Box 259">
              <a:extLst>
                <a:ext uri="{FF2B5EF4-FFF2-40B4-BE49-F238E27FC236}">
                  <a16:creationId xmlns:a16="http://schemas.microsoft.com/office/drawing/2014/main" id="{2AE9ED38-872D-1547-B74B-FA1C059CE888}"/>
                </a:ext>
              </a:extLst>
            </p:cNvPr>
            <p:cNvSpPr txBox="1">
              <a:spLocks noChangeArrowheads="1"/>
            </p:cNvSpPr>
            <p:nvPr/>
          </p:nvSpPr>
          <p:spPr bwMode="auto">
            <a:xfrm>
              <a:off x="10241280" y="2339516"/>
              <a:ext cx="1799924" cy="1600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when sending at R/2, some packets are retransmissions, including needed and </a:t>
              </a:r>
              <a:r>
                <a:rPr kumimoji="0" lang="en-US" sz="1400" b="0" i="1" u="none" strike="noStrike" kern="1200" cap="none" spc="0" normalizeH="0" baseline="0" noProof="0" dirty="0">
                  <a:ln>
                    <a:noFill/>
                  </a:ln>
                  <a:solidFill>
                    <a:srgbClr val="C00000"/>
                  </a:solidFill>
                  <a:effectLst/>
                  <a:uLnTx/>
                  <a:uFillTx/>
                  <a:latin typeface="Arial" charset="0"/>
                  <a:ea typeface="ＭＳ Ｐゴシック" charset="0"/>
                  <a:cs typeface="+mn-cs"/>
                </a:rPr>
                <a:t>un-needed</a:t>
              </a: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 duplicates, that are delivered!</a:t>
              </a:r>
            </a:p>
          </p:txBody>
        </p:sp>
        <p:sp>
          <p:nvSpPr>
            <p:cNvPr id="43" name="Line 253">
              <a:extLst>
                <a:ext uri="{FF2B5EF4-FFF2-40B4-BE49-F238E27FC236}">
                  <a16:creationId xmlns:a16="http://schemas.microsoft.com/office/drawing/2014/main" id="{302372ED-29BD-194D-AEA3-543827366E80}"/>
                </a:ext>
              </a:extLst>
            </p:cNvPr>
            <p:cNvSpPr>
              <a:spLocks noChangeShapeType="1"/>
            </p:cNvSpPr>
            <p:nvPr/>
          </p:nvSpPr>
          <p:spPr bwMode="auto">
            <a:xfrm flipH="1" flipV="1">
              <a:off x="10022277" y="2034920"/>
              <a:ext cx="423050" cy="355155"/>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nvGrpSpPr>
          <p:cNvPr id="44" name="Group 43">
            <a:extLst>
              <a:ext uri="{FF2B5EF4-FFF2-40B4-BE49-F238E27FC236}">
                <a16:creationId xmlns:a16="http://schemas.microsoft.com/office/drawing/2014/main" id="{BE09E8EF-02E1-6F46-BE6F-8AF28BC68C97}"/>
              </a:ext>
            </a:extLst>
          </p:cNvPr>
          <p:cNvGrpSpPr/>
          <p:nvPr/>
        </p:nvGrpSpPr>
        <p:grpSpPr>
          <a:xfrm>
            <a:off x="10040109" y="1751513"/>
            <a:ext cx="1904433" cy="674031"/>
            <a:chOff x="10040109" y="1530131"/>
            <a:chExt cx="1904433" cy="674031"/>
          </a:xfrm>
        </p:grpSpPr>
        <p:sp>
          <p:nvSpPr>
            <p:cNvPr id="45" name="Text Box 252">
              <a:extLst>
                <a:ext uri="{FF2B5EF4-FFF2-40B4-BE49-F238E27FC236}">
                  <a16:creationId xmlns:a16="http://schemas.microsoft.com/office/drawing/2014/main" id="{6A8395FC-23AA-CB40-9968-49995B9FD415}"/>
                </a:ext>
              </a:extLst>
            </p:cNvPr>
            <p:cNvSpPr txBox="1">
              <a:spLocks noChangeArrowheads="1"/>
            </p:cNvSpPr>
            <p:nvPr/>
          </p:nvSpPr>
          <p:spPr bwMode="auto">
            <a:xfrm>
              <a:off x="10128951" y="1530131"/>
              <a:ext cx="1815591" cy="6740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“wasted” capacity due to un-needed retransmissions</a:t>
              </a:r>
            </a:p>
          </p:txBody>
        </p:sp>
        <p:sp>
          <p:nvSpPr>
            <p:cNvPr id="46" name="Right Brace 45">
              <a:extLst>
                <a:ext uri="{FF2B5EF4-FFF2-40B4-BE49-F238E27FC236}">
                  <a16:creationId xmlns:a16="http://schemas.microsoft.com/office/drawing/2014/main" id="{3BBD7799-5800-514D-86AF-59DCDFAD00C3}"/>
                </a:ext>
              </a:extLst>
            </p:cNvPr>
            <p:cNvSpPr/>
            <p:nvPr/>
          </p:nvSpPr>
          <p:spPr>
            <a:xfrm>
              <a:off x="10040109" y="1765940"/>
              <a:ext cx="144379" cy="2232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6D112B15-760C-5944-93D0-8A37C930F004}"/>
              </a:ext>
            </a:extLst>
          </p:cNvPr>
          <p:cNvGrpSpPr/>
          <p:nvPr/>
        </p:nvGrpSpPr>
        <p:grpSpPr>
          <a:xfrm>
            <a:off x="7361453" y="1421562"/>
            <a:ext cx="3100386" cy="2791471"/>
            <a:chOff x="7361453" y="1200180"/>
            <a:chExt cx="3100386" cy="2791471"/>
          </a:xfrm>
        </p:grpSpPr>
        <p:sp>
          <p:nvSpPr>
            <p:cNvPr id="48" name="Freeform 245">
              <a:extLst>
                <a:ext uri="{FF2B5EF4-FFF2-40B4-BE49-F238E27FC236}">
                  <a16:creationId xmlns:a16="http://schemas.microsoft.com/office/drawing/2014/main" id="{56604969-6E93-9D4E-BD54-3ABD094C7342}"/>
                </a:ext>
              </a:extLst>
            </p:cNvPr>
            <p:cNvSpPr>
              <a:spLocks/>
            </p:cNvSpPr>
            <p:nvPr/>
          </p:nvSpPr>
          <p:spPr bwMode="auto">
            <a:xfrm>
              <a:off x="7958715" y="1967477"/>
              <a:ext cx="2024019" cy="1384114"/>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 fmla="*/ 0 w 10000"/>
                <a:gd name="connsiteY0" fmla="*/ 9865 h 9865"/>
                <a:gd name="connsiteX1" fmla="*/ 7630 w 10000"/>
                <a:gd name="connsiteY1" fmla="*/ 1488 h 9865"/>
                <a:gd name="connsiteX2" fmla="*/ 10000 w 10000"/>
                <a:gd name="connsiteY2" fmla="*/ 0 h 9865"/>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630 w 10000"/>
                <a:gd name="connsiteY1" fmla="*/ 1508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7233 w 10000"/>
                <a:gd name="connsiteY1" fmla="*/ 1532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900 w 10000"/>
                <a:gd name="connsiteY1" fmla="*/ 753 h 10000"/>
                <a:gd name="connsiteX2" fmla="*/ 10000 w 10000"/>
                <a:gd name="connsiteY2" fmla="*/ 0 h 10000"/>
                <a:gd name="connsiteX0" fmla="*/ 0 w 10000"/>
                <a:gd name="connsiteY0" fmla="*/ 10000 h 10000"/>
                <a:gd name="connsiteX1" fmla="*/ 6536 w 10000"/>
                <a:gd name="connsiteY1" fmla="*/ 1223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10000"/>
                  </a:moveTo>
                  <a:cubicBezTo>
                    <a:pt x="1268" y="8586"/>
                    <a:pt x="4789" y="3077"/>
                    <a:pt x="6536" y="1223"/>
                  </a:cubicBezTo>
                  <a:cubicBezTo>
                    <a:pt x="7406" y="549"/>
                    <a:pt x="8333" y="126"/>
                    <a:pt x="10000" y="0"/>
                  </a:cubicBezTo>
                </a:path>
              </a:pathLst>
            </a:custGeom>
            <a:noFill/>
            <a:ln w="28575"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 name="Group 246">
              <a:extLst>
                <a:ext uri="{FF2B5EF4-FFF2-40B4-BE49-F238E27FC236}">
                  <a16:creationId xmlns:a16="http://schemas.microsoft.com/office/drawing/2014/main" id="{A189611D-8FA6-F342-BD61-72FA3E8C1B4F}"/>
                </a:ext>
              </a:extLst>
            </p:cNvPr>
            <p:cNvGrpSpPr>
              <a:grpSpLocks/>
            </p:cNvGrpSpPr>
            <p:nvPr/>
          </p:nvGrpSpPr>
          <p:grpSpPr bwMode="auto">
            <a:xfrm>
              <a:off x="8776235" y="3317988"/>
              <a:ext cx="458788" cy="400051"/>
              <a:chOff x="3583" y="1761"/>
              <a:chExt cx="289" cy="252"/>
            </a:xfrm>
          </p:grpSpPr>
          <p:sp>
            <p:nvSpPr>
              <p:cNvPr id="66" name="Text Box 247">
                <a:extLst>
                  <a:ext uri="{FF2B5EF4-FFF2-40B4-BE49-F238E27FC236}">
                    <a16:creationId xmlns:a16="http://schemas.microsoft.com/office/drawing/2014/main" id="{AC89A5F8-BCE7-8D47-A01F-9B344BD272D0}"/>
                  </a:ext>
                </a:extLst>
              </p:cNvPr>
              <p:cNvSpPr txBox="1">
                <a:spLocks noChangeArrowheads="1"/>
              </p:cNvSpPr>
              <p:nvPr/>
            </p:nvSpPr>
            <p:spPr bwMode="auto">
              <a:xfrm>
                <a:off x="3583" y="1761"/>
                <a:ext cx="28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Symbol" charset="0"/>
                    <a:ea typeface="ＭＳ Ｐゴシック" charset="0"/>
                    <a:cs typeface="Arial" charset="0"/>
                  </a:rPr>
                  <a:t>l</a:t>
                </a:r>
                <a:r>
                  <a:rPr kumimoji="0" lang="en-US" sz="2000" b="0" i="0" u="none" strike="noStrike" kern="1200" cap="none" spc="0" normalizeH="0" baseline="-25000" noProof="0" dirty="0" err="1">
                    <a:ln>
                      <a:noFill/>
                    </a:ln>
                    <a:solidFill>
                      <a:prstClr val="black"/>
                    </a:solidFill>
                    <a:effectLst/>
                    <a:uLnTx/>
                    <a:uFillTx/>
                    <a:latin typeface="Arial" charset="0"/>
                    <a:ea typeface="ＭＳ Ｐゴシック" charset="0"/>
                    <a:cs typeface="Arial" charset="0"/>
                  </a:rPr>
                  <a:t>in</a:t>
                </a:r>
                <a:endPar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Arial" charset="0"/>
                </a:endParaRPr>
              </a:p>
            </p:txBody>
          </p:sp>
          <p:sp>
            <p:nvSpPr>
              <p:cNvPr id="67" name="Line 248">
                <a:extLst>
                  <a:ext uri="{FF2B5EF4-FFF2-40B4-BE49-F238E27FC236}">
                    <a16:creationId xmlns:a16="http://schemas.microsoft.com/office/drawing/2014/main" id="{133A846F-DD32-BE46-BC1E-FCEF489756D4}"/>
                  </a:ext>
                </a:extLst>
              </p:cNvPr>
              <p:cNvSpPr>
                <a:spLocks noChangeShapeType="1"/>
              </p:cNvSpPr>
              <p:nvPr/>
            </p:nvSpPr>
            <p:spPr bwMode="auto">
              <a:xfrm flipV="1">
                <a:off x="3726" y="1834"/>
                <a:ext cx="24" cy="2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50" name="Line 278">
              <a:extLst>
                <a:ext uri="{FF2B5EF4-FFF2-40B4-BE49-F238E27FC236}">
                  <a16:creationId xmlns:a16="http://schemas.microsoft.com/office/drawing/2014/main" id="{B2180F82-DB0B-BA4F-B74F-C2A5839E0AEA}"/>
                </a:ext>
              </a:extLst>
            </p:cNvPr>
            <p:cNvSpPr>
              <a:spLocks noChangeShapeType="1"/>
            </p:cNvSpPr>
            <p:nvPr/>
          </p:nvSpPr>
          <p:spPr bwMode="auto">
            <a:xfrm>
              <a:off x="7965669" y="1200180"/>
              <a:ext cx="0" cy="215904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1" name="Line 280">
              <a:extLst>
                <a:ext uri="{FF2B5EF4-FFF2-40B4-BE49-F238E27FC236}">
                  <a16:creationId xmlns:a16="http://schemas.microsoft.com/office/drawing/2014/main" id="{1336F3E0-C2F4-B745-A742-6A3442BBC08E}"/>
                </a:ext>
              </a:extLst>
            </p:cNvPr>
            <p:cNvSpPr>
              <a:spLocks noChangeShapeType="1"/>
            </p:cNvSpPr>
            <p:nvPr/>
          </p:nvSpPr>
          <p:spPr bwMode="auto">
            <a:xfrm>
              <a:off x="9972557" y="1436494"/>
              <a:ext cx="0" cy="1869027"/>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2" name="Freeform 281">
              <a:extLst>
                <a:ext uri="{FF2B5EF4-FFF2-40B4-BE49-F238E27FC236}">
                  <a16:creationId xmlns:a16="http://schemas.microsoft.com/office/drawing/2014/main" id="{76483204-6679-0C46-979F-64F97B2FEA27}"/>
                </a:ext>
              </a:extLst>
            </p:cNvPr>
            <p:cNvSpPr>
              <a:spLocks/>
            </p:cNvSpPr>
            <p:nvPr/>
          </p:nvSpPr>
          <p:spPr bwMode="auto">
            <a:xfrm>
              <a:off x="7954426" y="1377415"/>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282">
              <a:extLst>
                <a:ext uri="{FF2B5EF4-FFF2-40B4-BE49-F238E27FC236}">
                  <a16:creationId xmlns:a16="http://schemas.microsoft.com/office/drawing/2014/main" id="{BEE9156E-74A8-6943-94B3-7700EC034FCE}"/>
                </a:ext>
              </a:extLst>
            </p:cNvPr>
            <p:cNvSpPr>
              <a:spLocks noChangeShapeType="1"/>
            </p:cNvSpPr>
            <p:nvPr/>
          </p:nvSpPr>
          <p:spPr bwMode="auto">
            <a:xfrm>
              <a:off x="7819509" y="1377415"/>
              <a:ext cx="1405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4" name="Line 283">
              <a:extLst>
                <a:ext uri="{FF2B5EF4-FFF2-40B4-BE49-F238E27FC236}">
                  <a16:creationId xmlns:a16="http://schemas.microsoft.com/office/drawing/2014/main" id="{5E6BFEC0-DE88-B94E-8423-A3D452830E31}"/>
                </a:ext>
              </a:extLst>
            </p:cNvPr>
            <p:cNvSpPr>
              <a:spLocks noChangeShapeType="1"/>
            </p:cNvSpPr>
            <p:nvPr/>
          </p:nvSpPr>
          <p:spPr bwMode="auto">
            <a:xfrm>
              <a:off x="9966936" y="3359228"/>
              <a:ext cx="0" cy="15575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5" name="Text Box 284">
              <a:extLst>
                <a:ext uri="{FF2B5EF4-FFF2-40B4-BE49-F238E27FC236}">
                  <a16:creationId xmlns:a16="http://schemas.microsoft.com/office/drawing/2014/main" id="{100A63B1-F092-9049-BD5D-F838C3B7C4BE}"/>
                </a:ext>
              </a:extLst>
            </p:cNvPr>
            <p:cNvSpPr txBox="1">
              <a:spLocks noChangeArrowheads="1"/>
            </p:cNvSpPr>
            <p:nvPr/>
          </p:nvSpPr>
          <p:spPr bwMode="auto">
            <a:xfrm>
              <a:off x="7361453" y="1202894"/>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56" name="Text Box 286">
              <a:extLst>
                <a:ext uri="{FF2B5EF4-FFF2-40B4-BE49-F238E27FC236}">
                  <a16:creationId xmlns:a16="http://schemas.microsoft.com/office/drawing/2014/main" id="{7D1E47C8-D6ED-C94B-BC2F-5EAB5CEDE22F}"/>
                </a:ext>
              </a:extLst>
            </p:cNvPr>
            <p:cNvSpPr txBox="1">
              <a:spLocks noChangeArrowheads="1"/>
            </p:cNvSpPr>
            <p:nvPr/>
          </p:nvSpPr>
          <p:spPr bwMode="auto">
            <a:xfrm rot="16200000">
              <a:off x="7391666" y="1332203"/>
              <a:ext cx="937199" cy="7026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r>
                <a:rPr kumimoji="0" lang="en-US" sz="2000" b="0" i="0" u="none" strike="noStrike" kern="1200" cap="none" spc="0" normalizeH="0" baseline="-25000" noProof="0" dirty="0">
                  <a:ln>
                    <a:noFill/>
                  </a:ln>
                  <a:solidFill>
                    <a:prstClr val="black"/>
                  </a:solidFill>
                  <a:effectLst/>
                  <a:uLnTx/>
                  <a:uFillTx/>
                  <a:latin typeface="Arial" charset="0"/>
                  <a:ea typeface="ＭＳ Ｐゴシック" charset="0"/>
                  <a:cs typeface="+mn-cs"/>
                </a:rPr>
                <a:t>out</a:t>
              </a:r>
            </a:p>
          </p:txBody>
        </p:sp>
        <p:sp>
          <p:nvSpPr>
            <p:cNvPr id="57" name="Line 288">
              <a:extLst>
                <a:ext uri="{FF2B5EF4-FFF2-40B4-BE49-F238E27FC236}">
                  <a16:creationId xmlns:a16="http://schemas.microsoft.com/office/drawing/2014/main" id="{0E2D5F21-D6F0-C540-A957-E688D74A8C7D}"/>
                </a:ext>
              </a:extLst>
            </p:cNvPr>
            <p:cNvSpPr>
              <a:spLocks noChangeShapeType="1"/>
            </p:cNvSpPr>
            <p:nvPr/>
          </p:nvSpPr>
          <p:spPr bwMode="auto">
            <a:xfrm>
              <a:off x="7999399" y="1380101"/>
              <a:ext cx="1841053"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cxnSp>
          <p:nvCxnSpPr>
            <p:cNvPr id="58" name="Straight Connector 57">
              <a:extLst>
                <a:ext uri="{FF2B5EF4-FFF2-40B4-BE49-F238E27FC236}">
                  <a16:creationId xmlns:a16="http://schemas.microsoft.com/office/drawing/2014/main" id="{077CB1B6-2EC1-3F4E-98A5-C5243ED36777}"/>
                </a:ext>
              </a:extLst>
            </p:cNvPr>
            <p:cNvCxnSpPr>
              <a:cxnSpLocks/>
            </p:cNvCxnSpPr>
            <p:nvPr/>
          </p:nvCxnSpPr>
          <p:spPr>
            <a:xfrm>
              <a:off x="7976136" y="3337560"/>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78BBF6F-1BF2-E34A-BB63-6CE7DC7FAFC6}"/>
                </a:ext>
              </a:extLst>
            </p:cNvPr>
            <p:cNvSpPr txBox="1"/>
            <p:nvPr/>
          </p:nvSpPr>
          <p:spPr>
            <a:xfrm rot="16200000">
              <a:off x="7139298" y="2419300"/>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throughput: </a:t>
              </a:r>
            </a:p>
          </p:txBody>
        </p:sp>
        <p:sp>
          <p:nvSpPr>
            <p:cNvPr id="60" name="Oval 59">
              <a:extLst>
                <a:ext uri="{FF2B5EF4-FFF2-40B4-BE49-F238E27FC236}">
                  <a16:creationId xmlns:a16="http://schemas.microsoft.com/office/drawing/2014/main" id="{8E09E356-3ED0-0441-85EB-9F2DD26A2A2E}"/>
                </a:ext>
              </a:extLst>
            </p:cNvPr>
            <p:cNvSpPr/>
            <p:nvPr/>
          </p:nvSpPr>
          <p:spPr>
            <a:xfrm>
              <a:off x="9893835" y="1336842"/>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Text Box 285">
              <a:extLst>
                <a:ext uri="{FF2B5EF4-FFF2-40B4-BE49-F238E27FC236}">
                  <a16:creationId xmlns:a16="http://schemas.microsoft.com/office/drawing/2014/main" id="{B150A84A-761E-204D-92C1-25DEA63EEABD}"/>
                </a:ext>
              </a:extLst>
            </p:cNvPr>
            <p:cNvSpPr txBox="1">
              <a:spLocks noChangeArrowheads="1"/>
            </p:cNvSpPr>
            <p:nvPr/>
          </p:nvSpPr>
          <p:spPr bwMode="auto">
            <a:xfrm>
              <a:off x="9646716" y="3476057"/>
              <a:ext cx="815123" cy="515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R/2</a:t>
              </a:r>
            </a:p>
          </p:txBody>
        </p:sp>
        <p:sp>
          <p:nvSpPr>
            <p:cNvPr id="62" name="Oval 61">
              <a:extLst>
                <a:ext uri="{FF2B5EF4-FFF2-40B4-BE49-F238E27FC236}">
                  <a16:creationId xmlns:a16="http://schemas.microsoft.com/office/drawing/2014/main" id="{966E84B0-D850-A24D-AE64-115C19BE83C3}"/>
                </a:ext>
              </a:extLst>
            </p:cNvPr>
            <p:cNvSpPr/>
            <p:nvPr/>
          </p:nvSpPr>
          <p:spPr>
            <a:xfrm>
              <a:off x="9912327" y="168992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Line 288">
              <a:extLst>
                <a:ext uri="{FF2B5EF4-FFF2-40B4-BE49-F238E27FC236}">
                  <a16:creationId xmlns:a16="http://schemas.microsoft.com/office/drawing/2014/main" id="{AC507C50-A700-6544-8A0E-A27D638B5553}"/>
                </a:ext>
              </a:extLst>
            </p:cNvPr>
            <p:cNvSpPr>
              <a:spLocks noChangeShapeType="1"/>
            </p:cNvSpPr>
            <p:nvPr/>
          </p:nvSpPr>
          <p:spPr bwMode="auto">
            <a:xfrm>
              <a:off x="7960093" y="1773132"/>
              <a:ext cx="1975007" cy="0"/>
            </a:xfrm>
            <a:prstGeom prst="line">
              <a:avLst/>
            </a:prstGeom>
            <a:noFill/>
            <a:ln w="12700">
              <a:solidFill>
                <a:schemeClr val="bg1">
                  <a:lumMod val="75000"/>
                </a:schemeClr>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64" name="Oval 63">
              <a:extLst>
                <a:ext uri="{FF2B5EF4-FFF2-40B4-BE49-F238E27FC236}">
                  <a16:creationId xmlns:a16="http://schemas.microsoft.com/office/drawing/2014/main" id="{B951CECB-9FA3-0543-B003-2298FE867A0A}"/>
                </a:ext>
              </a:extLst>
            </p:cNvPr>
            <p:cNvSpPr/>
            <p:nvPr/>
          </p:nvSpPr>
          <p:spPr>
            <a:xfrm>
              <a:off x="9908716" y="1920329"/>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Line 288">
              <a:extLst>
                <a:ext uri="{FF2B5EF4-FFF2-40B4-BE49-F238E27FC236}">
                  <a16:creationId xmlns:a16="http://schemas.microsoft.com/office/drawing/2014/main" id="{EE8235DB-C263-4B47-8EDD-99EF35F83A65}"/>
                </a:ext>
              </a:extLst>
            </p:cNvPr>
            <p:cNvSpPr>
              <a:spLocks noChangeShapeType="1"/>
            </p:cNvSpPr>
            <p:nvPr/>
          </p:nvSpPr>
          <p:spPr bwMode="auto">
            <a:xfrm>
              <a:off x="7995485" y="1986203"/>
              <a:ext cx="1975007" cy="0"/>
            </a:xfrm>
            <a:prstGeom prst="line">
              <a:avLst/>
            </a:prstGeom>
            <a:noFill/>
            <a:ln w="127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32" name="Slide Number Placeholder 2">
            <a:extLst>
              <a:ext uri="{FF2B5EF4-FFF2-40B4-BE49-F238E27FC236}">
                <a16:creationId xmlns:a16="http://schemas.microsoft.com/office/drawing/2014/main" id="{684A97D3-F9E5-B54D-ACCA-432EDB0F25B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106</a:t>
            </a:fld>
            <a:endParaRPr lang="en-US" dirty="0"/>
          </a:p>
        </p:txBody>
      </p:sp>
    </p:spTree>
    <p:extLst>
      <p:ext uri="{BB962C8B-B14F-4D97-AF65-F5344CB8AC3E}">
        <p14:creationId xmlns:p14="http://schemas.microsoft.com/office/powerpoint/2010/main" val="105391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Freeform 354">
            <a:extLst>
              <a:ext uri="{FF2B5EF4-FFF2-40B4-BE49-F238E27FC236}">
                <a16:creationId xmlns:a16="http://schemas.microsoft.com/office/drawing/2014/main" id="{FA3A6278-DB89-0C41-A34C-36879DB1B579}"/>
              </a:ext>
            </a:extLst>
          </p:cNvPr>
          <p:cNvSpPr>
            <a:spLocks/>
          </p:cNvSpPr>
          <p:nvPr/>
        </p:nvSpPr>
        <p:spPr bwMode="auto">
          <a:xfrm flipH="1">
            <a:off x="3903164" y="3127613"/>
            <a:ext cx="169456" cy="104273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153 h 9200"/>
              <a:gd name="connsiteX1" fmla="*/ 1373 w 10000"/>
              <a:gd name="connsiteY1" fmla="*/ 0 h 9200"/>
              <a:gd name="connsiteX2" fmla="*/ 0 w 10000"/>
              <a:gd name="connsiteY2" fmla="*/ 8733 h 9200"/>
              <a:gd name="connsiteX3" fmla="*/ 5082 w 10000"/>
              <a:gd name="connsiteY3" fmla="*/ 9200 h 9200"/>
              <a:gd name="connsiteX4" fmla="*/ 10000 w 10000"/>
              <a:gd name="connsiteY4" fmla="*/ 9153 h 9200"/>
              <a:gd name="connsiteX0" fmla="*/ 8955 w 8955"/>
              <a:gd name="connsiteY0" fmla="*/ 9949 h 10000"/>
              <a:gd name="connsiteX1" fmla="*/ 328 w 8955"/>
              <a:gd name="connsiteY1" fmla="*/ 0 h 10000"/>
              <a:gd name="connsiteX2" fmla="*/ 0 w 8955"/>
              <a:gd name="connsiteY2" fmla="*/ 9416 h 10000"/>
              <a:gd name="connsiteX3" fmla="*/ 4037 w 8955"/>
              <a:gd name="connsiteY3" fmla="*/ 10000 h 10000"/>
              <a:gd name="connsiteX4" fmla="*/ 8955 w 8955"/>
              <a:gd name="connsiteY4" fmla="*/ 9949 h 10000"/>
              <a:gd name="connsiteX0" fmla="*/ 8000 w 8000"/>
              <a:gd name="connsiteY0" fmla="*/ 6998 h 10000"/>
              <a:gd name="connsiteX1" fmla="*/ 366 w 8000"/>
              <a:gd name="connsiteY1" fmla="*/ 0 h 10000"/>
              <a:gd name="connsiteX2" fmla="*/ 0 w 8000"/>
              <a:gd name="connsiteY2" fmla="*/ 9416 h 10000"/>
              <a:gd name="connsiteX3" fmla="*/ 4508 w 8000"/>
              <a:gd name="connsiteY3" fmla="*/ 10000 h 10000"/>
              <a:gd name="connsiteX4" fmla="*/ 8000 w 8000"/>
              <a:gd name="connsiteY4" fmla="*/ 6998 h 10000"/>
              <a:gd name="connsiteX0" fmla="*/ 10000 w 10000"/>
              <a:gd name="connsiteY0" fmla="*/ 6998 h 11173"/>
              <a:gd name="connsiteX1" fmla="*/ 458 w 10000"/>
              <a:gd name="connsiteY1" fmla="*/ 0 h 11173"/>
              <a:gd name="connsiteX2" fmla="*/ 0 w 10000"/>
              <a:gd name="connsiteY2" fmla="*/ 9416 h 11173"/>
              <a:gd name="connsiteX3" fmla="*/ 9177 w 10000"/>
              <a:gd name="connsiteY3" fmla="*/ 11173 h 11173"/>
              <a:gd name="connsiteX4" fmla="*/ 10000 w 10000"/>
              <a:gd name="connsiteY4" fmla="*/ 6998 h 1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173">
                <a:moveTo>
                  <a:pt x="10000" y="6998"/>
                </a:moveTo>
                <a:lnTo>
                  <a:pt x="458" y="0"/>
                </a:lnTo>
                <a:cubicBezTo>
                  <a:pt x="306" y="3139"/>
                  <a:pt x="153" y="6277"/>
                  <a:pt x="0" y="9416"/>
                </a:cubicBezTo>
                <a:lnTo>
                  <a:pt x="9177" y="11173"/>
                </a:lnTo>
                <a:lnTo>
                  <a:pt x="10000" y="699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35" name="Group 334">
            <a:extLst>
              <a:ext uri="{FF2B5EF4-FFF2-40B4-BE49-F238E27FC236}">
                <a16:creationId xmlns:a16="http://schemas.microsoft.com/office/drawing/2014/main" id="{F857C4E7-5B60-F84D-8BB4-B434B73070E5}"/>
              </a:ext>
            </a:extLst>
          </p:cNvPr>
          <p:cNvGrpSpPr/>
          <p:nvPr/>
        </p:nvGrpSpPr>
        <p:grpSpPr>
          <a:xfrm>
            <a:off x="4058150" y="3125879"/>
            <a:ext cx="616282" cy="869387"/>
            <a:chOff x="10910964" y="2513124"/>
            <a:chExt cx="586769" cy="904023"/>
          </a:xfrm>
        </p:grpSpPr>
        <p:sp>
          <p:nvSpPr>
            <p:cNvPr id="336" name="Rectangle 335">
              <a:extLst>
                <a:ext uri="{FF2B5EF4-FFF2-40B4-BE49-F238E27FC236}">
                  <a16:creationId xmlns:a16="http://schemas.microsoft.com/office/drawing/2014/main" id="{610F1877-CB6B-9747-B11C-1D34E3952E75}"/>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7" name="Straight Connector 336">
              <a:extLst>
                <a:ext uri="{FF2B5EF4-FFF2-40B4-BE49-F238E27FC236}">
                  <a16:creationId xmlns:a16="http://schemas.microsoft.com/office/drawing/2014/main" id="{5B5CE757-ACFF-904B-89A6-4D678ED16A4A}"/>
                </a:ext>
              </a:extLst>
            </p:cNvPr>
            <p:cNvCxnSpPr/>
            <p:nvPr/>
          </p:nvCxnSpPr>
          <p:spPr>
            <a:xfrm>
              <a:off x="10910964"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CC2F54B2-D68E-7042-8783-586E9687DE55}"/>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4BBC8FE7-5D92-904A-AD63-57FFEB272C66}"/>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97117FA-E151-5745-9EB1-3E245C911471}"/>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4" name="Freeform 350">
            <a:extLst>
              <a:ext uri="{FF2B5EF4-FFF2-40B4-BE49-F238E27FC236}">
                <a16:creationId xmlns:a16="http://schemas.microsoft.com/office/drawing/2014/main" id="{C5AF13C6-D475-8E42-B46E-37AE6E534B0E}"/>
              </a:ext>
            </a:extLst>
          </p:cNvPr>
          <p:cNvSpPr>
            <a:spLocks/>
          </p:cNvSpPr>
          <p:nvPr/>
        </p:nvSpPr>
        <p:spPr bwMode="auto">
          <a:xfrm flipH="1">
            <a:off x="1898724" y="5081691"/>
            <a:ext cx="195993" cy="100542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953 h 10444"/>
              <a:gd name="connsiteX1" fmla="*/ 328 w 10000"/>
              <a:gd name="connsiteY1" fmla="*/ 0 h 10444"/>
              <a:gd name="connsiteX2" fmla="*/ 0 w 10000"/>
              <a:gd name="connsiteY2" fmla="*/ 9533 h 10444"/>
              <a:gd name="connsiteX3" fmla="*/ 7177 w 10000"/>
              <a:gd name="connsiteY3" fmla="*/ 10444 h 10444"/>
              <a:gd name="connsiteX4" fmla="*/ 10000 w 10000"/>
              <a:gd name="connsiteY4" fmla="*/ 9953 h 10444"/>
              <a:gd name="connsiteX0" fmla="*/ 7715 w 7715"/>
              <a:gd name="connsiteY0" fmla="*/ 7822 h 10444"/>
              <a:gd name="connsiteX1" fmla="*/ 328 w 7715"/>
              <a:gd name="connsiteY1" fmla="*/ 0 h 10444"/>
              <a:gd name="connsiteX2" fmla="*/ 0 w 7715"/>
              <a:gd name="connsiteY2" fmla="*/ 9533 h 10444"/>
              <a:gd name="connsiteX3" fmla="*/ 7177 w 7715"/>
              <a:gd name="connsiteY3" fmla="*/ 10444 h 10444"/>
              <a:gd name="connsiteX4" fmla="*/ 7715 w 7715"/>
              <a:gd name="connsiteY4" fmla="*/ 7822 h 10444"/>
              <a:gd name="connsiteX0" fmla="*/ 10740 w 10740"/>
              <a:gd name="connsiteY0" fmla="*/ 7489 h 10000"/>
              <a:gd name="connsiteX1" fmla="*/ 1165 w 10740"/>
              <a:gd name="connsiteY1" fmla="*/ 0 h 10000"/>
              <a:gd name="connsiteX2" fmla="*/ 0 w 10740"/>
              <a:gd name="connsiteY2" fmla="*/ 8788 h 10000"/>
              <a:gd name="connsiteX3" fmla="*/ 10043 w 10740"/>
              <a:gd name="connsiteY3" fmla="*/ 10000 h 10000"/>
              <a:gd name="connsiteX4" fmla="*/ 10740 w 10740"/>
              <a:gd name="connsiteY4" fmla="*/ 7489 h 10000"/>
              <a:gd name="connsiteX0" fmla="*/ 10740 w 10740"/>
              <a:gd name="connsiteY0" fmla="*/ 6979 h 9490"/>
              <a:gd name="connsiteX1" fmla="*/ 424 w 10740"/>
              <a:gd name="connsiteY1" fmla="*/ 0 h 9490"/>
              <a:gd name="connsiteX2" fmla="*/ 0 w 10740"/>
              <a:gd name="connsiteY2" fmla="*/ 8278 h 9490"/>
              <a:gd name="connsiteX3" fmla="*/ 10043 w 10740"/>
              <a:gd name="connsiteY3" fmla="*/ 9490 h 9490"/>
              <a:gd name="connsiteX4" fmla="*/ 10740 w 10740"/>
              <a:gd name="connsiteY4" fmla="*/ 6979 h 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0" h="9490">
                <a:moveTo>
                  <a:pt x="10740" y="6979"/>
                </a:moveTo>
                <a:lnTo>
                  <a:pt x="424" y="0"/>
                </a:lnTo>
                <a:cubicBezTo>
                  <a:pt x="283" y="3043"/>
                  <a:pt x="141" y="5235"/>
                  <a:pt x="0" y="8278"/>
                </a:cubicBezTo>
                <a:lnTo>
                  <a:pt x="10043" y="9490"/>
                </a:lnTo>
                <a:lnTo>
                  <a:pt x="10740" y="6979"/>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9" name="Group 328">
            <a:extLst>
              <a:ext uri="{FF2B5EF4-FFF2-40B4-BE49-F238E27FC236}">
                <a16:creationId xmlns:a16="http://schemas.microsoft.com/office/drawing/2014/main" id="{2DB461A9-F46E-8749-BF51-45E92AA6339A}"/>
              </a:ext>
            </a:extLst>
          </p:cNvPr>
          <p:cNvGrpSpPr/>
          <p:nvPr/>
        </p:nvGrpSpPr>
        <p:grpSpPr>
          <a:xfrm>
            <a:off x="2080082" y="5084889"/>
            <a:ext cx="616282" cy="869387"/>
            <a:chOff x="10910964" y="2513124"/>
            <a:chExt cx="586769" cy="904023"/>
          </a:xfrm>
        </p:grpSpPr>
        <p:sp>
          <p:nvSpPr>
            <p:cNvPr id="330" name="Rectangle 329">
              <a:extLst>
                <a:ext uri="{FF2B5EF4-FFF2-40B4-BE49-F238E27FC236}">
                  <a16:creationId xmlns:a16="http://schemas.microsoft.com/office/drawing/2014/main" id="{7D39F858-8BB0-A642-89CC-2F019B33E697}"/>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1" name="Straight Connector 330">
              <a:extLst>
                <a:ext uri="{FF2B5EF4-FFF2-40B4-BE49-F238E27FC236}">
                  <a16:creationId xmlns:a16="http://schemas.microsoft.com/office/drawing/2014/main" id="{B201F6E9-50D4-2949-B445-79D78C6E2F8A}"/>
                </a:ext>
              </a:extLst>
            </p:cNvPr>
            <p:cNvCxnSpPr/>
            <p:nvPr/>
          </p:nvCxnSpPr>
          <p:spPr>
            <a:xfrm>
              <a:off x="10910964"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ED38CC1-6A45-214C-BEAA-3AA92EF8440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55F19835-EB3A-3D40-8C3C-0E365455DD32}"/>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1796FFE-1845-5840-8B13-398696D75E0E}"/>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5" name="Freeform 347">
            <a:extLst>
              <a:ext uri="{FF2B5EF4-FFF2-40B4-BE49-F238E27FC236}">
                <a16:creationId xmlns:a16="http://schemas.microsoft.com/office/drawing/2014/main" id="{84CB63DB-E546-6447-B0B5-8E43F3CC8290}"/>
              </a:ext>
            </a:extLst>
          </p:cNvPr>
          <p:cNvSpPr>
            <a:spLocks/>
          </p:cNvSpPr>
          <p:nvPr/>
        </p:nvSpPr>
        <p:spPr bwMode="auto">
          <a:xfrm>
            <a:off x="8102599" y="5226097"/>
            <a:ext cx="168983" cy="112254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953 h 11066"/>
              <a:gd name="connsiteX1" fmla="*/ 328 w 10000"/>
              <a:gd name="connsiteY1" fmla="*/ 0 h 11066"/>
              <a:gd name="connsiteX2" fmla="*/ 0 w 10000"/>
              <a:gd name="connsiteY2" fmla="*/ 9533 h 11066"/>
              <a:gd name="connsiteX3" fmla="*/ 6605 w 10000"/>
              <a:gd name="connsiteY3" fmla="*/ 11066 h 11066"/>
              <a:gd name="connsiteX4" fmla="*/ 10000 w 10000"/>
              <a:gd name="connsiteY4" fmla="*/ 9953 h 11066"/>
              <a:gd name="connsiteX0" fmla="*/ 7144 w 7144"/>
              <a:gd name="connsiteY0" fmla="*/ 7022 h 11066"/>
              <a:gd name="connsiteX1" fmla="*/ 328 w 7144"/>
              <a:gd name="connsiteY1" fmla="*/ 0 h 11066"/>
              <a:gd name="connsiteX2" fmla="*/ 0 w 7144"/>
              <a:gd name="connsiteY2" fmla="*/ 9533 h 11066"/>
              <a:gd name="connsiteX3" fmla="*/ 6605 w 7144"/>
              <a:gd name="connsiteY3" fmla="*/ 11066 h 11066"/>
              <a:gd name="connsiteX4" fmla="*/ 7144 w 7144"/>
              <a:gd name="connsiteY4" fmla="*/ 7022 h 1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4" h="11066">
                <a:moveTo>
                  <a:pt x="7144" y="7022"/>
                </a:moveTo>
                <a:lnTo>
                  <a:pt x="328" y="0"/>
                </a:lnTo>
                <a:cubicBezTo>
                  <a:pt x="219" y="3178"/>
                  <a:pt x="109" y="6355"/>
                  <a:pt x="0" y="9533"/>
                </a:cubicBezTo>
                <a:lnTo>
                  <a:pt x="6605" y="11066"/>
                </a:lnTo>
                <a:cubicBezTo>
                  <a:pt x="6785" y="9718"/>
                  <a:pt x="6964" y="8370"/>
                  <a:pt x="7144" y="7022"/>
                </a:cubicBez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23" name="Group 322">
            <a:extLst>
              <a:ext uri="{FF2B5EF4-FFF2-40B4-BE49-F238E27FC236}">
                <a16:creationId xmlns:a16="http://schemas.microsoft.com/office/drawing/2014/main" id="{EECEBAA5-183F-9943-8745-DBAE2D8B7061}"/>
              </a:ext>
            </a:extLst>
          </p:cNvPr>
          <p:cNvGrpSpPr/>
          <p:nvPr/>
        </p:nvGrpSpPr>
        <p:grpSpPr>
          <a:xfrm>
            <a:off x="7504175" y="5297345"/>
            <a:ext cx="616281" cy="869387"/>
            <a:chOff x="10910965" y="2513124"/>
            <a:chExt cx="586768" cy="904023"/>
          </a:xfrm>
        </p:grpSpPr>
        <p:sp>
          <p:nvSpPr>
            <p:cNvPr id="324" name="Rectangle 323">
              <a:extLst>
                <a:ext uri="{FF2B5EF4-FFF2-40B4-BE49-F238E27FC236}">
                  <a16:creationId xmlns:a16="http://schemas.microsoft.com/office/drawing/2014/main" id="{9D6A6B6B-5FD6-2346-A3EE-BD1582FAB001}"/>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5" name="Straight Connector 324">
              <a:extLst>
                <a:ext uri="{FF2B5EF4-FFF2-40B4-BE49-F238E27FC236}">
                  <a16:creationId xmlns:a16="http://schemas.microsoft.com/office/drawing/2014/main" id="{0F3D8B01-03BD-E34A-BAFB-7952B32F9270}"/>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0BDB3107-533F-3542-94CF-BC06F61D2FD6}"/>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4DC87E4-F7BE-8A4B-91C3-596857C5FB13}"/>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7C12250-985A-8B45-B946-123BAC2C8B7B}"/>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6" name="Freeform 344">
            <a:extLst>
              <a:ext uri="{FF2B5EF4-FFF2-40B4-BE49-F238E27FC236}">
                <a16:creationId xmlns:a16="http://schemas.microsoft.com/office/drawing/2014/main" id="{F7EB3EDB-2BCE-F949-BF32-4926B0702E72}"/>
              </a:ext>
            </a:extLst>
          </p:cNvPr>
          <p:cNvSpPr>
            <a:spLocks/>
          </p:cNvSpPr>
          <p:nvPr/>
        </p:nvSpPr>
        <p:spPr bwMode="auto">
          <a:xfrm>
            <a:off x="8572023" y="3216064"/>
            <a:ext cx="223031" cy="124417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9429 w 9429"/>
              <a:gd name="connsiteY0" fmla="*/ 8488 h 10000"/>
              <a:gd name="connsiteX1" fmla="*/ 328 w 9429"/>
              <a:gd name="connsiteY1" fmla="*/ 0 h 10000"/>
              <a:gd name="connsiteX2" fmla="*/ 0 w 9429"/>
              <a:gd name="connsiteY2" fmla="*/ 9533 h 10000"/>
              <a:gd name="connsiteX3" fmla="*/ 5082 w 9429"/>
              <a:gd name="connsiteY3" fmla="*/ 10000 h 10000"/>
              <a:gd name="connsiteX4" fmla="*/ 9429 w 9429"/>
              <a:gd name="connsiteY4" fmla="*/ 8488 h 10000"/>
              <a:gd name="connsiteX0" fmla="*/ 10000 w 10000"/>
              <a:gd name="connsiteY0" fmla="*/ 8488 h 12265"/>
              <a:gd name="connsiteX1" fmla="*/ 348 w 10000"/>
              <a:gd name="connsiteY1" fmla="*/ 0 h 12265"/>
              <a:gd name="connsiteX2" fmla="*/ 0 w 10000"/>
              <a:gd name="connsiteY2" fmla="*/ 9533 h 12265"/>
              <a:gd name="connsiteX3" fmla="*/ 9025 w 10000"/>
              <a:gd name="connsiteY3" fmla="*/ 12265 h 12265"/>
              <a:gd name="connsiteX4" fmla="*/ 10000 w 10000"/>
              <a:gd name="connsiteY4" fmla="*/ 8488 h 12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2265">
                <a:moveTo>
                  <a:pt x="10000" y="8488"/>
                </a:moveTo>
                <a:lnTo>
                  <a:pt x="348" y="0"/>
                </a:lnTo>
                <a:lnTo>
                  <a:pt x="0" y="9533"/>
                </a:lnTo>
                <a:lnTo>
                  <a:pt x="9025" y="12265"/>
                </a:lnTo>
                <a:lnTo>
                  <a:pt x="10000" y="848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3</a:t>
            </a:r>
            <a:endParaRPr lang="en-US" sz="4400" b="0" dirty="0"/>
          </a:p>
        </p:txBody>
      </p:sp>
      <p:sp>
        <p:nvSpPr>
          <p:cNvPr id="173" name="Rectangle 3">
            <a:extLst>
              <a:ext uri="{FF2B5EF4-FFF2-40B4-BE49-F238E27FC236}">
                <a16:creationId xmlns:a16="http://schemas.microsoft.com/office/drawing/2014/main" id="{99753E1D-5DEC-E947-8B37-6AF7D72D62A8}"/>
              </a:ext>
            </a:extLst>
          </p:cNvPr>
          <p:cNvSpPr txBox="1">
            <a:spLocks noChangeArrowheads="1"/>
          </p:cNvSpPr>
          <p:nvPr/>
        </p:nvSpPr>
        <p:spPr>
          <a:xfrm>
            <a:off x="936625" y="1320799"/>
            <a:ext cx="3787775" cy="124777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four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multi-hop</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paths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timeout/retransmit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Rectangle 7">
            <a:extLst>
              <a:ext uri="{FF2B5EF4-FFF2-40B4-BE49-F238E27FC236}">
                <a16:creationId xmlns:a16="http://schemas.microsoft.com/office/drawing/2014/main" id="{2D1E8573-2F28-9941-A79E-BF2F04742572}"/>
              </a:ext>
            </a:extLst>
          </p:cNvPr>
          <p:cNvSpPr>
            <a:spLocks noChangeArrowheads="1"/>
          </p:cNvSpPr>
          <p:nvPr/>
        </p:nvSpPr>
        <p:spPr bwMode="auto">
          <a:xfrm>
            <a:off x="4733925" y="1273175"/>
            <a:ext cx="6264275" cy="526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a:t>
            </a:r>
            <a:r>
              <a:rPr kumimoji="0" lang="en-US" altLang="en-US" sz="24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what happens as </a:t>
            </a:r>
            <a:r>
              <a:rPr kumimoji="0" lang="en-US" altLang="en-US" sz="2400" b="0" i="0" u="none" strike="noStrike" kern="1200" cap="none" spc="0" normalizeH="0" baseline="0" noProof="0" dirty="0" err="1">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err="1">
                <a:ln>
                  <a:noFill/>
                </a:ln>
                <a:solidFill>
                  <a:srgbClr val="CC0000"/>
                </a:solidFill>
                <a:effectLst/>
                <a:uLnTx/>
                <a:uFillTx/>
                <a:latin typeface="Gill Sans MT" panose="020B0502020104020203" pitchFamily="34" charset="77"/>
                <a:ea typeface="ＭＳ Ｐゴシック" panose="020B0600070205080204" pitchFamily="34" charset="-128"/>
                <a:cs typeface="+mn-cs"/>
              </a:rPr>
              <a:t>in</a:t>
            </a:r>
            <a:r>
              <a:rPr kumimoji="0" lang="en-US" altLang="en-US" sz="2400" b="0" i="0" u="none" strike="noStrike" kern="1200" cap="none" spc="0" normalizeH="0" baseline="0" noProof="0" dirty="0">
                <a:ln>
                  <a:noFill/>
                </a:ln>
                <a:solidFill>
                  <a:srgbClr val="CC0000"/>
                </a:solidFill>
                <a:effectLst/>
                <a:uLnTx/>
                <a:uFillTx/>
                <a:latin typeface="Gill Sans MT" panose="020B0502020104020203" pitchFamily="34" charset="77"/>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a:t>
            </a:r>
            <a:r>
              <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rPr>
              <a:t> </a:t>
            </a:r>
            <a:r>
              <a:rPr kumimoji="0" lang="en-US" altLang="en-US" sz="2400" b="0" i="0" u="none" strike="noStrike" kern="1200" cap="none" spc="0" normalizeH="0" baseline="0" noProof="0" dirty="0" err="1">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err="1">
                <a:ln>
                  <a:noFill/>
                </a:ln>
                <a:solidFill>
                  <a:srgbClr val="CC0000"/>
                </a:solidFill>
                <a:effectLst/>
                <a:uLnTx/>
                <a:uFillTx/>
                <a:latin typeface="Gill Sans MT" panose="020B0502020104020203" pitchFamily="34" charset="77"/>
                <a:ea typeface="ＭＳ Ｐゴシック" panose="020B0600070205080204" pitchFamily="34" charset="-128"/>
                <a:cs typeface="+mn-cs"/>
              </a:rPr>
              <a:t>in</a:t>
            </a:r>
            <a:r>
              <a:rPr kumimoji="0" lang="ja-JP" altLang="en-US" sz="2400" b="1" i="0" u="none" strike="noStrike" kern="1200" cap="none" spc="0" normalizeH="0" baseline="3000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ja-JP"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rPr>
              <a: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increase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6" name="Rectangle 356">
            <a:extLst>
              <a:ext uri="{FF2B5EF4-FFF2-40B4-BE49-F238E27FC236}">
                <a16:creationId xmlns:a16="http://schemas.microsoft.com/office/drawing/2014/main" id="{F4C88F76-884B-3642-8A4C-9AF73E19454E}"/>
              </a:ext>
            </a:extLst>
          </p:cNvPr>
          <p:cNvSpPr>
            <a:spLocks noChangeArrowheads="1"/>
          </p:cNvSpPr>
          <p:nvPr/>
        </p:nvSpPr>
        <p:spPr bwMode="auto">
          <a:xfrm>
            <a:off x="4764261" y="1804940"/>
            <a:ext cx="6994525" cy="106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a:t>
            </a:r>
            <a:r>
              <a:rPr kumimoji="0" lang="en-US" altLang="en-US" sz="24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 red  </a:t>
            </a:r>
            <a:r>
              <a:rPr kumimoji="0" lang="en-US" altLang="en-US" sz="2400" b="0" i="0" u="none" strike="noStrike" kern="1200" cap="none" spc="0" normalizeH="0" baseline="0" noProof="0" dirty="0" err="1">
                <a:ln>
                  <a:noFill/>
                </a:ln>
                <a:solidFill>
                  <a:srgbClr val="CC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err="1">
                <a:ln>
                  <a:noFill/>
                </a:ln>
                <a:solidFill>
                  <a:srgbClr val="CC0000"/>
                </a:solidFill>
                <a:effectLst/>
                <a:uLnTx/>
                <a:uFillTx/>
                <a:latin typeface="Gill Sans MT" panose="020B0502020104020203" pitchFamily="34" charset="77"/>
                <a:ea typeface="ＭＳ Ｐゴシック" panose="020B0600070205080204" pitchFamily="34" charset="-128"/>
                <a:cs typeface="+mn-cs"/>
              </a:rPr>
              <a:t>in</a:t>
            </a:r>
            <a:r>
              <a:rPr kumimoji="0" lang="ja-JP" altLang="en-US" sz="2400" b="0" i="0" u="none" strike="noStrike" kern="1200" cap="none" spc="0" normalizeH="0" baseline="3000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ja-JP"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increases, all arriving blue pkts at upper queue are dropped, blue throughput </a:t>
            </a:r>
            <a:r>
              <a:rPr kumimoji="0" lang="en-US" altLang="ja-JP" sz="2400" b="0" i="0" u="none" strike="noStrike" kern="1200" cap="none" spc="0" normalizeH="0" baseline="0" noProof="0" dirty="0">
                <a:ln>
                  <a:noFill/>
                </a:ln>
                <a:solidFill>
                  <a:prstClr val="black"/>
                </a:solidFill>
                <a:effectLst/>
                <a:uLnTx/>
                <a:uFillTx/>
                <a:latin typeface="Wingdings 3" pitchFamily="2" charset="2"/>
                <a:ea typeface="ＭＳ Ｐゴシック" panose="020B0600070205080204" pitchFamily="34" charset="-128"/>
                <a:cs typeface="+mn-cs"/>
              </a:rPr>
              <a:t>g</a:t>
            </a:r>
            <a:r>
              <a:rPr kumimoji="0" lang="en-US" altLang="ja-JP"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rPr>
              <a: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0</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036" name="Group 1035">
            <a:extLst>
              <a:ext uri="{FF2B5EF4-FFF2-40B4-BE49-F238E27FC236}">
                <a16:creationId xmlns:a16="http://schemas.microsoft.com/office/drawing/2014/main" id="{1590867D-F685-4246-ABDB-FB690B552C22}"/>
              </a:ext>
            </a:extLst>
          </p:cNvPr>
          <p:cNvGrpSpPr/>
          <p:nvPr/>
        </p:nvGrpSpPr>
        <p:grpSpPr>
          <a:xfrm>
            <a:off x="5682185" y="4389943"/>
            <a:ext cx="1015652" cy="456281"/>
            <a:chOff x="7493876" y="2774731"/>
            <a:chExt cx="1481958" cy="894622"/>
          </a:xfrm>
        </p:grpSpPr>
        <p:sp>
          <p:nvSpPr>
            <p:cNvPr id="1037" name="Freeform 1036">
              <a:extLst>
                <a:ext uri="{FF2B5EF4-FFF2-40B4-BE49-F238E27FC236}">
                  <a16:creationId xmlns:a16="http://schemas.microsoft.com/office/drawing/2014/main" id="{7E35F043-BF45-9F46-96E3-BB3ADBEDD6E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8" name="Oval 1037">
              <a:extLst>
                <a:ext uri="{FF2B5EF4-FFF2-40B4-BE49-F238E27FC236}">
                  <a16:creationId xmlns:a16="http://schemas.microsoft.com/office/drawing/2014/main" id="{A5ADF05E-2312-1D4F-9BE0-1759E9B9353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9" name="Group 1038">
              <a:extLst>
                <a:ext uri="{FF2B5EF4-FFF2-40B4-BE49-F238E27FC236}">
                  <a16:creationId xmlns:a16="http://schemas.microsoft.com/office/drawing/2014/main" id="{7FACC5C7-906C-2B46-A172-006761C86F1E}"/>
                </a:ext>
              </a:extLst>
            </p:cNvPr>
            <p:cNvGrpSpPr/>
            <p:nvPr/>
          </p:nvGrpSpPr>
          <p:grpSpPr>
            <a:xfrm>
              <a:off x="7713663" y="2848339"/>
              <a:ext cx="1042107" cy="425543"/>
              <a:chOff x="7786941" y="2884917"/>
              <a:chExt cx="897649" cy="353919"/>
            </a:xfrm>
          </p:grpSpPr>
          <p:sp>
            <p:nvSpPr>
              <p:cNvPr id="1040" name="Freeform 1039">
                <a:extLst>
                  <a:ext uri="{FF2B5EF4-FFF2-40B4-BE49-F238E27FC236}">
                    <a16:creationId xmlns:a16="http://schemas.microsoft.com/office/drawing/2014/main" id="{9AAEEAEF-FEE3-4C4F-A60E-ECD453E41A3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Freeform 1040">
                <a:extLst>
                  <a:ext uri="{FF2B5EF4-FFF2-40B4-BE49-F238E27FC236}">
                    <a16:creationId xmlns:a16="http://schemas.microsoft.com/office/drawing/2014/main" id="{848C9694-3AFB-E942-B20A-3BD722A4102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Freeform 1041">
                <a:extLst>
                  <a:ext uri="{FF2B5EF4-FFF2-40B4-BE49-F238E27FC236}">
                    <a16:creationId xmlns:a16="http://schemas.microsoft.com/office/drawing/2014/main" id="{17CFC228-2824-994D-9EA7-CCABCA1A5AD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Freeform 1042">
                <a:extLst>
                  <a:ext uri="{FF2B5EF4-FFF2-40B4-BE49-F238E27FC236}">
                    <a16:creationId xmlns:a16="http://schemas.microsoft.com/office/drawing/2014/main" id="{A7328784-CE2A-0440-8AE9-F80D315E67D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28" name="Group 1027">
            <a:extLst>
              <a:ext uri="{FF2B5EF4-FFF2-40B4-BE49-F238E27FC236}">
                <a16:creationId xmlns:a16="http://schemas.microsoft.com/office/drawing/2014/main" id="{D5682828-EA87-794F-BF60-819D7667E9EF}"/>
              </a:ext>
            </a:extLst>
          </p:cNvPr>
          <p:cNvGrpSpPr/>
          <p:nvPr/>
        </p:nvGrpSpPr>
        <p:grpSpPr>
          <a:xfrm>
            <a:off x="5962825" y="5123116"/>
            <a:ext cx="1015652" cy="456281"/>
            <a:chOff x="7493876" y="2774731"/>
            <a:chExt cx="1481958" cy="894622"/>
          </a:xfrm>
        </p:grpSpPr>
        <p:sp>
          <p:nvSpPr>
            <p:cNvPr id="1029" name="Freeform 1028">
              <a:extLst>
                <a:ext uri="{FF2B5EF4-FFF2-40B4-BE49-F238E27FC236}">
                  <a16:creationId xmlns:a16="http://schemas.microsoft.com/office/drawing/2014/main" id="{2056B1E8-7373-0941-8FA2-77B0D784D6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0" name="Oval 1029">
              <a:extLst>
                <a:ext uri="{FF2B5EF4-FFF2-40B4-BE49-F238E27FC236}">
                  <a16:creationId xmlns:a16="http://schemas.microsoft.com/office/drawing/2014/main" id="{9FDCC5D4-EA9B-9746-A480-2CC5325E9B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1" name="Group 1030">
              <a:extLst>
                <a:ext uri="{FF2B5EF4-FFF2-40B4-BE49-F238E27FC236}">
                  <a16:creationId xmlns:a16="http://schemas.microsoft.com/office/drawing/2014/main" id="{570F0FCB-D968-1148-B306-F399F70F821D}"/>
                </a:ext>
              </a:extLst>
            </p:cNvPr>
            <p:cNvGrpSpPr/>
            <p:nvPr/>
          </p:nvGrpSpPr>
          <p:grpSpPr>
            <a:xfrm>
              <a:off x="7713663" y="2848339"/>
              <a:ext cx="1042107" cy="425543"/>
              <a:chOff x="7786941" y="2884917"/>
              <a:chExt cx="897649" cy="353919"/>
            </a:xfrm>
          </p:grpSpPr>
          <p:sp>
            <p:nvSpPr>
              <p:cNvPr id="1032" name="Freeform 1031">
                <a:extLst>
                  <a:ext uri="{FF2B5EF4-FFF2-40B4-BE49-F238E27FC236}">
                    <a16:creationId xmlns:a16="http://schemas.microsoft.com/office/drawing/2014/main" id="{418B1C5D-5D51-3B49-BAC8-5A977E7BF6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Freeform 1032">
                <a:extLst>
                  <a:ext uri="{FF2B5EF4-FFF2-40B4-BE49-F238E27FC236}">
                    <a16:creationId xmlns:a16="http://schemas.microsoft.com/office/drawing/2014/main" id="{D6476B65-5B26-6F41-9399-FA6E2A0A771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Freeform 1033">
                <a:extLst>
                  <a:ext uri="{FF2B5EF4-FFF2-40B4-BE49-F238E27FC236}">
                    <a16:creationId xmlns:a16="http://schemas.microsoft.com/office/drawing/2014/main" id="{3336FA20-F9EA-F640-8683-B36DE04C429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a:extLst>
                  <a:ext uri="{FF2B5EF4-FFF2-40B4-BE49-F238E27FC236}">
                    <a16:creationId xmlns:a16="http://schemas.microsoft.com/office/drawing/2014/main" id="{F1C9D141-A007-CC4B-AC95-C03639BD621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04" name="Group 1003">
            <a:extLst>
              <a:ext uri="{FF2B5EF4-FFF2-40B4-BE49-F238E27FC236}">
                <a16:creationId xmlns:a16="http://schemas.microsoft.com/office/drawing/2014/main" id="{1972653F-0F1B-604A-B76F-A5AB75CE116D}"/>
              </a:ext>
            </a:extLst>
          </p:cNvPr>
          <p:cNvGrpSpPr/>
          <p:nvPr/>
        </p:nvGrpSpPr>
        <p:grpSpPr>
          <a:xfrm>
            <a:off x="3583956" y="4844264"/>
            <a:ext cx="1015652" cy="456281"/>
            <a:chOff x="7493876" y="2774731"/>
            <a:chExt cx="1481958" cy="894622"/>
          </a:xfrm>
        </p:grpSpPr>
        <p:sp>
          <p:nvSpPr>
            <p:cNvPr id="1005" name="Freeform 1004">
              <a:extLst>
                <a:ext uri="{FF2B5EF4-FFF2-40B4-BE49-F238E27FC236}">
                  <a16:creationId xmlns:a16="http://schemas.microsoft.com/office/drawing/2014/main" id="{14F756BD-3FD8-EF4A-ACB9-4374306B1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06" name="Oval 1005">
              <a:extLst>
                <a:ext uri="{FF2B5EF4-FFF2-40B4-BE49-F238E27FC236}">
                  <a16:creationId xmlns:a16="http://schemas.microsoft.com/office/drawing/2014/main" id="{8C7BD2BF-04E8-E048-B37B-2EF4588E9F8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07" name="Group 1006">
              <a:extLst>
                <a:ext uri="{FF2B5EF4-FFF2-40B4-BE49-F238E27FC236}">
                  <a16:creationId xmlns:a16="http://schemas.microsoft.com/office/drawing/2014/main" id="{2F0EBD81-A812-B54E-87D7-F2A2A0F73598}"/>
                </a:ext>
              </a:extLst>
            </p:cNvPr>
            <p:cNvGrpSpPr/>
            <p:nvPr/>
          </p:nvGrpSpPr>
          <p:grpSpPr>
            <a:xfrm>
              <a:off x="7713663" y="2848339"/>
              <a:ext cx="1042107" cy="425543"/>
              <a:chOff x="7786941" y="2884917"/>
              <a:chExt cx="897649" cy="353919"/>
            </a:xfrm>
          </p:grpSpPr>
          <p:sp>
            <p:nvSpPr>
              <p:cNvPr id="1008" name="Freeform 1007">
                <a:extLst>
                  <a:ext uri="{FF2B5EF4-FFF2-40B4-BE49-F238E27FC236}">
                    <a16:creationId xmlns:a16="http://schemas.microsoft.com/office/drawing/2014/main" id="{DA0350AD-6BDD-8742-AD54-D31903BFFBC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9" name="Freeform 1008">
                <a:extLst>
                  <a:ext uri="{FF2B5EF4-FFF2-40B4-BE49-F238E27FC236}">
                    <a16:creationId xmlns:a16="http://schemas.microsoft.com/office/drawing/2014/main" id="{3882FE62-2EF4-8345-A049-B867546B974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0" name="Freeform 1009">
                <a:extLst>
                  <a:ext uri="{FF2B5EF4-FFF2-40B4-BE49-F238E27FC236}">
                    <a16:creationId xmlns:a16="http://schemas.microsoft.com/office/drawing/2014/main" id="{323E0DB7-EDAB-4B44-8CD0-AA680735E84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1" name="Freeform 1010">
                <a:extLst>
                  <a:ext uri="{FF2B5EF4-FFF2-40B4-BE49-F238E27FC236}">
                    <a16:creationId xmlns:a16="http://schemas.microsoft.com/office/drawing/2014/main" id="{859E3ACC-40C8-9E4B-909F-00901CF258D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77" name="Text Box 14">
            <a:extLst>
              <a:ext uri="{FF2B5EF4-FFF2-40B4-BE49-F238E27FC236}">
                <a16:creationId xmlns:a16="http://schemas.microsoft.com/office/drawing/2014/main" id="{A3C80523-A3C7-5A48-AF35-91A54191B320}"/>
              </a:ext>
            </a:extLst>
          </p:cNvPr>
          <p:cNvSpPr txBox="1">
            <a:spLocks noChangeArrowheads="1"/>
          </p:cNvSpPr>
          <p:nvPr/>
        </p:nvSpPr>
        <p:spPr bwMode="auto">
          <a:xfrm>
            <a:off x="5310361" y="3661938"/>
            <a:ext cx="191293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finite shared output link buffers</a:t>
            </a:r>
          </a:p>
        </p:txBody>
      </p:sp>
      <p:sp>
        <p:nvSpPr>
          <p:cNvPr id="678" name="Line 15">
            <a:extLst>
              <a:ext uri="{FF2B5EF4-FFF2-40B4-BE49-F238E27FC236}">
                <a16:creationId xmlns:a16="http://schemas.microsoft.com/office/drawing/2014/main" id="{A54ED1D9-7AF8-1C46-92BF-64AB53B44E8A}"/>
              </a:ext>
            </a:extLst>
          </p:cNvPr>
          <p:cNvSpPr>
            <a:spLocks noChangeShapeType="1"/>
          </p:cNvSpPr>
          <p:nvPr/>
        </p:nvSpPr>
        <p:spPr bwMode="auto">
          <a:xfrm flipH="1">
            <a:off x="4151313" y="4113259"/>
            <a:ext cx="923925" cy="8667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7" name="Text Box 65">
            <a:extLst>
              <a:ext uri="{FF2B5EF4-FFF2-40B4-BE49-F238E27FC236}">
                <a16:creationId xmlns:a16="http://schemas.microsoft.com/office/drawing/2014/main" id="{A6D6C3CB-B52A-B540-B712-B3A1C6545B8B}"/>
              </a:ext>
            </a:extLst>
          </p:cNvPr>
          <p:cNvSpPr txBox="1">
            <a:spLocks noChangeArrowheads="1"/>
          </p:cNvSpPr>
          <p:nvPr/>
        </p:nvSpPr>
        <p:spPr bwMode="auto">
          <a:xfrm>
            <a:off x="3992563" y="2779759"/>
            <a:ext cx="735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Host A</a:t>
            </a:r>
          </a:p>
        </p:txBody>
      </p:sp>
      <p:sp>
        <p:nvSpPr>
          <p:cNvPr id="688" name="Line 67">
            <a:extLst>
              <a:ext uri="{FF2B5EF4-FFF2-40B4-BE49-F238E27FC236}">
                <a16:creationId xmlns:a16="http://schemas.microsoft.com/office/drawing/2014/main" id="{4C1968E6-EC62-094F-BD83-D9CA6A530514}"/>
              </a:ext>
            </a:extLst>
          </p:cNvPr>
          <p:cNvSpPr>
            <a:spLocks noChangeShapeType="1"/>
          </p:cNvSpPr>
          <p:nvPr/>
        </p:nvSpPr>
        <p:spPr bwMode="auto">
          <a:xfrm flipH="1">
            <a:off x="1868129" y="6103982"/>
            <a:ext cx="246257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6" name="Line 117">
            <a:extLst>
              <a:ext uri="{FF2B5EF4-FFF2-40B4-BE49-F238E27FC236}">
                <a16:creationId xmlns:a16="http://schemas.microsoft.com/office/drawing/2014/main" id="{52940752-F616-324B-80EA-ECAB405BF34E}"/>
              </a:ext>
            </a:extLst>
          </p:cNvPr>
          <p:cNvSpPr>
            <a:spLocks noChangeShapeType="1"/>
          </p:cNvSpPr>
          <p:nvPr/>
        </p:nvSpPr>
        <p:spPr bwMode="auto">
          <a:xfrm flipH="1" flipV="1">
            <a:off x="4637088" y="4543472"/>
            <a:ext cx="1357312" cy="174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7" name="Line 118">
            <a:extLst>
              <a:ext uri="{FF2B5EF4-FFF2-40B4-BE49-F238E27FC236}">
                <a16:creationId xmlns:a16="http://schemas.microsoft.com/office/drawing/2014/main" id="{C9FD2B0B-C893-774C-980F-8CD9C6DDBAA3}"/>
              </a:ext>
            </a:extLst>
          </p:cNvPr>
          <p:cNvSpPr>
            <a:spLocks noChangeShapeType="1"/>
          </p:cNvSpPr>
          <p:nvPr/>
        </p:nvSpPr>
        <p:spPr bwMode="auto">
          <a:xfrm flipH="1" flipV="1">
            <a:off x="6302375" y="4560933"/>
            <a:ext cx="895350" cy="95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8" name="Line 119">
            <a:extLst>
              <a:ext uri="{FF2B5EF4-FFF2-40B4-BE49-F238E27FC236}">
                <a16:creationId xmlns:a16="http://schemas.microsoft.com/office/drawing/2014/main" id="{6C25B7AE-261A-0646-8C1E-3F48F28CCE36}"/>
              </a:ext>
            </a:extLst>
          </p:cNvPr>
          <p:cNvSpPr>
            <a:spLocks noChangeShapeType="1"/>
          </p:cNvSpPr>
          <p:nvPr/>
        </p:nvSpPr>
        <p:spPr bwMode="auto">
          <a:xfrm flipH="1">
            <a:off x="6361112" y="4073832"/>
            <a:ext cx="1337545" cy="135387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9" name="Line 120">
            <a:extLst>
              <a:ext uri="{FF2B5EF4-FFF2-40B4-BE49-F238E27FC236}">
                <a16:creationId xmlns:a16="http://schemas.microsoft.com/office/drawing/2014/main" id="{323341B4-BD94-8040-82E9-99EC24A84587}"/>
              </a:ext>
            </a:extLst>
          </p:cNvPr>
          <p:cNvSpPr>
            <a:spLocks noChangeShapeType="1"/>
          </p:cNvSpPr>
          <p:nvPr/>
        </p:nvSpPr>
        <p:spPr bwMode="auto">
          <a:xfrm flipH="1">
            <a:off x="7687685" y="4077626"/>
            <a:ext cx="43973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D478B0D0-619F-7349-B4E5-DCEC3A9A7101}"/>
              </a:ext>
            </a:extLst>
          </p:cNvPr>
          <p:cNvGrpSpPr/>
          <p:nvPr/>
        </p:nvGrpSpPr>
        <p:grpSpPr>
          <a:xfrm>
            <a:off x="7027073" y="4812231"/>
            <a:ext cx="637943" cy="602421"/>
            <a:chOff x="7027073" y="4812231"/>
            <a:chExt cx="637943" cy="602421"/>
          </a:xfrm>
        </p:grpSpPr>
        <p:sp>
          <p:nvSpPr>
            <p:cNvPr id="753" name="Text Box 216">
              <a:extLst>
                <a:ext uri="{FF2B5EF4-FFF2-40B4-BE49-F238E27FC236}">
                  <a16:creationId xmlns:a16="http://schemas.microsoft.com/office/drawing/2014/main" id="{586CD15E-9DCF-2242-ADC7-0EBB063D0983}"/>
                </a:ext>
              </a:extLst>
            </p:cNvPr>
            <p:cNvSpPr txBox="1">
              <a:spLocks noChangeArrowheads="1"/>
            </p:cNvSpPr>
            <p:nvPr/>
          </p:nvSpPr>
          <p:spPr bwMode="auto">
            <a:xfrm>
              <a:off x="7027073" y="4812231"/>
              <a:ext cx="617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902030302020204" pitchFamily="66" charset="0"/>
                <a:ea typeface="ＭＳ Ｐゴシック" panose="020B0600070205080204" pitchFamily="34" charset="-128"/>
                <a:cs typeface="+mn-cs"/>
              </a:endParaRPr>
            </a:p>
          </p:txBody>
        </p:sp>
        <p:sp>
          <p:nvSpPr>
            <p:cNvPr id="754" name="Line 217">
              <a:extLst>
                <a:ext uri="{FF2B5EF4-FFF2-40B4-BE49-F238E27FC236}">
                  <a16:creationId xmlns:a16="http://schemas.microsoft.com/office/drawing/2014/main" id="{676E6049-2186-D442-B4B2-91F3161EB300}"/>
                </a:ext>
              </a:extLst>
            </p:cNvPr>
            <p:cNvSpPr>
              <a:spLocks noChangeShapeType="1"/>
            </p:cNvSpPr>
            <p:nvPr/>
          </p:nvSpPr>
          <p:spPr bwMode="auto">
            <a:xfrm>
              <a:off x="7464991" y="5195577"/>
              <a:ext cx="200025" cy="2190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5" name="Line 218">
            <a:extLst>
              <a:ext uri="{FF2B5EF4-FFF2-40B4-BE49-F238E27FC236}">
                <a16:creationId xmlns:a16="http://schemas.microsoft.com/office/drawing/2014/main" id="{9FC0E2B7-EE1C-0D41-8103-C8FCB3F9E514}"/>
              </a:ext>
            </a:extLst>
          </p:cNvPr>
          <p:cNvSpPr>
            <a:spLocks noChangeShapeType="1"/>
          </p:cNvSpPr>
          <p:nvPr/>
        </p:nvSpPr>
        <p:spPr bwMode="auto">
          <a:xfrm flipH="1">
            <a:off x="6249988" y="4162002"/>
            <a:ext cx="7937" cy="24335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9" name="Line 242">
            <a:extLst>
              <a:ext uri="{FF2B5EF4-FFF2-40B4-BE49-F238E27FC236}">
                <a16:creationId xmlns:a16="http://schemas.microsoft.com/office/drawing/2014/main" id="{064F47BF-3B0B-DE43-9F0E-D139AF6115EB}"/>
              </a:ext>
            </a:extLst>
          </p:cNvPr>
          <p:cNvSpPr>
            <a:spLocks noChangeShapeType="1"/>
          </p:cNvSpPr>
          <p:nvPr/>
        </p:nvSpPr>
        <p:spPr bwMode="auto">
          <a:xfrm>
            <a:off x="6465888" y="3475084"/>
            <a:ext cx="276225" cy="1588"/>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6" name="Line 270">
            <a:extLst>
              <a:ext uri="{FF2B5EF4-FFF2-40B4-BE49-F238E27FC236}">
                <a16:creationId xmlns:a16="http://schemas.microsoft.com/office/drawing/2014/main" id="{E95CA478-DC80-E94D-871D-F0A47C37057C}"/>
              </a:ext>
            </a:extLst>
          </p:cNvPr>
          <p:cNvSpPr>
            <a:spLocks noChangeShapeType="1"/>
          </p:cNvSpPr>
          <p:nvPr/>
        </p:nvSpPr>
        <p:spPr bwMode="auto">
          <a:xfrm flipH="1" flipV="1">
            <a:off x="4637087" y="6084932"/>
            <a:ext cx="2876307" cy="2248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7" name="Line 271">
            <a:extLst>
              <a:ext uri="{FF2B5EF4-FFF2-40B4-BE49-F238E27FC236}">
                <a16:creationId xmlns:a16="http://schemas.microsoft.com/office/drawing/2014/main" id="{27AA192C-A882-6942-AFC6-B10AE7C0042D}"/>
              </a:ext>
            </a:extLst>
          </p:cNvPr>
          <p:cNvSpPr>
            <a:spLocks noChangeShapeType="1"/>
          </p:cNvSpPr>
          <p:nvPr/>
        </p:nvSpPr>
        <p:spPr bwMode="auto">
          <a:xfrm flipH="1">
            <a:off x="5711825" y="5461837"/>
            <a:ext cx="604176" cy="63262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020" name="Group 1019">
            <a:extLst>
              <a:ext uri="{FF2B5EF4-FFF2-40B4-BE49-F238E27FC236}">
                <a16:creationId xmlns:a16="http://schemas.microsoft.com/office/drawing/2014/main" id="{B351B890-D7B2-6B4A-A54F-9A17DCD4F2A5}"/>
              </a:ext>
            </a:extLst>
          </p:cNvPr>
          <p:cNvGrpSpPr/>
          <p:nvPr/>
        </p:nvGrpSpPr>
        <p:grpSpPr>
          <a:xfrm>
            <a:off x="4115809" y="5911519"/>
            <a:ext cx="923925" cy="426578"/>
            <a:chOff x="7493876" y="2774731"/>
            <a:chExt cx="1481958" cy="894622"/>
          </a:xfrm>
        </p:grpSpPr>
        <p:sp>
          <p:nvSpPr>
            <p:cNvPr id="1021" name="Freeform 1020">
              <a:extLst>
                <a:ext uri="{FF2B5EF4-FFF2-40B4-BE49-F238E27FC236}">
                  <a16:creationId xmlns:a16="http://schemas.microsoft.com/office/drawing/2014/main" id="{BFA1621A-7C33-1442-AABC-8CA9989EF86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22" name="Oval 1021">
              <a:extLst>
                <a:ext uri="{FF2B5EF4-FFF2-40B4-BE49-F238E27FC236}">
                  <a16:creationId xmlns:a16="http://schemas.microsoft.com/office/drawing/2014/main" id="{B432F96D-DCEA-1940-B3EB-10DC273627D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23" name="Group 1022">
              <a:extLst>
                <a:ext uri="{FF2B5EF4-FFF2-40B4-BE49-F238E27FC236}">
                  <a16:creationId xmlns:a16="http://schemas.microsoft.com/office/drawing/2014/main" id="{445733B0-C200-7443-B614-F3CE56262D57}"/>
                </a:ext>
              </a:extLst>
            </p:cNvPr>
            <p:cNvGrpSpPr/>
            <p:nvPr/>
          </p:nvGrpSpPr>
          <p:grpSpPr>
            <a:xfrm>
              <a:off x="7713663" y="2848339"/>
              <a:ext cx="1042107" cy="425543"/>
              <a:chOff x="7786941" y="2884917"/>
              <a:chExt cx="897649" cy="353919"/>
            </a:xfrm>
          </p:grpSpPr>
          <p:sp>
            <p:nvSpPr>
              <p:cNvPr id="1024" name="Freeform 1023">
                <a:extLst>
                  <a:ext uri="{FF2B5EF4-FFF2-40B4-BE49-F238E27FC236}">
                    <a16:creationId xmlns:a16="http://schemas.microsoft.com/office/drawing/2014/main" id="{0B7AFB59-A6AA-4745-8FFB-C21D0E37EE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 name="Freeform 1024">
                <a:extLst>
                  <a:ext uri="{FF2B5EF4-FFF2-40B4-BE49-F238E27FC236}">
                    <a16:creationId xmlns:a16="http://schemas.microsoft.com/office/drawing/2014/main" id="{8F342913-D690-FA46-9B73-C46C2CD3D5F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6" name="Freeform 1025">
                <a:extLst>
                  <a:ext uri="{FF2B5EF4-FFF2-40B4-BE49-F238E27FC236}">
                    <a16:creationId xmlns:a16="http://schemas.microsoft.com/office/drawing/2014/main" id="{743F90F2-19F8-FC4B-B6BF-DAAA5DD031B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7" name="Freeform 1026">
                <a:extLst>
                  <a:ext uri="{FF2B5EF4-FFF2-40B4-BE49-F238E27FC236}">
                    <a16:creationId xmlns:a16="http://schemas.microsoft.com/office/drawing/2014/main" id="{75CD2DB9-85B3-D94B-BA98-81974DA70D6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844" name="Line 308">
            <a:extLst>
              <a:ext uri="{FF2B5EF4-FFF2-40B4-BE49-F238E27FC236}">
                <a16:creationId xmlns:a16="http://schemas.microsoft.com/office/drawing/2014/main" id="{A454DE4E-2142-C540-BF6A-3FF871591668}"/>
              </a:ext>
            </a:extLst>
          </p:cNvPr>
          <p:cNvSpPr>
            <a:spLocks noChangeShapeType="1"/>
          </p:cNvSpPr>
          <p:nvPr/>
        </p:nvSpPr>
        <p:spPr bwMode="auto">
          <a:xfrm flipV="1">
            <a:off x="4047728" y="4957809"/>
            <a:ext cx="195171" cy="155510"/>
          </a:xfrm>
          <a:prstGeom prst="line">
            <a:avLst/>
          </a:prstGeom>
          <a:noFill/>
          <a:ln w="28575">
            <a:solidFill>
              <a:srgbClr val="969696"/>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5" name="Line 309">
            <a:extLst>
              <a:ext uri="{FF2B5EF4-FFF2-40B4-BE49-F238E27FC236}">
                <a16:creationId xmlns:a16="http://schemas.microsoft.com/office/drawing/2014/main" id="{F565347B-4B50-EE43-8424-7BD5F89E83C8}"/>
              </a:ext>
            </a:extLst>
          </p:cNvPr>
          <p:cNvSpPr>
            <a:spLocks noChangeShapeType="1"/>
          </p:cNvSpPr>
          <p:nvPr/>
        </p:nvSpPr>
        <p:spPr bwMode="auto">
          <a:xfrm flipH="1">
            <a:off x="2987674" y="5113320"/>
            <a:ext cx="1031875" cy="9827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6" name="Text Box 335">
            <a:extLst>
              <a:ext uri="{FF2B5EF4-FFF2-40B4-BE49-F238E27FC236}">
                <a16:creationId xmlns:a16="http://schemas.microsoft.com/office/drawing/2014/main" id="{EC1F708A-2D5F-F542-854C-75A1D11D8280}"/>
              </a:ext>
            </a:extLst>
          </p:cNvPr>
          <p:cNvSpPr txBox="1">
            <a:spLocks noChangeArrowheads="1"/>
          </p:cNvSpPr>
          <p:nvPr/>
        </p:nvSpPr>
        <p:spPr bwMode="auto">
          <a:xfrm>
            <a:off x="8027988" y="2965497"/>
            <a:ext cx="735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Host B</a:t>
            </a:r>
          </a:p>
        </p:txBody>
      </p:sp>
      <p:sp>
        <p:nvSpPr>
          <p:cNvPr id="867" name="Text Box 336">
            <a:extLst>
              <a:ext uri="{FF2B5EF4-FFF2-40B4-BE49-F238E27FC236}">
                <a16:creationId xmlns:a16="http://schemas.microsoft.com/office/drawing/2014/main" id="{F2F32402-4562-6C48-A689-4C8257513152}"/>
              </a:ext>
            </a:extLst>
          </p:cNvPr>
          <p:cNvSpPr txBox="1">
            <a:spLocks noChangeArrowheads="1"/>
          </p:cNvSpPr>
          <p:nvPr/>
        </p:nvSpPr>
        <p:spPr bwMode="auto">
          <a:xfrm>
            <a:off x="7480300" y="5026072"/>
            <a:ext cx="7350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Host C</a:t>
            </a:r>
          </a:p>
        </p:txBody>
      </p:sp>
      <p:sp>
        <p:nvSpPr>
          <p:cNvPr id="868" name="Text Box 337">
            <a:extLst>
              <a:ext uri="{FF2B5EF4-FFF2-40B4-BE49-F238E27FC236}">
                <a16:creationId xmlns:a16="http://schemas.microsoft.com/office/drawing/2014/main" id="{A4EB824E-664E-C940-8134-7071C617DE94}"/>
              </a:ext>
            </a:extLst>
          </p:cNvPr>
          <p:cNvSpPr txBox="1">
            <a:spLocks noChangeArrowheads="1"/>
          </p:cNvSpPr>
          <p:nvPr/>
        </p:nvSpPr>
        <p:spPr bwMode="auto">
          <a:xfrm>
            <a:off x="2043113" y="4783184"/>
            <a:ext cx="735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Host D</a:t>
            </a:r>
          </a:p>
        </p:txBody>
      </p:sp>
      <p:grpSp>
        <p:nvGrpSpPr>
          <p:cNvPr id="4" name="Group 3">
            <a:extLst>
              <a:ext uri="{FF2B5EF4-FFF2-40B4-BE49-F238E27FC236}">
                <a16:creationId xmlns:a16="http://schemas.microsoft.com/office/drawing/2014/main" id="{BD4E31C0-E9C7-C340-B3B9-4C96C464E2BC}"/>
              </a:ext>
            </a:extLst>
          </p:cNvPr>
          <p:cNvGrpSpPr/>
          <p:nvPr/>
        </p:nvGrpSpPr>
        <p:grpSpPr>
          <a:xfrm>
            <a:off x="4409092" y="2741055"/>
            <a:ext cx="2272505" cy="510248"/>
            <a:chOff x="4418013" y="2732134"/>
            <a:chExt cx="2272505" cy="510248"/>
          </a:xfrm>
        </p:grpSpPr>
        <p:sp>
          <p:nvSpPr>
            <p:cNvPr id="752" name="Line 215">
              <a:extLst>
                <a:ext uri="{FF2B5EF4-FFF2-40B4-BE49-F238E27FC236}">
                  <a16:creationId xmlns:a16="http://schemas.microsoft.com/office/drawing/2014/main" id="{EFFD9886-71D4-BB4B-8AB0-19FA954C4965}"/>
                </a:ext>
              </a:extLst>
            </p:cNvPr>
            <p:cNvSpPr>
              <a:spLocks noChangeShapeType="1"/>
            </p:cNvSpPr>
            <p:nvPr/>
          </p:nvSpPr>
          <p:spPr bwMode="auto">
            <a:xfrm flipH="1">
              <a:off x="4541838" y="3055984"/>
              <a:ext cx="295275" cy="104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C00000"/>
                </a:solidFill>
                <a:effectLst/>
                <a:uLnTx/>
                <a:uFillTx/>
                <a:latin typeface="Tahoma" panose="020B0604030504040204" pitchFamily="34" charset="0"/>
                <a:ea typeface="ＭＳ Ｐゴシック" panose="020B0600070205080204" pitchFamily="34" charset="-128"/>
                <a:cs typeface="+mn-cs"/>
              </a:endParaRPr>
            </a:p>
          </p:txBody>
        </p:sp>
        <p:sp>
          <p:nvSpPr>
            <p:cNvPr id="781" name="Oval 244">
              <a:extLst>
                <a:ext uri="{FF2B5EF4-FFF2-40B4-BE49-F238E27FC236}">
                  <a16:creationId xmlns:a16="http://schemas.microsoft.com/office/drawing/2014/main" id="{51FAD07D-0B83-F54B-8BC2-AFE24FF0F1A2}"/>
                </a:ext>
              </a:extLst>
            </p:cNvPr>
            <p:cNvSpPr>
              <a:spLocks noChangeArrowheads="1"/>
            </p:cNvSpPr>
            <p:nvPr/>
          </p:nvSpPr>
          <p:spPr bwMode="auto">
            <a:xfrm>
              <a:off x="4418013" y="3151234"/>
              <a:ext cx="90487" cy="9114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C00000"/>
                </a:solidFill>
                <a:effectLst/>
                <a:uLnTx/>
                <a:uFillTx/>
                <a:latin typeface="Tahoma" panose="020B0604030504040204" pitchFamily="34" charset="0"/>
                <a:ea typeface="ＭＳ Ｐゴシック" panose="020B0600070205080204" pitchFamily="34" charset="-128"/>
                <a:cs typeface="+mn-cs"/>
              </a:endParaRPr>
            </a:p>
          </p:txBody>
        </p:sp>
        <p:sp>
          <p:nvSpPr>
            <p:cNvPr id="869" name="Text Box 338">
              <a:extLst>
                <a:ext uri="{FF2B5EF4-FFF2-40B4-BE49-F238E27FC236}">
                  <a16:creationId xmlns:a16="http://schemas.microsoft.com/office/drawing/2014/main" id="{5AE7EEB2-443D-C74D-9FE2-48E45B97BE42}"/>
                </a:ext>
              </a:extLst>
            </p:cNvPr>
            <p:cNvSpPr txBox="1">
              <a:spLocks noChangeArrowheads="1"/>
            </p:cNvSpPr>
            <p:nvPr/>
          </p:nvSpPr>
          <p:spPr bwMode="auto">
            <a:xfrm>
              <a:off x="4809330" y="2732134"/>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original data</a:t>
              </a:r>
            </a:p>
          </p:txBody>
        </p:sp>
      </p:grpSp>
      <p:sp>
        <p:nvSpPr>
          <p:cNvPr id="870" name="Line 340">
            <a:extLst>
              <a:ext uri="{FF2B5EF4-FFF2-40B4-BE49-F238E27FC236}">
                <a16:creationId xmlns:a16="http://schemas.microsoft.com/office/drawing/2014/main" id="{F7B1FC1D-7510-1C49-AE6A-C7F69308C1C3}"/>
              </a:ext>
            </a:extLst>
          </p:cNvPr>
          <p:cNvSpPr>
            <a:spLocks noChangeShapeType="1"/>
          </p:cNvSpPr>
          <p:nvPr/>
        </p:nvSpPr>
        <p:spPr bwMode="auto">
          <a:xfrm>
            <a:off x="6305550" y="3389359"/>
            <a:ext cx="339725" cy="0"/>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FD507231-6EFD-6A42-9136-D71365EF63D2}"/>
              </a:ext>
            </a:extLst>
          </p:cNvPr>
          <p:cNvGrpSpPr/>
          <p:nvPr/>
        </p:nvGrpSpPr>
        <p:grpSpPr>
          <a:xfrm>
            <a:off x="4413552" y="3083161"/>
            <a:ext cx="2482850" cy="617537"/>
            <a:chOff x="4418013" y="3074240"/>
            <a:chExt cx="2482850" cy="617537"/>
          </a:xfrm>
        </p:grpSpPr>
        <p:sp>
          <p:nvSpPr>
            <p:cNvPr id="782" name="Oval 245">
              <a:extLst>
                <a:ext uri="{FF2B5EF4-FFF2-40B4-BE49-F238E27FC236}">
                  <a16:creationId xmlns:a16="http://schemas.microsoft.com/office/drawing/2014/main" id="{54248ED4-7799-AC43-BD75-DD6C5002CF73}"/>
                </a:ext>
              </a:extLst>
            </p:cNvPr>
            <p:cNvSpPr>
              <a:spLocks noChangeArrowheads="1"/>
            </p:cNvSpPr>
            <p:nvPr/>
          </p:nvSpPr>
          <p:spPr bwMode="auto">
            <a:xfrm>
              <a:off x="4418013" y="3331549"/>
              <a:ext cx="90487" cy="9114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3" name="Line 247">
              <a:extLst>
                <a:ext uri="{FF2B5EF4-FFF2-40B4-BE49-F238E27FC236}">
                  <a16:creationId xmlns:a16="http://schemas.microsoft.com/office/drawing/2014/main" id="{E59D074B-1F6E-C14E-AD81-B0177A7E8C41}"/>
                </a:ext>
              </a:extLst>
            </p:cNvPr>
            <p:cNvSpPr>
              <a:spLocks noChangeShapeType="1"/>
            </p:cNvSpPr>
            <p:nvPr/>
          </p:nvSpPr>
          <p:spPr bwMode="auto">
            <a:xfrm flipH="1">
              <a:off x="4551363" y="3322684"/>
              <a:ext cx="304800" cy="38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1" name="Text Box 341">
              <a:extLst>
                <a:ext uri="{FF2B5EF4-FFF2-40B4-BE49-F238E27FC236}">
                  <a16:creationId xmlns:a16="http://schemas.microsoft.com/office/drawing/2014/main" id="{7BFEC39C-D433-1D4D-A184-DDA258B9A623}"/>
                </a:ext>
              </a:extLst>
            </p:cNvPr>
            <p:cNvSpPr txBox="1">
              <a:spLocks noChangeArrowheads="1"/>
            </p:cNvSpPr>
            <p:nvPr/>
          </p:nvSpPr>
          <p:spPr bwMode="auto">
            <a:xfrm>
              <a:off x="4551363" y="3074240"/>
              <a:ext cx="23495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9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srgbClr val="C00000"/>
                  </a:solidFill>
                  <a:effectLst/>
                  <a:uLnTx/>
                  <a:uFillTx/>
                  <a:latin typeface="Symbol" pitchFamily="2" charset="2"/>
                  <a:ea typeface="ＭＳ Ｐゴシック"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ＭＳ Ｐゴシック"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retransmitted data</a:t>
              </a:r>
            </a:p>
          </p:txBody>
        </p:sp>
      </p:grpSp>
      <p:grpSp>
        <p:nvGrpSpPr>
          <p:cNvPr id="872" name="Group 358">
            <a:extLst>
              <a:ext uri="{FF2B5EF4-FFF2-40B4-BE49-F238E27FC236}">
                <a16:creationId xmlns:a16="http://schemas.microsoft.com/office/drawing/2014/main" id="{B102A184-15F6-9D48-BA25-6DCAD4F95232}"/>
              </a:ext>
            </a:extLst>
          </p:cNvPr>
          <p:cNvGrpSpPr>
            <a:grpSpLocks/>
          </p:cNvGrpSpPr>
          <p:nvPr/>
        </p:nvGrpSpPr>
        <p:grpSpPr bwMode="auto">
          <a:xfrm>
            <a:off x="8721725" y="4056109"/>
            <a:ext cx="231775" cy="441325"/>
            <a:chOff x="4140" y="429"/>
            <a:chExt cx="1425" cy="2396"/>
          </a:xfrm>
        </p:grpSpPr>
        <p:sp>
          <p:nvSpPr>
            <p:cNvPr id="873" name="Freeform 359">
              <a:extLst>
                <a:ext uri="{FF2B5EF4-FFF2-40B4-BE49-F238E27FC236}">
                  <a16:creationId xmlns:a16="http://schemas.microsoft.com/office/drawing/2014/main" id="{401A19BA-93A0-5948-83A2-34413A31DCF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4" name="Rectangle 360">
              <a:extLst>
                <a:ext uri="{FF2B5EF4-FFF2-40B4-BE49-F238E27FC236}">
                  <a16:creationId xmlns:a16="http://schemas.microsoft.com/office/drawing/2014/main" id="{29C3A899-DA55-CB48-9E5B-0A9EA5B7F139}"/>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5" name="Freeform 361">
              <a:extLst>
                <a:ext uri="{FF2B5EF4-FFF2-40B4-BE49-F238E27FC236}">
                  <a16:creationId xmlns:a16="http://schemas.microsoft.com/office/drawing/2014/main" id="{92BBA9EA-E1EC-9642-BC6C-1195963D1CA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6" name="Freeform 362">
              <a:extLst>
                <a:ext uri="{FF2B5EF4-FFF2-40B4-BE49-F238E27FC236}">
                  <a16:creationId xmlns:a16="http://schemas.microsoft.com/office/drawing/2014/main" id="{F5DE54CC-1A21-7242-893E-5B0F34DDF569}"/>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7" name="Rectangle 363">
              <a:extLst>
                <a:ext uri="{FF2B5EF4-FFF2-40B4-BE49-F238E27FC236}">
                  <a16:creationId xmlns:a16="http://schemas.microsoft.com/office/drawing/2014/main" id="{AFD98E37-52B9-2A4A-9280-8985F3AB853C}"/>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878" name="Group 364">
              <a:extLst>
                <a:ext uri="{FF2B5EF4-FFF2-40B4-BE49-F238E27FC236}">
                  <a16:creationId xmlns:a16="http://schemas.microsoft.com/office/drawing/2014/main" id="{42B390A1-1CE1-8A44-98E6-EC785C7E804D}"/>
                </a:ext>
              </a:extLst>
            </p:cNvPr>
            <p:cNvGrpSpPr>
              <a:grpSpLocks/>
            </p:cNvGrpSpPr>
            <p:nvPr/>
          </p:nvGrpSpPr>
          <p:grpSpPr bwMode="auto">
            <a:xfrm>
              <a:off x="4749" y="668"/>
              <a:ext cx="581" cy="145"/>
              <a:chOff x="614" y="2568"/>
              <a:chExt cx="725" cy="139"/>
            </a:xfrm>
          </p:grpSpPr>
          <p:sp>
            <p:nvSpPr>
              <p:cNvPr id="903" name="AutoShape 365">
                <a:extLst>
                  <a:ext uri="{FF2B5EF4-FFF2-40B4-BE49-F238E27FC236}">
                    <a16:creationId xmlns:a16="http://schemas.microsoft.com/office/drawing/2014/main" id="{A81F4F9D-A24D-994F-987A-B13859CE60E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04" name="AutoShape 366">
                <a:extLst>
                  <a:ext uri="{FF2B5EF4-FFF2-40B4-BE49-F238E27FC236}">
                    <a16:creationId xmlns:a16="http://schemas.microsoft.com/office/drawing/2014/main" id="{9A450662-B29B-9A47-8273-B52413BF16F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79" name="Rectangle 367">
              <a:extLst>
                <a:ext uri="{FF2B5EF4-FFF2-40B4-BE49-F238E27FC236}">
                  <a16:creationId xmlns:a16="http://schemas.microsoft.com/office/drawing/2014/main" id="{28F33A87-EA9F-9646-8926-755174B82B45}"/>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880" name="Group 368">
              <a:extLst>
                <a:ext uri="{FF2B5EF4-FFF2-40B4-BE49-F238E27FC236}">
                  <a16:creationId xmlns:a16="http://schemas.microsoft.com/office/drawing/2014/main" id="{F712878E-6028-734C-9CF4-9ED3F9563904}"/>
                </a:ext>
              </a:extLst>
            </p:cNvPr>
            <p:cNvGrpSpPr>
              <a:grpSpLocks/>
            </p:cNvGrpSpPr>
            <p:nvPr/>
          </p:nvGrpSpPr>
          <p:grpSpPr bwMode="auto">
            <a:xfrm>
              <a:off x="4747" y="994"/>
              <a:ext cx="581" cy="134"/>
              <a:chOff x="614" y="2568"/>
              <a:chExt cx="725" cy="139"/>
            </a:xfrm>
          </p:grpSpPr>
          <p:sp>
            <p:nvSpPr>
              <p:cNvPr id="901" name="AutoShape 369">
                <a:extLst>
                  <a:ext uri="{FF2B5EF4-FFF2-40B4-BE49-F238E27FC236}">
                    <a16:creationId xmlns:a16="http://schemas.microsoft.com/office/drawing/2014/main" id="{D9A0700F-287C-924F-926C-F65682B21625}"/>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02" name="AutoShape 370">
                <a:extLst>
                  <a:ext uri="{FF2B5EF4-FFF2-40B4-BE49-F238E27FC236}">
                    <a16:creationId xmlns:a16="http://schemas.microsoft.com/office/drawing/2014/main" id="{69D0E01F-131B-AE4E-9FA9-4DEAD09EBE4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81" name="Rectangle 371">
              <a:extLst>
                <a:ext uri="{FF2B5EF4-FFF2-40B4-BE49-F238E27FC236}">
                  <a16:creationId xmlns:a16="http://schemas.microsoft.com/office/drawing/2014/main" id="{2B5B8250-6B47-8640-9BE0-E536E9BEB84D}"/>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2" name="Rectangle 372">
              <a:extLst>
                <a:ext uri="{FF2B5EF4-FFF2-40B4-BE49-F238E27FC236}">
                  <a16:creationId xmlns:a16="http://schemas.microsoft.com/office/drawing/2014/main" id="{4F3ADC46-A0C7-4D41-81C6-E9FEF3D22996}"/>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883" name="Group 373">
              <a:extLst>
                <a:ext uri="{FF2B5EF4-FFF2-40B4-BE49-F238E27FC236}">
                  <a16:creationId xmlns:a16="http://schemas.microsoft.com/office/drawing/2014/main" id="{DBB62302-BA22-EB43-9800-FDE6BC60AEC2}"/>
                </a:ext>
              </a:extLst>
            </p:cNvPr>
            <p:cNvGrpSpPr>
              <a:grpSpLocks/>
            </p:cNvGrpSpPr>
            <p:nvPr/>
          </p:nvGrpSpPr>
          <p:grpSpPr bwMode="auto">
            <a:xfrm>
              <a:off x="4735" y="1627"/>
              <a:ext cx="582" cy="151"/>
              <a:chOff x="614" y="2568"/>
              <a:chExt cx="725" cy="139"/>
            </a:xfrm>
          </p:grpSpPr>
          <p:sp>
            <p:nvSpPr>
              <p:cNvPr id="899" name="AutoShape 374">
                <a:extLst>
                  <a:ext uri="{FF2B5EF4-FFF2-40B4-BE49-F238E27FC236}">
                    <a16:creationId xmlns:a16="http://schemas.microsoft.com/office/drawing/2014/main" id="{073B7F63-6B8F-3C47-98E4-91D899F23EA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00" name="AutoShape 375">
                <a:extLst>
                  <a:ext uri="{FF2B5EF4-FFF2-40B4-BE49-F238E27FC236}">
                    <a16:creationId xmlns:a16="http://schemas.microsoft.com/office/drawing/2014/main" id="{341A6BBC-F5C1-4A4B-B98C-F7FBC232C096}"/>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84" name="Freeform 376">
              <a:extLst>
                <a:ext uri="{FF2B5EF4-FFF2-40B4-BE49-F238E27FC236}">
                  <a16:creationId xmlns:a16="http://schemas.microsoft.com/office/drawing/2014/main" id="{FD7BA052-11AD-0746-9E1F-ED093C0C7F5F}"/>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885" name="Group 377">
              <a:extLst>
                <a:ext uri="{FF2B5EF4-FFF2-40B4-BE49-F238E27FC236}">
                  <a16:creationId xmlns:a16="http://schemas.microsoft.com/office/drawing/2014/main" id="{94849104-ED73-4A4E-9499-FE17A0BEEADF}"/>
                </a:ext>
              </a:extLst>
            </p:cNvPr>
            <p:cNvGrpSpPr>
              <a:grpSpLocks/>
            </p:cNvGrpSpPr>
            <p:nvPr/>
          </p:nvGrpSpPr>
          <p:grpSpPr bwMode="auto">
            <a:xfrm>
              <a:off x="4739" y="1327"/>
              <a:ext cx="582" cy="139"/>
              <a:chOff x="614" y="2568"/>
              <a:chExt cx="725" cy="139"/>
            </a:xfrm>
          </p:grpSpPr>
          <p:sp>
            <p:nvSpPr>
              <p:cNvPr id="897" name="AutoShape 378">
                <a:extLst>
                  <a:ext uri="{FF2B5EF4-FFF2-40B4-BE49-F238E27FC236}">
                    <a16:creationId xmlns:a16="http://schemas.microsoft.com/office/drawing/2014/main" id="{6AF22F59-81FC-284E-9ED3-B8543A67EC4A}"/>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98" name="AutoShape 379">
                <a:extLst>
                  <a:ext uri="{FF2B5EF4-FFF2-40B4-BE49-F238E27FC236}">
                    <a16:creationId xmlns:a16="http://schemas.microsoft.com/office/drawing/2014/main" id="{59F0C798-93FE-2E49-A5BB-F37B2B375CA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86" name="Rectangle 380">
              <a:extLst>
                <a:ext uri="{FF2B5EF4-FFF2-40B4-BE49-F238E27FC236}">
                  <a16:creationId xmlns:a16="http://schemas.microsoft.com/office/drawing/2014/main" id="{D7204B38-E79D-704F-9D1A-7946FE0F7A1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7" name="Freeform 381">
              <a:extLst>
                <a:ext uri="{FF2B5EF4-FFF2-40B4-BE49-F238E27FC236}">
                  <a16:creationId xmlns:a16="http://schemas.microsoft.com/office/drawing/2014/main" id="{B297E38E-B1EF-904E-B58B-D3DB570632A7}"/>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8" name="Freeform 382">
              <a:extLst>
                <a:ext uri="{FF2B5EF4-FFF2-40B4-BE49-F238E27FC236}">
                  <a16:creationId xmlns:a16="http://schemas.microsoft.com/office/drawing/2014/main" id="{D9CB8A91-EFB4-EF48-9D5A-800AA7662CE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9" name="Oval 383">
              <a:extLst>
                <a:ext uri="{FF2B5EF4-FFF2-40B4-BE49-F238E27FC236}">
                  <a16:creationId xmlns:a16="http://schemas.microsoft.com/office/drawing/2014/main" id="{8987F49C-0A2B-AD46-A559-3662A0989013}"/>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90" name="Freeform 384">
              <a:extLst>
                <a:ext uri="{FF2B5EF4-FFF2-40B4-BE49-F238E27FC236}">
                  <a16:creationId xmlns:a16="http://schemas.microsoft.com/office/drawing/2014/main" id="{56272E2A-B37E-7040-8FE7-B9446851752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1" name="AutoShape 385">
              <a:extLst>
                <a:ext uri="{FF2B5EF4-FFF2-40B4-BE49-F238E27FC236}">
                  <a16:creationId xmlns:a16="http://schemas.microsoft.com/office/drawing/2014/main" id="{265AE34B-C24C-4244-B2E1-823D47AD4343}"/>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92" name="AutoShape 386">
              <a:extLst>
                <a:ext uri="{FF2B5EF4-FFF2-40B4-BE49-F238E27FC236}">
                  <a16:creationId xmlns:a16="http://schemas.microsoft.com/office/drawing/2014/main" id="{10E44DC8-F69D-5545-9E57-740FE4383A04}"/>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93" name="Oval 387">
              <a:extLst>
                <a:ext uri="{FF2B5EF4-FFF2-40B4-BE49-F238E27FC236}">
                  <a16:creationId xmlns:a16="http://schemas.microsoft.com/office/drawing/2014/main" id="{FD342163-1DC9-1B48-BEA0-1620ABB4E923}"/>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94" name="Oval 388">
              <a:extLst>
                <a:ext uri="{FF2B5EF4-FFF2-40B4-BE49-F238E27FC236}">
                  <a16:creationId xmlns:a16="http://schemas.microsoft.com/office/drawing/2014/main" id="{CA07F370-4D95-0740-89A3-264118D23696}"/>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895" name="Oval 389">
              <a:extLst>
                <a:ext uri="{FF2B5EF4-FFF2-40B4-BE49-F238E27FC236}">
                  <a16:creationId xmlns:a16="http://schemas.microsoft.com/office/drawing/2014/main" id="{7A871C45-6926-0144-A9DA-1CB846474E19}"/>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96" name="Rectangle 390">
              <a:extLst>
                <a:ext uri="{FF2B5EF4-FFF2-40B4-BE49-F238E27FC236}">
                  <a16:creationId xmlns:a16="http://schemas.microsoft.com/office/drawing/2014/main" id="{93478FB3-BB83-904F-BDCC-D9C78F5D8467}"/>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905" name="Group 391">
            <a:extLst>
              <a:ext uri="{FF2B5EF4-FFF2-40B4-BE49-F238E27FC236}">
                <a16:creationId xmlns:a16="http://schemas.microsoft.com/office/drawing/2014/main" id="{B94C15E5-CBA5-2940-8689-484338C5321F}"/>
              </a:ext>
            </a:extLst>
          </p:cNvPr>
          <p:cNvGrpSpPr>
            <a:grpSpLocks/>
          </p:cNvGrpSpPr>
          <p:nvPr/>
        </p:nvGrpSpPr>
        <p:grpSpPr bwMode="auto">
          <a:xfrm>
            <a:off x="8242300" y="5913484"/>
            <a:ext cx="231775" cy="441325"/>
            <a:chOff x="4140" y="429"/>
            <a:chExt cx="1425" cy="2396"/>
          </a:xfrm>
        </p:grpSpPr>
        <p:sp>
          <p:nvSpPr>
            <p:cNvPr id="906" name="Freeform 392">
              <a:extLst>
                <a:ext uri="{FF2B5EF4-FFF2-40B4-BE49-F238E27FC236}">
                  <a16:creationId xmlns:a16="http://schemas.microsoft.com/office/drawing/2014/main" id="{4F66A60C-4523-1247-B22F-E614C232321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7" name="Rectangle 393">
              <a:extLst>
                <a:ext uri="{FF2B5EF4-FFF2-40B4-BE49-F238E27FC236}">
                  <a16:creationId xmlns:a16="http://schemas.microsoft.com/office/drawing/2014/main" id="{61D620F7-773E-9447-BBE9-EADB205BA352}"/>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08" name="Freeform 394">
              <a:extLst>
                <a:ext uri="{FF2B5EF4-FFF2-40B4-BE49-F238E27FC236}">
                  <a16:creationId xmlns:a16="http://schemas.microsoft.com/office/drawing/2014/main" id="{68051943-1F78-7D4F-9003-02B33D5103D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9" name="Freeform 395">
              <a:extLst>
                <a:ext uri="{FF2B5EF4-FFF2-40B4-BE49-F238E27FC236}">
                  <a16:creationId xmlns:a16="http://schemas.microsoft.com/office/drawing/2014/main" id="{CFD52F3A-7D38-814B-ACF7-C2DABDAC01F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10" name="Rectangle 396">
              <a:extLst>
                <a:ext uri="{FF2B5EF4-FFF2-40B4-BE49-F238E27FC236}">
                  <a16:creationId xmlns:a16="http://schemas.microsoft.com/office/drawing/2014/main" id="{ED4FE6BC-E863-0A40-A1BF-59B1EE6E65F0}"/>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911" name="Group 397">
              <a:extLst>
                <a:ext uri="{FF2B5EF4-FFF2-40B4-BE49-F238E27FC236}">
                  <a16:creationId xmlns:a16="http://schemas.microsoft.com/office/drawing/2014/main" id="{B0820A9D-B93E-724D-B70E-1CA866696055}"/>
                </a:ext>
              </a:extLst>
            </p:cNvPr>
            <p:cNvGrpSpPr>
              <a:grpSpLocks/>
            </p:cNvGrpSpPr>
            <p:nvPr/>
          </p:nvGrpSpPr>
          <p:grpSpPr bwMode="auto">
            <a:xfrm>
              <a:off x="4749" y="668"/>
              <a:ext cx="581" cy="145"/>
              <a:chOff x="614" y="2568"/>
              <a:chExt cx="725" cy="139"/>
            </a:xfrm>
          </p:grpSpPr>
          <p:sp>
            <p:nvSpPr>
              <p:cNvPr id="936" name="AutoShape 398">
                <a:extLst>
                  <a:ext uri="{FF2B5EF4-FFF2-40B4-BE49-F238E27FC236}">
                    <a16:creationId xmlns:a16="http://schemas.microsoft.com/office/drawing/2014/main" id="{C731DD29-B1AF-B140-BF66-9AA1704AA0DA}"/>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37" name="AutoShape 399">
                <a:extLst>
                  <a:ext uri="{FF2B5EF4-FFF2-40B4-BE49-F238E27FC236}">
                    <a16:creationId xmlns:a16="http://schemas.microsoft.com/office/drawing/2014/main" id="{69450BC6-9D04-5E41-AAFA-3248B29893B9}"/>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12" name="Rectangle 400">
              <a:extLst>
                <a:ext uri="{FF2B5EF4-FFF2-40B4-BE49-F238E27FC236}">
                  <a16:creationId xmlns:a16="http://schemas.microsoft.com/office/drawing/2014/main" id="{1E68D328-8CD6-494C-8980-4A62098558E2}"/>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913" name="Group 401">
              <a:extLst>
                <a:ext uri="{FF2B5EF4-FFF2-40B4-BE49-F238E27FC236}">
                  <a16:creationId xmlns:a16="http://schemas.microsoft.com/office/drawing/2014/main" id="{80ABD857-57C1-6042-8F03-E798080B040D}"/>
                </a:ext>
              </a:extLst>
            </p:cNvPr>
            <p:cNvGrpSpPr>
              <a:grpSpLocks/>
            </p:cNvGrpSpPr>
            <p:nvPr/>
          </p:nvGrpSpPr>
          <p:grpSpPr bwMode="auto">
            <a:xfrm>
              <a:off x="4747" y="994"/>
              <a:ext cx="581" cy="134"/>
              <a:chOff x="614" y="2568"/>
              <a:chExt cx="725" cy="139"/>
            </a:xfrm>
          </p:grpSpPr>
          <p:sp>
            <p:nvSpPr>
              <p:cNvPr id="934" name="AutoShape 402">
                <a:extLst>
                  <a:ext uri="{FF2B5EF4-FFF2-40B4-BE49-F238E27FC236}">
                    <a16:creationId xmlns:a16="http://schemas.microsoft.com/office/drawing/2014/main" id="{F3B87B92-FEB0-5347-AD64-CA0F25689BD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35" name="AutoShape 403">
                <a:extLst>
                  <a:ext uri="{FF2B5EF4-FFF2-40B4-BE49-F238E27FC236}">
                    <a16:creationId xmlns:a16="http://schemas.microsoft.com/office/drawing/2014/main" id="{9936A920-B1F4-C14C-B5C6-409A7AFE847A}"/>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14" name="Rectangle 404">
              <a:extLst>
                <a:ext uri="{FF2B5EF4-FFF2-40B4-BE49-F238E27FC236}">
                  <a16:creationId xmlns:a16="http://schemas.microsoft.com/office/drawing/2014/main" id="{0F04EEB4-7896-7D4A-BCDA-62B0C7B9FA3E}"/>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15" name="Rectangle 405">
              <a:extLst>
                <a:ext uri="{FF2B5EF4-FFF2-40B4-BE49-F238E27FC236}">
                  <a16:creationId xmlns:a16="http://schemas.microsoft.com/office/drawing/2014/main" id="{5909BD1D-CACF-D748-A5B9-4C7904EECC44}"/>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916" name="Group 406">
              <a:extLst>
                <a:ext uri="{FF2B5EF4-FFF2-40B4-BE49-F238E27FC236}">
                  <a16:creationId xmlns:a16="http://schemas.microsoft.com/office/drawing/2014/main" id="{F985F348-C548-C043-912F-5350B438D3C0}"/>
                </a:ext>
              </a:extLst>
            </p:cNvPr>
            <p:cNvGrpSpPr>
              <a:grpSpLocks/>
            </p:cNvGrpSpPr>
            <p:nvPr/>
          </p:nvGrpSpPr>
          <p:grpSpPr bwMode="auto">
            <a:xfrm>
              <a:off x="4735" y="1627"/>
              <a:ext cx="582" cy="151"/>
              <a:chOff x="614" y="2568"/>
              <a:chExt cx="725" cy="139"/>
            </a:xfrm>
          </p:grpSpPr>
          <p:sp>
            <p:nvSpPr>
              <p:cNvPr id="932" name="AutoShape 407">
                <a:extLst>
                  <a:ext uri="{FF2B5EF4-FFF2-40B4-BE49-F238E27FC236}">
                    <a16:creationId xmlns:a16="http://schemas.microsoft.com/office/drawing/2014/main" id="{F70F083E-0DB4-B64D-BC78-036B8F2D460F}"/>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33" name="AutoShape 408">
                <a:extLst>
                  <a:ext uri="{FF2B5EF4-FFF2-40B4-BE49-F238E27FC236}">
                    <a16:creationId xmlns:a16="http://schemas.microsoft.com/office/drawing/2014/main" id="{EDA150B8-1FBA-3A43-8152-77EF2D3FD366}"/>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17" name="Freeform 409">
              <a:extLst>
                <a:ext uri="{FF2B5EF4-FFF2-40B4-BE49-F238E27FC236}">
                  <a16:creationId xmlns:a16="http://schemas.microsoft.com/office/drawing/2014/main" id="{A4EE2C33-4CEF-F64E-8D2C-C9DFC11B0CF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18" name="Group 410">
              <a:extLst>
                <a:ext uri="{FF2B5EF4-FFF2-40B4-BE49-F238E27FC236}">
                  <a16:creationId xmlns:a16="http://schemas.microsoft.com/office/drawing/2014/main" id="{D5237434-45E3-9B43-B435-70ECE4BC17C6}"/>
                </a:ext>
              </a:extLst>
            </p:cNvPr>
            <p:cNvGrpSpPr>
              <a:grpSpLocks/>
            </p:cNvGrpSpPr>
            <p:nvPr/>
          </p:nvGrpSpPr>
          <p:grpSpPr bwMode="auto">
            <a:xfrm>
              <a:off x="4739" y="1327"/>
              <a:ext cx="582" cy="139"/>
              <a:chOff x="614" y="2568"/>
              <a:chExt cx="725" cy="139"/>
            </a:xfrm>
          </p:grpSpPr>
          <p:sp>
            <p:nvSpPr>
              <p:cNvPr id="930" name="AutoShape 411">
                <a:extLst>
                  <a:ext uri="{FF2B5EF4-FFF2-40B4-BE49-F238E27FC236}">
                    <a16:creationId xmlns:a16="http://schemas.microsoft.com/office/drawing/2014/main" id="{FE241821-A07C-5E45-9536-5C4C0DCB2EE2}"/>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31" name="AutoShape 412">
                <a:extLst>
                  <a:ext uri="{FF2B5EF4-FFF2-40B4-BE49-F238E27FC236}">
                    <a16:creationId xmlns:a16="http://schemas.microsoft.com/office/drawing/2014/main" id="{A291E061-47B5-8B40-B857-3700BEC1CF92}"/>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19" name="Rectangle 413">
              <a:extLst>
                <a:ext uri="{FF2B5EF4-FFF2-40B4-BE49-F238E27FC236}">
                  <a16:creationId xmlns:a16="http://schemas.microsoft.com/office/drawing/2014/main" id="{DD501FF1-6533-124E-B747-F46FD4739AA5}"/>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0" name="Freeform 414">
              <a:extLst>
                <a:ext uri="{FF2B5EF4-FFF2-40B4-BE49-F238E27FC236}">
                  <a16:creationId xmlns:a16="http://schemas.microsoft.com/office/drawing/2014/main" id="{DCD7A571-3F8E-5B4C-AE78-445B1D4AE2C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21" name="Freeform 415">
              <a:extLst>
                <a:ext uri="{FF2B5EF4-FFF2-40B4-BE49-F238E27FC236}">
                  <a16:creationId xmlns:a16="http://schemas.microsoft.com/office/drawing/2014/main" id="{938BC4F2-A426-3F45-8FD9-7FA2DBEC0307}"/>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22" name="Oval 416">
              <a:extLst>
                <a:ext uri="{FF2B5EF4-FFF2-40B4-BE49-F238E27FC236}">
                  <a16:creationId xmlns:a16="http://schemas.microsoft.com/office/drawing/2014/main" id="{AF98DFA3-988A-EC49-B271-BC58A8724EDD}"/>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3" name="Freeform 417">
              <a:extLst>
                <a:ext uri="{FF2B5EF4-FFF2-40B4-BE49-F238E27FC236}">
                  <a16:creationId xmlns:a16="http://schemas.microsoft.com/office/drawing/2014/main" id="{A196ACD0-B52A-594C-BD08-5F7FA59EA3F8}"/>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24" name="AutoShape 418">
              <a:extLst>
                <a:ext uri="{FF2B5EF4-FFF2-40B4-BE49-F238E27FC236}">
                  <a16:creationId xmlns:a16="http://schemas.microsoft.com/office/drawing/2014/main" id="{31CD3BB6-E02C-FF4B-963F-83FAE08F49B8}"/>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5" name="AutoShape 419">
              <a:extLst>
                <a:ext uri="{FF2B5EF4-FFF2-40B4-BE49-F238E27FC236}">
                  <a16:creationId xmlns:a16="http://schemas.microsoft.com/office/drawing/2014/main" id="{348C19C6-E3E4-6244-86AE-3030DDC92A47}"/>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6" name="Oval 420">
              <a:extLst>
                <a:ext uri="{FF2B5EF4-FFF2-40B4-BE49-F238E27FC236}">
                  <a16:creationId xmlns:a16="http://schemas.microsoft.com/office/drawing/2014/main" id="{427211E2-1972-7141-998C-496F47DB8C74}"/>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7" name="Oval 421">
              <a:extLst>
                <a:ext uri="{FF2B5EF4-FFF2-40B4-BE49-F238E27FC236}">
                  <a16:creationId xmlns:a16="http://schemas.microsoft.com/office/drawing/2014/main" id="{A4986518-BD9B-5B44-985C-6F2FB20BB7B3}"/>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928" name="Oval 422">
              <a:extLst>
                <a:ext uri="{FF2B5EF4-FFF2-40B4-BE49-F238E27FC236}">
                  <a16:creationId xmlns:a16="http://schemas.microsoft.com/office/drawing/2014/main" id="{410B6E44-7449-9E43-AFBD-60C7C42E260D}"/>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9" name="Rectangle 423">
              <a:extLst>
                <a:ext uri="{FF2B5EF4-FFF2-40B4-BE49-F238E27FC236}">
                  <a16:creationId xmlns:a16="http://schemas.microsoft.com/office/drawing/2014/main" id="{B13CD25C-C312-244E-B0BF-CD83F0BBA536}"/>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938" name="Group 424">
            <a:extLst>
              <a:ext uri="{FF2B5EF4-FFF2-40B4-BE49-F238E27FC236}">
                <a16:creationId xmlns:a16="http://schemas.microsoft.com/office/drawing/2014/main" id="{E9EBF6A3-E9F0-8746-A258-7B6F1E3DA995}"/>
              </a:ext>
            </a:extLst>
          </p:cNvPr>
          <p:cNvGrpSpPr>
            <a:grpSpLocks/>
          </p:cNvGrpSpPr>
          <p:nvPr/>
        </p:nvGrpSpPr>
        <p:grpSpPr bwMode="auto">
          <a:xfrm>
            <a:off x="1689100" y="5749972"/>
            <a:ext cx="231775" cy="441325"/>
            <a:chOff x="4140" y="429"/>
            <a:chExt cx="1425" cy="2396"/>
          </a:xfrm>
        </p:grpSpPr>
        <p:sp>
          <p:nvSpPr>
            <p:cNvPr id="939" name="Freeform 425">
              <a:extLst>
                <a:ext uri="{FF2B5EF4-FFF2-40B4-BE49-F238E27FC236}">
                  <a16:creationId xmlns:a16="http://schemas.microsoft.com/office/drawing/2014/main" id="{317EF1EB-033C-B541-875F-F971EF4C96A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40" name="Rectangle 426">
              <a:extLst>
                <a:ext uri="{FF2B5EF4-FFF2-40B4-BE49-F238E27FC236}">
                  <a16:creationId xmlns:a16="http://schemas.microsoft.com/office/drawing/2014/main" id="{7DE336F4-7D1A-AD4C-B804-3C17B5FDDBE4}"/>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41" name="Freeform 427">
              <a:extLst>
                <a:ext uri="{FF2B5EF4-FFF2-40B4-BE49-F238E27FC236}">
                  <a16:creationId xmlns:a16="http://schemas.microsoft.com/office/drawing/2014/main" id="{2EF9F335-3899-2649-A235-1B2F287E3EA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42" name="Freeform 428">
              <a:extLst>
                <a:ext uri="{FF2B5EF4-FFF2-40B4-BE49-F238E27FC236}">
                  <a16:creationId xmlns:a16="http://schemas.microsoft.com/office/drawing/2014/main" id="{38F111C0-EACA-674A-B70B-E58450D355E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43" name="Rectangle 429">
              <a:extLst>
                <a:ext uri="{FF2B5EF4-FFF2-40B4-BE49-F238E27FC236}">
                  <a16:creationId xmlns:a16="http://schemas.microsoft.com/office/drawing/2014/main" id="{8FAFAE77-82D3-6944-9183-612E8FADA366}"/>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944" name="Group 430">
              <a:extLst>
                <a:ext uri="{FF2B5EF4-FFF2-40B4-BE49-F238E27FC236}">
                  <a16:creationId xmlns:a16="http://schemas.microsoft.com/office/drawing/2014/main" id="{C9C3B06D-1446-984E-8533-C1D0EC6B486C}"/>
                </a:ext>
              </a:extLst>
            </p:cNvPr>
            <p:cNvGrpSpPr>
              <a:grpSpLocks/>
            </p:cNvGrpSpPr>
            <p:nvPr/>
          </p:nvGrpSpPr>
          <p:grpSpPr bwMode="auto">
            <a:xfrm>
              <a:off x="4749" y="668"/>
              <a:ext cx="581" cy="145"/>
              <a:chOff x="614" y="2568"/>
              <a:chExt cx="725" cy="139"/>
            </a:xfrm>
          </p:grpSpPr>
          <p:sp>
            <p:nvSpPr>
              <p:cNvPr id="969" name="AutoShape 431">
                <a:extLst>
                  <a:ext uri="{FF2B5EF4-FFF2-40B4-BE49-F238E27FC236}">
                    <a16:creationId xmlns:a16="http://schemas.microsoft.com/office/drawing/2014/main" id="{B80496C4-049D-954C-A5E2-DFF3BE40A452}"/>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70" name="AutoShape 432">
                <a:extLst>
                  <a:ext uri="{FF2B5EF4-FFF2-40B4-BE49-F238E27FC236}">
                    <a16:creationId xmlns:a16="http://schemas.microsoft.com/office/drawing/2014/main" id="{E94FA028-F9BF-5049-A877-C2D7FDCD9015}"/>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45" name="Rectangle 433">
              <a:extLst>
                <a:ext uri="{FF2B5EF4-FFF2-40B4-BE49-F238E27FC236}">
                  <a16:creationId xmlns:a16="http://schemas.microsoft.com/office/drawing/2014/main" id="{1C7D30E0-62C3-8547-BC1B-55D6857A2A8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946" name="Group 434">
              <a:extLst>
                <a:ext uri="{FF2B5EF4-FFF2-40B4-BE49-F238E27FC236}">
                  <a16:creationId xmlns:a16="http://schemas.microsoft.com/office/drawing/2014/main" id="{CAA280D4-E674-2E4D-847F-F365F1274CA6}"/>
                </a:ext>
              </a:extLst>
            </p:cNvPr>
            <p:cNvGrpSpPr>
              <a:grpSpLocks/>
            </p:cNvGrpSpPr>
            <p:nvPr/>
          </p:nvGrpSpPr>
          <p:grpSpPr bwMode="auto">
            <a:xfrm>
              <a:off x="4747" y="994"/>
              <a:ext cx="581" cy="134"/>
              <a:chOff x="614" y="2568"/>
              <a:chExt cx="725" cy="139"/>
            </a:xfrm>
          </p:grpSpPr>
          <p:sp>
            <p:nvSpPr>
              <p:cNvPr id="967" name="AutoShape 435">
                <a:extLst>
                  <a:ext uri="{FF2B5EF4-FFF2-40B4-BE49-F238E27FC236}">
                    <a16:creationId xmlns:a16="http://schemas.microsoft.com/office/drawing/2014/main" id="{738D85AC-043C-754D-A78E-BACC8A48207E}"/>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68" name="AutoShape 436">
                <a:extLst>
                  <a:ext uri="{FF2B5EF4-FFF2-40B4-BE49-F238E27FC236}">
                    <a16:creationId xmlns:a16="http://schemas.microsoft.com/office/drawing/2014/main" id="{B76D4B9D-F7C8-E14E-9522-B51842A2DCD7}"/>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47" name="Rectangle 437">
              <a:extLst>
                <a:ext uri="{FF2B5EF4-FFF2-40B4-BE49-F238E27FC236}">
                  <a16:creationId xmlns:a16="http://schemas.microsoft.com/office/drawing/2014/main" id="{A121AF39-D190-9942-9112-F9B7373DD92F}"/>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48" name="Rectangle 438">
              <a:extLst>
                <a:ext uri="{FF2B5EF4-FFF2-40B4-BE49-F238E27FC236}">
                  <a16:creationId xmlns:a16="http://schemas.microsoft.com/office/drawing/2014/main" id="{9946FEDB-0B41-A441-8DFF-6C8F29D596E3}"/>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949" name="Group 439">
              <a:extLst>
                <a:ext uri="{FF2B5EF4-FFF2-40B4-BE49-F238E27FC236}">
                  <a16:creationId xmlns:a16="http://schemas.microsoft.com/office/drawing/2014/main" id="{087E5FE7-6DA0-E046-A8AD-270F21B72F4B}"/>
                </a:ext>
              </a:extLst>
            </p:cNvPr>
            <p:cNvGrpSpPr>
              <a:grpSpLocks/>
            </p:cNvGrpSpPr>
            <p:nvPr/>
          </p:nvGrpSpPr>
          <p:grpSpPr bwMode="auto">
            <a:xfrm>
              <a:off x="4735" y="1627"/>
              <a:ext cx="582" cy="151"/>
              <a:chOff x="614" y="2568"/>
              <a:chExt cx="725" cy="139"/>
            </a:xfrm>
          </p:grpSpPr>
          <p:sp>
            <p:nvSpPr>
              <p:cNvPr id="965" name="AutoShape 440">
                <a:extLst>
                  <a:ext uri="{FF2B5EF4-FFF2-40B4-BE49-F238E27FC236}">
                    <a16:creationId xmlns:a16="http://schemas.microsoft.com/office/drawing/2014/main" id="{039CD5C6-4A2D-F248-8B0E-32167F37202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66" name="AutoShape 441">
                <a:extLst>
                  <a:ext uri="{FF2B5EF4-FFF2-40B4-BE49-F238E27FC236}">
                    <a16:creationId xmlns:a16="http://schemas.microsoft.com/office/drawing/2014/main" id="{E70B0960-3C6E-5040-8F34-E0B99EDAF366}"/>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50" name="Freeform 442">
              <a:extLst>
                <a:ext uri="{FF2B5EF4-FFF2-40B4-BE49-F238E27FC236}">
                  <a16:creationId xmlns:a16="http://schemas.microsoft.com/office/drawing/2014/main" id="{17BD7AC4-5373-C941-88AB-B26440D32685}"/>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51" name="Group 443">
              <a:extLst>
                <a:ext uri="{FF2B5EF4-FFF2-40B4-BE49-F238E27FC236}">
                  <a16:creationId xmlns:a16="http://schemas.microsoft.com/office/drawing/2014/main" id="{C7BD3591-3619-7E4C-9B6A-55A758416E82}"/>
                </a:ext>
              </a:extLst>
            </p:cNvPr>
            <p:cNvGrpSpPr>
              <a:grpSpLocks/>
            </p:cNvGrpSpPr>
            <p:nvPr/>
          </p:nvGrpSpPr>
          <p:grpSpPr bwMode="auto">
            <a:xfrm>
              <a:off x="4739" y="1327"/>
              <a:ext cx="582" cy="139"/>
              <a:chOff x="614" y="2568"/>
              <a:chExt cx="725" cy="139"/>
            </a:xfrm>
          </p:grpSpPr>
          <p:sp>
            <p:nvSpPr>
              <p:cNvPr id="963" name="AutoShape 444">
                <a:extLst>
                  <a:ext uri="{FF2B5EF4-FFF2-40B4-BE49-F238E27FC236}">
                    <a16:creationId xmlns:a16="http://schemas.microsoft.com/office/drawing/2014/main" id="{C694EDB9-4E43-7042-9083-DC97B66DE3A3}"/>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64" name="AutoShape 445">
                <a:extLst>
                  <a:ext uri="{FF2B5EF4-FFF2-40B4-BE49-F238E27FC236}">
                    <a16:creationId xmlns:a16="http://schemas.microsoft.com/office/drawing/2014/main" id="{2AB5642F-0A02-6B42-AF90-50B0A18117A6}"/>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52" name="Rectangle 446">
              <a:extLst>
                <a:ext uri="{FF2B5EF4-FFF2-40B4-BE49-F238E27FC236}">
                  <a16:creationId xmlns:a16="http://schemas.microsoft.com/office/drawing/2014/main" id="{2AFCC6E7-BFA9-B440-8D4B-84D103A08926}"/>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53" name="Freeform 447">
              <a:extLst>
                <a:ext uri="{FF2B5EF4-FFF2-40B4-BE49-F238E27FC236}">
                  <a16:creationId xmlns:a16="http://schemas.microsoft.com/office/drawing/2014/main" id="{82204651-13E9-F04B-82D6-6A223B2E11E9}"/>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4" name="Freeform 448">
              <a:extLst>
                <a:ext uri="{FF2B5EF4-FFF2-40B4-BE49-F238E27FC236}">
                  <a16:creationId xmlns:a16="http://schemas.microsoft.com/office/drawing/2014/main" id="{6922DA35-3C04-774C-8ACF-153A173C658F}"/>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5" name="Oval 449">
              <a:extLst>
                <a:ext uri="{FF2B5EF4-FFF2-40B4-BE49-F238E27FC236}">
                  <a16:creationId xmlns:a16="http://schemas.microsoft.com/office/drawing/2014/main" id="{C23E4235-11FF-984D-A57A-C75AD14601A9}"/>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56" name="Freeform 450">
              <a:extLst>
                <a:ext uri="{FF2B5EF4-FFF2-40B4-BE49-F238E27FC236}">
                  <a16:creationId xmlns:a16="http://schemas.microsoft.com/office/drawing/2014/main" id="{59166102-C946-C84E-A8E6-A50DC889B2E2}"/>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7" name="AutoShape 451">
              <a:extLst>
                <a:ext uri="{FF2B5EF4-FFF2-40B4-BE49-F238E27FC236}">
                  <a16:creationId xmlns:a16="http://schemas.microsoft.com/office/drawing/2014/main" id="{DB6EAA21-8AC6-7643-85FF-FFC300E9E71D}"/>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58" name="AutoShape 452">
              <a:extLst>
                <a:ext uri="{FF2B5EF4-FFF2-40B4-BE49-F238E27FC236}">
                  <a16:creationId xmlns:a16="http://schemas.microsoft.com/office/drawing/2014/main" id="{15D9F3D2-6ED8-4C4F-BB56-E545BDE0C428}"/>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59" name="Oval 453">
              <a:extLst>
                <a:ext uri="{FF2B5EF4-FFF2-40B4-BE49-F238E27FC236}">
                  <a16:creationId xmlns:a16="http://schemas.microsoft.com/office/drawing/2014/main" id="{D05548EE-6B5D-D146-AE13-3B37C643B54E}"/>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60" name="Oval 454">
              <a:extLst>
                <a:ext uri="{FF2B5EF4-FFF2-40B4-BE49-F238E27FC236}">
                  <a16:creationId xmlns:a16="http://schemas.microsoft.com/office/drawing/2014/main" id="{BA9CDE26-F880-424F-ACDF-5A5386DB0843}"/>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961" name="Oval 455">
              <a:extLst>
                <a:ext uri="{FF2B5EF4-FFF2-40B4-BE49-F238E27FC236}">
                  <a16:creationId xmlns:a16="http://schemas.microsoft.com/office/drawing/2014/main" id="{ADD01E69-6DBA-9443-B258-925348F541E2}"/>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62" name="Rectangle 456">
              <a:extLst>
                <a:ext uri="{FF2B5EF4-FFF2-40B4-BE49-F238E27FC236}">
                  <a16:creationId xmlns:a16="http://schemas.microsoft.com/office/drawing/2014/main" id="{60515F24-76C5-D241-9374-EDF990578674}"/>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7" name="Group 316">
            <a:extLst>
              <a:ext uri="{FF2B5EF4-FFF2-40B4-BE49-F238E27FC236}">
                <a16:creationId xmlns:a16="http://schemas.microsoft.com/office/drawing/2014/main" id="{C425A84F-46B8-754A-9724-6E2F7CE21E32}"/>
              </a:ext>
            </a:extLst>
          </p:cNvPr>
          <p:cNvGrpSpPr/>
          <p:nvPr/>
        </p:nvGrpSpPr>
        <p:grpSpPr>
          <a:xfrm>
            <a:off x="7928343" y="3253082"/>
            <a:ext cx="616281" cy="869387"/>
            <a:chOff x="10910965" y="2513124"/>
            <a:chExt cx="586768" cy="904023"/>
          </a:xfrm>
        </p:grpSpPr>
        <p:sp>
          <p:nvSpPr>
            <p:cNvPr id="318" name="Rectangle 317">
              <a:extLst>
                <a:ext uri="{FF2B5EF4-FFF2-40B4-BE49-F238E27FC236}">
                  <a16:creationId xmlns:a16="http://schemas.microsoft.com/office/drawing/2014/main" id="{8936A3DE-03D8-EE46-B893-03954ECF8D91}"/>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19" name="Straight Connector 318">
              <a:extLst>
                <a:ext uri="{FF2B5EF4-FFF2-40B4-BE49-F238E27FC236}">
                  <a16:creationId xmlns:a16="http://schemas.microsoft.com/office/drawing/2014/main" id="{6D7E9975-BFAD-8342-A28D-A44C4EE2D551}"/>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A99EF4C-F055-BE41-BC0C-7222F834FC82}"/>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62BE39BD-E7EF-F549-B80A-D6DB578AC9F3}"/>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63E7FDF-996A-D047-B0F4-86BAA87A454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E5D22A11-B9BD-7D47-BC69-0B40AFC1DDE5}"/>
              </a:ext>
            </a:extLst>
          </p:cNvPr>
          <p:cNvCxnSpPr>
            <a:cxnSpLocks/>
          </p:cNvCxnSpPr>
          <p:nvPr/>
        </p:nvCxnSpPr>
        <p:spPr>
          <a:xfrm>
            <a:off x="3769031" y="4119717"/>
            <a:ext cx="1307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1" name="Group 457">
            <a:extLst>
              <a:ext uri="{FF2B5EF4-FFF2-40B4-BE49-F238E27FC236}">
                <a16:creationId xmlns:a16="http://schemas.microsoft.com/office/drawing/2014/main" id="{C6E45B59-E267-7B45-B2BC-74C688AEE131}"/>
              </a:ext>
            </a:extLst>
          </p:cNvPr>
          <p:cNvGrpSpPr>
            <a:grpSpLocks/>
          </p:cNvGrpSpPr>
          <p:nvPr/>
        </p:nvGrpSpPr>
        <p:grpSpPr bwMode="auto">
          <a:xfrm>
            <a:off x="3703638" y="3744959"/>
            <a:ext cx="231775" cy="441325"/>
            <a:chOff x="4140" y="429"/>
            <a:chExt cx="1425" cy="2396"/>
          </a:xfrm>
        </p:grpSpPr>
        <p:sp>
          <p:nvSpPr>
            <p:cNvPr id="972" name="Freeform 458">
              <a:extLst>
                <a:ext uri="{FF2B5EF4-FFF2-40B4-BE49-F238E27FC236}">
                  <a16:creationId xmlns:a16="http://schemas.microsoft.com/office/drawing/2014/main" id="{7DD04F7D-0DF7-5F46-95E0-951160D158F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73" name="Rectangle 459">
              <a:extLst>
                <a:ext uri="{FF2B5EF4-FFF2-40B4-BE49-F238E27FC236}">
                  <a16:creationId xmlns:a16="http://schemas.microsoft.com/office/drawing/2014/main" id="{A482EC7C-40E6-5541-87E2-CC0AD47E1583}"/>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74" name="Freeform 460">
              <a:extLst>
                <a:ext uri="{FF2B5EF4-FFF2-40B4-BE49-F238E27FC236}">
                  <a16:creationId xmlns:a16="http://schemas.microsoft.com/office/drawing/2014/main" id="{09B2489F-DA46-8142-BD8E-C1442F2160ED}"/>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75" name="Freeform 461">
              <a:extLst>
                <a:ext uri="{FF2B5EF4-FFF2-40B4-BE49-F238E27FC236}">
                  <a16:creationId xmlns:a16="http://schemas.microsoft.com/office/drawing/2014/main" id="{8560579B-50AA-8744-885F-62D076AE41F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76" name="Rectangle 462">
              <a:extLst>
                <a:ext uri="{FF2B5EF4-FFF2-40B4-BE49-F238E27FC236}">
                  <a16:creationId xmlns:a16="http://schemas.microsoft.com/office/drawing/2014/main" id="{981079A7-2423-4D45-ABF9-335D31DA3224}"/>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977" name="Group 463">
              <a:extLst>
                <a:ext uri="{FF2B5EF4-FFF2-40B4-BE49-F238E27FC236}">
                  <a16:creationId xmlns:a16="http://schemas.microsoft.com/office/drawing/2014/main" id="{F60D08F5-01A8-1B47-9530-A60B84910B0F}"/>
                </a:ext>
              </a:extLst>
            </p:cNvPr>
            <p:cNvGrpSpPr>
              <a:grpSpLocks/>
            </p:cNvGrpSpPr>
            <p:nvPr/>
          </p:nvGrpSpPr>
          <p:grpSpPr bwMode="auto">
            <a:xfrm>
              <a:off x="4749" y="668"/>
              <a:ext cx="581" cy="145"/>
              <a:chOff x="614" y="2568"/>
              <a:chExt cx="725" cy="139"/>
            </a:xfrm>
          </p:grpSpPr>
          <p:sp>
            <p:nvSpPr>
              <p:cNvPr id="1002" name="AutoShape 464">
                <a:extLst>
                  <a:ext uri="{FF2B5EF4-FFF2-40B4-BE49-F238E27FC236}">
                    <a16:creationId xmlns:a16="http://schemas.microsoft.com/office/drawing/2014/main" id="{3FACCA5F-6077-7140-A10F-814A4CEC8338}"/>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3" name="AutoShape 465">
                <a:extLst>
                  <a:ext uri="{FF2B5EF4-FFF2-40B4-BE49-F238E27FC236}">
                    <a16:creationId xmlns:a16="http://schemas.microsoft.com/office/drawing/2014/main" id="{F7CA1427-C3CB-EB4A-9376-38E19F4B8442}"/>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78" name="Rectangle 466">
              <a:extLst>
                <a:ext uri="{FF2B5EF4-FFF2-40B4-BE49-F238E27FC236}">
                  <a16:creationId xmlns:a16="http://schemas.microsoft.com/office/drawing/2014/main" id="{837C26C6-C274-5F4E-89AD-0D0A0063C5DB}"/>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979" name="Group 467">
              <a:extLst>
                <a:ext uri="{FF2B5EF4-FFF2-40B4-BE49-F238E27FC236}">
                  <a16:creationId xmlns:a16="http://schemas.microsoft.com/office/drawing/2014/main" id="{866E97C1-381B-D941-9CAC-1F7B64147C85}"/>
                </a:ext>
              </a:extLst>
            </p:cNvPr>
            <p:cNvGrpSpPr>
              <a:grpSpLocks/>
            </p:cNvGrpSpPr>
            <p:nvPr/>
          </p:nvGrpSpPr>
          <p:grpSpPr bwMode="auto">
            <a:xfrm>
              <a:off x="4747" y="994"/>
              <a:ext cx="581" cy="134"/>
              <a:chOff x="614" y="2568"/>
              <a:chExt cx="725" cy="139"/>
            </a:xfrm>
          </p:grpSpPr>
          <p:sp>
            <p:nvSpPr>
              <p:cNvPr id="1000" name="AutoShape 468">
                <a:extLst>
                  <a:ext uri="{FF2B5EF4-FFF2-40B4-BE49-F238E27FC236}">
                    <a16:creationId xmlns:a16="http://schemas.microsoft.com/office/drawing/2014/main" id="{089E79CA-EA5F-F845-8135-381DDCE2B7F6}"/>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1" name="AutoShape 469">
                <a:extLst>
                  <a:ext uri="{FF2B5EF4-FFF2-40B4-BE49-F238E27FC236}">
                    <a16:creationId xmlns:a16="http://schemas.microsoft.com/office/drawing/2014/main" id="{CEC382CF-D42E-C148-B554-D931AF3DAF63}"/>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80" name="Rectangle 470">
              <a:extLst>
                <a:ext uri="{FF2B5EF4-FFF2-40B4-BE49-F238E27FC236}">
                  <a16:creationId xmlns:a16="http://schemas.microsoft.com/office/drawing/2014/main" id="{39C56472-C924-2940-B17A-5BD33A2B2568}"/>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81" name="Rectangle 471">
              <a:extLst>
                <a:ext uri="{FF2B5EF4-FFF2-40B4-BE49-F238E27FC236}">
                  <a16:creationId xmlns:a16="http://schemas.microsoft.com/office/drawing/2014/main" id="{48693300-7BC2-F24F-A5EA-5EFC928E335A}"/>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982" name="Group 472">
              <a:extLst>
                <a:ext uri="{FF2B5EF4-FFF2-40B4-BE49-F238E27FC236}">
                  <a16:creationId xmlns:a16="http://schemas.microsoft.com/office/drawing/2014/main" id="{1BF7C429-6C5C-D54E-BD8C-1990AE08D8B1}"/>
                </a:ext>
              </a:extLst>
            </p:cNvPr>
            <p:cNvGrpSpPr>
              <a:grpSpLocks/>
            </p:cNvGrpSpPr>
            <p:nvPr/>
          </p:nvGrpSpPr>
          <p:grpSpPr bwMode="auto">
            <a:xfrm>
              <a:off x="4735" y="1627"/>
              <a:ext cx="582" cy="151"/>
              <a:chOff x="614" y="2568"/>
              <a:chExt cx="725" cy="139"/>
            </a:xfrm>
          </p:grpSpPr>
          <p:sp>
            <p:nvSpPr>
              <p:cNvPr id="998" name="AutoShape 473">
                <a:extLst>
                  <a:ext uri="{FF2B5EF4-FFF2-40B4-BE49-F238E27FC236}">
                    <a16:creationId xmlns:a16="http://schemas.microsoft.com/office/drawing/2014/main" id="{E12DA08F-762F-8A42-B411-55A6A73043E6}"/>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9" name="AutoShape 474">
                <a:extLst>
                  <a:ext uri="{FF2B5EF4-FFF2-40B4-BE49-F238E27FC236}">
                    <a16:creationId xmlns:a16="http://schemas.microsoft.com/office/drawing/2014/main" id="{4E5DD8A3-DB1E-5E48-9B40-9CDB93E2F533}"/>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83" name="Freeform 475">
              <a:extLst>
                <a:ext uri="{FF2B5EF4-FFF2-40B4-BE49-F238E27FC236}">
                  <a16:creationId xmlns:a16="http://schemas.microsoft.com/office/drawing/2014/main" id="{6338E658-2064-FE4D-8C90-608F5603D1B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84" name="Group 476">
              <a:extLst>
                <a:ext uri="{FF2B5EF4-FFF2-40B4-BE49-F238E27FC236}">
                  <a16:creationId xmlns:a16="http://schemas.microsoft.com/office/drawing/2014/main" id="{F51EBDA0-8B91-7542-8465-DBEA299056D6}"/>
                </a:ext>
              </a:extLst>
            </p:cNvPr>
            <p:cNvGrpSpPr>
              <a:grpSpLocks/>
            </p:cNvGrpSpPr>
            <p:nvPr/>
          </p:nvGrpSpPr>
          <p:grpSpPr bwMode="auto">
            <a:xfrm>
              <a:off x="4739" y="1327"/>
              <a:ext cx="582" cy="139"/>
              <a:chOff x="614" y="2568"/>
              <a:chExt cx="725" cy="139"/>
            </a:xfrm>
          </p:grpSpPr>
          <p:sp>
            <p:nvSpPr>
              <p:cNvPr id="996" name="AutoShape 477">
                <a:extLst>
                  <a:ext uri="{FF2B5EF4-FFF2-40B4-BE49-F238E27FC236}">
                    <a16:creationId xmlns:a16="http://schemas.microsoft.com/office/drawing/2014/main" id="{EF24BF5B-102B-C340-948F-D8918718BC85}"/>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7" name="AutoShape 478">
                <a:extLst>
                  <a:ext uri="{FF2B5EF4-FFF2-40B4-BE49-F238E27FC236}">
                    <a16:creationId xmlns:a16="http://schemas.microsoft.com/office/drawing/2014/main" id="{140E04CF-3812-F045-8D17-168F7B463C01}"/>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85" name="Rectangle 479">
              <a:extLst>
                <a:ext uri="{FF2B5EF4-FFF2-40B4-BE49-F238E27FC236}">
                  <a16:creationId xmlns:a16="http://schemas.microsoft.com/office/drawing/2014/main" id="{A84A63E1-DEDD-8D48-9DE3-A238F90EAF8E}"/>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86" name="Freeform 480">
              <a:extLst>
                <a:ext uri="{FF2B5EF4-FFF2-40B4-BE49-F238E27FC236}">
                  <a16:creationId xmlns:a16="http://schemas.microsoft.com/office/drawing/2014/main" id="{AA0561AD-7E9C-4449-BC28-22FE95411E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87" name="Freeform 481">
              <a:extLst>
                <a:ext uri="{FF2B5EF4-FFF2-40B4-BE49-F238E27FC236}">
                  <a16:creationId xmlns:a16="http://schemas.microsoft.com/office/drawing/2014/main" id="{4CD36BC2-CE3A-8647-BA74-07860429897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88" name="Oval 482">
              <a:extLst>
                <a:ext uri="{FF2B5EF4-FFF2-40B4-BE49-F238E27FC236}">
                  <a16:creationId xmlns:a16="http://schemas.microsoft.com/office/drawing/2014/main" id="{20A57E2B-584E-DA4B-8D86-672777B3E25D}"/>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89" name="Freeform 483">
              <a:extLst>
                <a:ext uri="{FF2B5EF4-FFF2-40B4-BE49-F238E27FC236}">
                  <a16:creationId xmlns:a16="http://schemas.microsoft.com/office/drawing/2014/main" id="{6FEFA449-FBC8-864C-B7D9-6DED5AB0CBD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90" name="AutoShape 484">
              <a:extLst>
                <a:ext uri="{FF2B5EF4-FFF2-40B4-BE49-F238E27FC236}">
                  <a16:creationId xmlns:a16="http://schemas.microsoft.com/office/drawing/2014/main" id="{4546C8B6-EBDA-5247-B1B0-B48DEBAFF978}"/>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1" name="AutoShape 485">
              <a:extLst>
                <a:ext uri="{FF2B5EF4-FFF2-40B4-BE49-F238E27FC236}">
                  <a16:creationId xmlns:a16="http://schemas.microsoft.com/office/drawing/2014/main" id="{C05FEF15-30BC-3D4D-8D0F-14F59AB04084}"/>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2" name="Oval 486">
              <a:extLst>
                <a:ext uri="{FF2B5EF4-FFF2-40B4-BE49-F238E27FC236}">
                  <a16:creationId xmlns:a16="http://schemas.microsoft.com/office/drawing/2014/main" id="{ECF2AD08-E62F-C24F-A0CB-5677D25F05B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3" name="Oval 487">
              <a:extLst>
                <a:ext uri="{FF2B5EF4-FFF2-40B4-BE49-F238E27FC236}">
                  <a16:creationId xmlns:a16="http://schemas.microsoft.com/office/drawing/2014/main" id="{CDAFBE24-E2D4-6545-BA87-78A5C4DCA02D}"/>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994" name="Oval 488">
              <a:extLst>
                <a:ext uri="{FF2B5EF4-FFF2-40B4-BE49-F238E27FC236}">
                  <a16:creationId xmlns:a16="http://schemas.microsoft.com/office/drawing/2014/main" id="{023AD650-7400-B34D-A1C1-EABEFBFD9C06}"/>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5" name="Rectangle 489">
              <a:extLst>
                <a:ext uri="{FF2B5EF4-FFF2-40B4-BE49-F238E27FC236}">
                  <a16:creationId xmlns:a16="http://schemas.microsoft.com/office/drawing/2014/main" id="{114EA38E-5873-E449-9C8C-82E6AEF3B7A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5" name="Group 344">
            <a:extLst>
              <a:ext uri="{FF2B5EF4-FFF2-40B4-BE49-F238E27FC236}">
                <a16:creationId xmlns:a16="http://schemas.microsoft.com/office/drawing/2014/main" id="{4B59543D-C5BA-F140-B187-9B5CD42038E3}"/>
              </a:ext>
            </a:extLst>
          </p:cNvPr>
          <p:cNvGrpSpPr/>
          <p:nvPr/>
        </p:nvGrpSpPr>
        <p:grpSpPr>
          <a:xfrm>
            <a:off x="4258034" y="5968846"/>
            <a:ext cx="476864" cy="255639"/>
            <a:chOff x="6859123" y="5156933"/>
            <a:chExt cx="456701" cy="226548"/>
          </a:xfrm>
        </p:grpSpPr>
        <p:sp>
          <p:nvSpPr>
            <p:cNvPr id="346" name="Rectangle 345">
              <a:extLst>
                <a:ext uri="{FF2B5EF4-FFF2-40B4-BE49-F238E27FC236}">
                  <a16:creationId xmlns:a16="http://schemas.microsoft.com/office/drawing/2014/main" id="{658633B4-7F85-9649-9D29-D4685E4D8FCE}"/>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47" name="Straight Connector 346">
              <a:extLst>
                <a:ext uri="{FF2B5EF4-FFF2-40B4-BE49-F238E27FC236}">
                  <a16:creationId xmlns:a16="http://schemas.microsoft.com/office/drawing/2014/main" id="{4AEFBFC0-69F4-0442-A5A5-AA6B13A5C54B}"/>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72565081-DC08-D043-A503-2FB6F949E0F0}"/>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EA8E45E-B3F3-194A-8A6B-678BE5CEA477}"/>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85A94CF9-243E-0C4E-A010-AF25D658F77B}"/>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AFCDC61C-4A1A-624B-86AF-7EC5B97EAFEE}"/>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CA58E5DA-8966-1E4E-B9CC-4D9206B74168}"/>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40B4CE1B-77BF-D040-87C6-2BE4B75297B8}"/>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4" name="Group 353">
            <a:extLst>
              <a:ext uri="{FF2B5EF4-FFF2-40B4-BE49-F238E27FC236}">
                <a16:creationId xmlns:a16="http://schemas.microsoft.com/office/drawing/2014/main" id="{1516B822-274C-9142-A594-3C026C13E15A}"/>
              </a:ext>
            </a:extLst>
          </p:cNvPr>
          <p:cNvGrpSpPr/>
          <p:nvPr/>
        </p:nvGrpSpPr>
        <p:grpSpPr>
          <a:xfrm rot="18977820">
            <a:off x="3960984" y="4842636"/>
            <a:ext cx="476864" cy="255639"/>
            <a:chOff x="6859123" y="5156933"/>
            <a:chExt cx="456701" cy="226548"/>
          </a:xfrm>
        </p:grpSpPr>
        <p:sp>
          <p:nvSpPr>
            <p:cNvPr id="355" name="Rectangle 354">
              <a:extLst>
                <a:ext uri="{FF2B5EF4-FFF2-40B4-BE49-F238E27FC236}">
                  <a16:creationId xmlns:a16="http://schemas.microsoft.com/office/drawing/2014/main" id="{FE73F339-8370-854D-865A-1DA3D42F8615}"/>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56" name="Straight Connector 355">
              <a:extLst>
                <a:ext uri="{FF2B5EF4-FFF2-40B4-BE49-F238E27FC236}">
                  <a16:creationId xmlns:a16="http://schemas.microsoft.com/office/drawing/2014/main" id="{25FCEF18-6C08-1D44-8B43-B9FEC5A1CF34}"/>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9609594-6D6C-CE4D-8793-7FF98E89AD96}"/>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A747F05-33BD-0A44-8A65-3557ACA73F90}"/>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E37B61E4-4606-D744-BD80-B5276B042207}"/>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A86704E3-8936-8944-BEA9-BB9821A64A8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0BA1282-3FA8-494B-AA57-9F64ED26BC74}"/>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7D842007-7272-0E4C-9DDC-59436F73AB80}"/>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5D4499A7-8331-374E-915F-6FB1150582B0}"/>
              </a:ext>
            </a:extLst>
          </p:cNvPr>
          <p:cNvGrpSpPr/>
          <p:nvPr/>
        </p:nvGrpSpPr>
        <p:grpSpPr>
          <a:xfrm>
            <a:off x="6120416" y="4464220"/>
            <a:ext cx="476864" cy="255639"/>
            <a:chOff x="6859123" y="5156933"/>
            <a:chExt cx="456701" cy="226548"/>
          </a:xfrm>
        </p:grpSpPr>
        <p:sp>
          <p:nvSpPr>
            <p:cNvPr id="364" name="Rectangle 363">
              <a:extLst>
                <a:ext uri="{FF2B5EF4-FFF2-40B4-BE49-F238E27FC236}">
                  <a16:creationId xmlns:a16="http://schemas.microsoft.com/office/drawing/2014/main" id="{9DDEEE95-0C6B-F045-B62F-C3DAD3AD7FF1}"/>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65" name="Straight Connector 364">
              <a:extLst>
                <a:ext uri="{FF2B5EF4-FFF2-40B4-BE49-F238E27FC236}">
                  <a16:creationId xmlns:a16="http://schemas.microsoft.com/office/drawing/2014/main" id="{5B7AA8AC-B89C-5B40-B520-2EC3B1B81D47}"/>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3EC321B7-E2DC-344E-9763-169EF6E841EF}"/>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3C94C832-11CE-A645-9806-C75AAA76D484}"/>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E60FF87F-4770-CA45-B8F3-84AAC6B9A4B3}"/>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43B3B5EF-ECA9-B64A-93C4-85466210C7F4}"/>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113028A7-6DC0-CF47-8C1B-CEF037BDA1AC}"/>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1AD6B8-9E8D-D448-AA1C-C19CC1452529}"/>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2" name="Group 371">
            <a:extLst>
              <a:ext uri="{FF2B5EF4-FFF2-40B4-BE49-F238E27FC236}">
                <a16:creationId xmlns:a16="http://schemas.microsoft.com/office/drawing/2014/main" id="{BC753510-FFCF-4444-A7BB-044870E26DD3}"/>
              </a:ext>
            </a:extLst>
          </p:cNvPr>
          <p:cNvGrpSpPr/>
          <p:nvPr/>
        </p:nvGrpSpPr>
        <p:grpSpPr>
          <a:xfrm rot="18857641">
            <a:off x="6110083" y="5317919"/>
            <a:ext cx="476864" cy="255639"/>
            <a:chOff x="6859123" y="5156933"/>
            <a:chExt cx="456701" cy="226548"/>
          </a:xfrm>
        </p:grpSpPr>
        <p:sp>
          <p:nvSpPr>
            <p:cNvPr id="373" name="Rectangle 372">
              <a:extLst>
                <a:ext uri="{FF2B5EF4-FFF2-40B4-BE49-F238E27FC236}">
                  <a16:creationId xmlns:a16="http://schemas.microsoft.com/office/drawing/2014/main" id="{A08E0DBC-4F5A-1745-BA9E-B4688EEBE8B2}"/>
                </a:ext>
              </a:extLst>
            </p:cNvPr>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74" name="Straight Connector 373">
              <a:extLst>
                <a:ext uri="{FF2B5EF4-FFF2-40B4-BE49-F238E27FC236}">
                  <a16:creationId xmlns:a16="http://schemas.microsoft.com/office/drawing/2014/main" id="{86CCF497-BBF5-1847-A54B-1D274EC1FBF2}"/>
                </a:ext>
              </a:extLst>
            </p:cNvPr>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4666C01-A459-0044-A0B0-3D22A107A0E3}"/>
                </a:ext>
              </a:extLst>
            </p:cNvPr>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5D8ECE7-4B34-8F48-B62B-54865BA7462D}"/>
                </a:ext>
              </a:extLst>
            </p:cNvPr>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85079C21-AA1B-2545-9071-BEE571A459AD}"/>
                </a:ext>
              </a:extLst>
            </p:cNvPr>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2D916BAD-87C0-6146-AB10-6650F08C5C71}"/>
                </a:ext>
              </a:extLst>
            </p:cNvPr>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3F49550F-F63A-B945-A97E-B7A0741AB278}"/>
                </a:ext>
              </a:extLst>
            </p:cNvPr>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2FDE63AE-3F8B-3D44-969E-074AE7DEAA97}"/>
                </a:ext>
              </a:extLst>
            </p:cNvPr>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08" name="Freeform 272">
            <a:extLst>
              <a:ext uri="{FF2B5EF4-FFF2-40B4-BE49-F238E27FC236}">
                <a16:creationId xmlns:a16="http://schemas.microsoft.com/office/drawing/2014/main" id="{CAFA60B5-CA3B-CE47-99B6-49C8AA15A522}"/>
              </a:ext>
            </a:extLst>
          </p:cNvPr>
          <p:cNvSpPr>
            <a:spLocks/>
          </p:cNvSpPr>
          <p:nvPr/>
        </p:nvSpPr>
        <p:spPr bwMode="auto">
          <a:xfrm>
            <a:off x="4455129" y="3198255"/>
            <a:ext cx="3305175" cy="2857500"/>
          </a:xfrm>
          <a:custGeom>
            <a:avLst/>
            <a:gdLst>
              <a:gd name="T0" fmla="*/ 0 w 5205"/>
              <a:gd name="T1" fmla="*/ 0 h 4500"/>
              <a:gd name="T2" fmla="*/ 0 w 5205"/>
              <a:gd name="T3" fmla="*/ 2147483647 h 4500"/>
              <a:gd name="T4" fmla="*/ 2147483647 w 5205"/>
              <a:gd name="T5" fmla="*/ 2147483647 h 4500"/>
              <a:gd name="T6" fmla="*/ 2147483647 w 5205"/>
              <a:gd name="T7" fmla="*/ 2147483647 h 4500"/>
              <a:gd name="T8" fmla="*/ 2147483647 w 5205"/>
              <a:gd name="T9" fmla="*/ 2147483647 h 4500"/>
              <a:gd name="T10" fmla="*/ 2147483647 w 5205"/>
              <a:gd name="T11" fmla="*/ 2147483647 h 4500"/>
              <a:gd name="T12" fmla="*/ 2147483647 w 5205"/>
              <a:gd name="T13" fmla="*/ 2147483647 h 4500"/>
              <a:gd name="T14" fmla="*/ 2147483647 w 5205"/>
              <a:gd name="T15" fmla="*/ 2147483647 h 4500"/>
              <a:gd name="T16" fmla="*/ 0 60000 65536"/>
              <a:gd name="T17" fmla="*/ 0 60000 65536"/>
              <a:gd name="T18" fmla="*/ 0 60000 65536"/>
              <a:gd name="T19" fmla="*/ 0 60000 65536"/>
              <a:gd name="T20" fmla="*/ 0 60000 65536"/>
              <a:gd name="T21" fmla="*/ 0 60000 65536"/>
              <a:gd name="T22" fmla="*/ 0 60000 65536"/>
              <a:gd name="T23" fmla="*/ 0 60000 65536"/>
              <a:gd name="connsiteX0" fmla="*/ 0 w 10000"/>
              <a:gd name="connsiteY0" fmla="*/ 0 h 10000"/>
              <a:gd name="connsiteX1" fmla="*/ 0 w 10000"/>
              <a:gd name="connsiteY1" fmla="*/ 2933 h 10000"/>
              <a:gd name="connsiteX2" fmla="*/ 2374 w 10000"/>
              <a:gd name="connsiteY2" fmla="*/ 2938 h 10000"/>
              <a:gd name="connsiteX3" fmla="*/ 951 w 10000"/>
              <a:gd name="connsiteY3" fmla="*/ 4533 h 10000"/>
              <a:gd name="connsiteX4" fmla="*/ 8674 w 10000"/>
              <a:gd name="connsiteY4" fmla="*/ 4700 h 10000"/>
              <a:gd name="connsiteX5" fmla="*/ 4265 w 10000"/>
              <a:gd name="connsiteY5" fmla="*/ 10000 h 10000"/>
              <a:gd name="connsiteX6" fmla="*/ 10000 w 10000"/>
              <a:gd name="connsiteY6" fmla="*/ 10000 h 10000"/>
              <a:gd name="connsiteX7" fmla="*/ 10000 w 10000"/>
              <a:gd name="connsiteY7" fmla="*/ 7567 h 10000"/>
              <a:gd name="connsiteX0" fmla="*/ 0 w 10000"/>
              <a:gd name="connsiteY0" fmla="*/ 0 h 10000"/>
              <a:gd name="connsiteX1" fmla="*/ 11 w 10000"/>
              <a:gd name="connsiteY1" fmla="*/ 2958 h 10000"/>
              <a:gd name="connsiteX2" fmla="*/ 2374 w 10000"/>
              <a:gd name="connsiteY2" fmla="*/ 2938 h 10000"/>
              <a:gd name="connsiteX3" fmla="*/ 951 w 10000"/>
              <a:gd name="connsiteY3" fmla="*/ 4533 h 10000"/>
              <a:gd name="connsiteX4" fmla="*/ 8674 w 10000"/>
              <a:gd name="connsiteY4" fmla="*/ 4700 h 10000"/>
              <a:gd name="connsiteX5" fmla="*/ 4265 w 10000"/>
              <a:gd name="connsiteY5" fmla="*/ 10000 h 10000"/>
              <a:gd name="connsiteX6" fmla="*/ 10000 w 10000"/>
              <a:gd name="connsiteY6" fmla="*/ 10000 h 10000"/>
              <a:gd name="connsiteX7" fmla="*/ 10000 w 10000"/>
              <a:gd name="connsiteY7" fmla="*/ 7567 h 10000"/>
              <a:gd name="connsiteX0" fmla="*/ 0 w 10000"/>
              <a:gd name="connsiteY0" fmla="*/ 0 h 10000"/>
              <a:gd name="connsiteX1" fmla="*/ 11 w 10000"/>
              <a:gd name="connsiteY1" fmla="*/ 2958 h 10000"/>
              <a:gd name="connsiteX2" fmla="*/ 2299 w 10000"/>
              <a:gd name="connsiteY2" fmla="*/ 2963 h 10000"/>
              <a:gd name="connsiteX3" fmla="*/ 951 w 10000"/>
              <a:gd name="connsiteY3" fmla="*/ 4533 h 10000"/>
              <a:gd name="connsiteX4" fmla="*/ 8674 w 10000"/>
              <a:gd name="connsiteY4" fmla="*/ 4700 h 10000"/>
              <a:gd name="connsiteX5" fmla="*/ 4265 w 10000"/>
              <a:gd name="connsiteY5" fmla="*/ 10000 h 10000"/>
              <a:gd name="connsiteX6" fmla="*/ 10000 w 10000"/>
              <a:gd name="connsiteY6" fmla="*/ 10000 h 10000"/>
              <a:gd name="connsiteX7" fmla="*/ 10000 w 10000"/>
              <a:gd name="connsiteY7" fmla="*/ 75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0" y="0"/>
                </a:moveTo>
                <a:cubicBezTo>
                  <a:pt x="4" y="986"/>
                  <a:pt x="7" y="1972"/>
                  <a:pt x="11" y="2958"/>
                </a:cubicBezTo>
                <a:lnTo>
                  <a:pt x="2299" y="2963"/>
                </a:lnTo>
                <a:lnTo>
                  <a:pt x="951" y="4533"/>
                </a:lnTo>
                <a:lnTo>
                  <a:pt x="8674" y="4700"/>
                </a:lnTo>
                <a:lnTo>
                  <a:pt x="4265" y="10000"/>
                </a:lnTo>
                <a:lnTo>
                  <a:pt x="10000" y="10000"/>
                </a:lnTo>
                <a:lnTo>
                  <a:pt x="10000" y="7567"/>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1" name="Group 10">
            <a:extLst>
              <a:ext uri="{FF2B5EF4-FFF2-40B4-BE49-F238E27FC236}">
                <a16:creationId xmlns:a16="http://schemas.microsoft.com/office/drawing/2014/main" id="{124C2353-8341-1E42-98B2-810BFB992383}"/>
              </a:ext>
            </a:extLst>
          </p:cNvPr>
          <p:cNvGrpSpPr/>
          <p:nvPr/>
        </p:nvGrpSpPr>
        <p:grpSpPr>
          <a:xfrm>
            <a:off x="2825750" y="3227434"/>
            <a:ext cx="5111145" cy="2933700"/>
            <a:chOff x="2825750" y="3227434"/>
            <a:chExt cx="5111145" cy="2933700"/>
          </a:xfrm>
        </p:grpSpPr>
        <p:grpSp>
          <p:nvGrpSpPr>
            <p:cNvPr id="860" name="Group 324">
              <a:extLst>
                <a:ext uri="{FF2B5EF4-FFF2-40B4-BE49-F238E27FC236}">
                  <a16:creationId xmlns:a16="http://schemas.microsoft.com/office/drawing/2014/main" id="{407BA615-EDD2-8A40-BE5B-0B090D092746}"/>
                </a:ext>
              </a:extLst>
            </p:cNvPr>
            <p:cNvGrpSpPr>
              <a:grpSpLocks/>
            </p:cNvGrpSpPr>
            <p:nvPr/>
          </p:nvGrpSpPr>
          <p:grpSpPr bwMode="auto">
            <a:xfrm>
              <a:off x="7844820" y="5350527"/>
              <a:ext cx="92075" cy="271462"/>
              <a:chOff x="10104" y="10005"/>
              <a:chExt cx="137" cy="411"/>
            </a:xfrm>
          </p:grpSpPr>
          <p:sp>
            <p:nvSpPr>
              <p:cNvPr id="861" name="Oval 325">
                <a:extLst>
                  <a:ext uri="{FF2B5EF4-FFF2-40B4-BE49-F238E27FC236}">
                    <a16:creationId xmlns:a16="http://schemas.microsoft.com/office/drawing/2014/main" id="{8B751E56-0C4B-D14C-945C-749546AA535F}"/>
                  </a:ext>
                </a:extLst>
              </p:cNvPr>
              <p:cNvSpPr>
                <a:spLocks noChangeArrowheads="1"/>
              </p:cNvSpPr>
              <p:nvPr/>
            </p:nvSpPr>
            <p:spPr bwMode="auto">
              <a:xfrm>
                <a:off x="10104" y="10005"/>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2" name="Oval 326">
                <a:extLst>
                  <a:ext uri="{FF2B5EF4-FFF2-40B4-BE49-F238E27FC236}">
                    <a16:creationId xmlns:a16="http://schemas.microsoft.com/office/drawing/2014/main" id="{342DEC42-734D-D54D-A9B5-89D44C4674AF}"/>
                  </a:ext>
                </a:extLst>
              </p:cNvPr>
              <p:cNvSpPr>
                <a:spLocks noChangeArrowheads="1"/>
              </p:cNvSpPr>
              <p:nvPr/>
            </p:nvSpPr>
            <p:spPr bwMode="auto">
              <a:xfrm>
                <a:off x="10104" y="10278"/>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854" name="Freeform 318">
              <a:extLst>
                <a:ext uri="{FF2B5EF4-FFF2-40B4-BE49-F238E27FC236}">
                  <a16:creationId xmlns:a16="http://schemas.microsoft.com/office/drawing/2014/main" id="{07189EA4-F824-494B-B957-3F54E942D2D2}"/>
                </a:ext>
              </a:extLst>
            </p:cNvPr>
            <p:cNvSpPr>
              <a:spLocks/>
            </p:cNvSpPr>
            <p:nvPr/>
          </p:nvSpPr>
          <p:spPr bwMode="auto">
            <a:xfrm>
              <a:off x="2825750" y="3227434"/>
              <a:ext cx="5067300" cy="2933700"/>
            </a:xfrm>
            <a:custGeom>
              <a:avLst/>
              <a:gdLst>
                <a:gd name="T0" fmla="*/ 2147483647 w 7980"/>
                <a:gd name="T1" fmla="*/ 2147483647 h 4620"/>
                <a:gd name="T2" fmla="*/ 2147483647 w 7980"/>
                <a:gd name="T3" fmla="*/ 2147483647 h 4620"/>
                <a:gd name="T4" fmla="*/ 0 w 7980"/>
                <a:gd name="T5" fmla="*/ 2147483647 h 4620"/>
                <a:gd name="T6" fmla="*/ 2147483647 w 7980"/>
                <a:gd name="T7" fmla="*/ 2147483647 h 4620"/>
                <a:gd name="T8" fmla="*/ 2147483647 w 7980"/>
                <a:gd name="T9" fmla="*/ 2147483647 h 4620"/>
                <a:gd name="T10" fmla="*/ 2147483647 w 7980"/>
                <a:gd name="T11" fmla="*/ 0 h 4620"/>
                <a:gd name="T12" fmla="*/ 0 60000 65536"/>
                <a:gd name="T13" fmla="*/ 0 60000 65536"/>
                <a:gd name="T14" fmla="*/ 0 60000 65536"/>
                <a:gd name="T15" fmla="*/ 0 60000 65536"/>
                <a:gd name="T16" fmla="*/ 0 60000 65536"/>
                <a:gd name="T17" fmla="*/ 0 60000 65536"/>
                <a:gd name="connsiteX0" fmla="*/ 9981 w 10000"/>
                <a:gd name="connsiteY0" fmla="*/ 7403 h 10000"/>
                <a:gd name="connsiteX1" fmla="*/ 10000 w 10000"/>
                <a:gd name="connsiteY1" fmla="*/ 10000 h 10000"/>
                <a:gd name="connsiteX2" fmla="*/ 0 w 10000"/>
                <a:gd name="connsiteY2" fmla="*/ 9968 h 10000"/>
                <a:gd name="connsiteX3" fmla="*/ 4154 w 10000"/>
                <a:gd name="connsiteY3" fmla="*/ 3214 h 10000"/>
                <a:gd name="connsiteX4" fmla="*/ 2965 w 10000"/>
                <a:gd name="connsiteY4" fmla="*/ 3221 h 10000"/>
                <a:gd name="connsiteX5" fmla="*/ 2951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9981" y="7403"/>
                  </a:moveTo>
                  <a:cubicBezTo>
                    <a:pt x="9987" y="8269"/>
                    <a:pt x="9994" y="9134"/>
                    <a:pt x="10000" y="10000"/>
                  </a:cubicBezTo>
                  <a:lnTo>
                    <a:pt x="0" y="9968"/>
                  </a:lnTo>
                  <a:lnTo>
                    <a:pt x="4154" y="3214"/>
                  </a:lnTo>
                  <a:lnTo>
                    <a:pt x="2965" y="3221"/>
                  </a:lnTo>
                  <a:cubicBezTo>
                    <a:pt x="2965" y="2171"/>
                    <a:pt x="2951" y="1050"/>
                    <a:pt x="2951" y="0"/>
                  </a:cubicBezTo>
                </a:path>
              </a:pathLst>
            </a:custGeom>
            <a:noFill/>
            <a:ln w="38100" cmpd="sng">
              <a:solidFill>
                <a:srgbClr val="FF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2" name="Group 11">
            <a:extLst>
              <a:ext uri="{FF2B5EF4-FFF2-40B4-BE49-F238E27FC236}">
                <a16:creationId xmlns:a16="http://schemas.microsoft.com/office/drawing/2014/main" id="{29A84814-4EB2-8F4D-8E06-375531045ECD}"/>
              </a:ext>
            </a:extLst>
          </p:cNvPr>
          <p:cNvGrpSpPr/>
          <p:nvPr/>
        </p:nvGrpSpPr>
        <p:grpSpPr>
          <a:xfrm>
            <a:off x="2352785" y="3322684"/>
            <a:ext cx="5785267" cy="2890693"/>
            <a:chOff x="2437534" y="3327145"/>
            <a:chExt cx="5785267" cy="2890693"/>
          </a:xfrm>
        </p:grpSpPr>
        <p:grpSp>
          <p:nvGrpSpPr>
            <p:cNvPr id="857" name="Group 321">
              <a:extLst>
                <a:ext uri="{FF2B5EF4-FFF2-40B4-BE49-F238E27FC236}">
                  <a16:creationId xmlns:a16="http://schemas.microsoft.com/office/drawing/2014/main" id="{96A8E8FE-EFA0-384B-BEBD-786291E65751}"/>
                </a:ext>
              </a:extLst>
            </p:cNvPr>
            <p:cNvGrpSpPr>
              <a:grpSpLocks/>
            </p:cNvGrpSpPr>
            <p:nvPr/>
          </p:nvGrpSpPr>
          <p:grpSpPr bwMode="auto">
            <a:xfrm>
              <a:off x="2437534" y="5122909"/>
              <a:ext cx="92465" cy="271463"/>
              <a:chOff x="10192" y="10005"/>
              <a:chExt cx="140" cy="411"/>
            </a:xfrm>
          </p:grpSpPr>
          <p:sp>
            <p:nvSpPr>
              <p:cNvPr id="858" name="Oval 322">
                <a:extLst>
                  <a:ext uri="{FF2B5EF4-FFF2-40B4-BE49-F238E27FC236}">
                    <a16:creationId xmlns:a16="http://schemas.microsoft.com/office/drawing/2014/main" id="{657A2D62-DEBC-024A-A3D2-BBFF1F270141}"/>
                  </a:ext>
                </a:extLst>
              </p:cNvPr>
              <p:cNvSpPr>
                <a:spLocks noChangeArrowheads="1"/>
              </p:cNvSpPr>
              <p:nvPr/>
            </p:nvSpPr>
            <p:spPr bwMode="auto">
              <a:xfrm>
                <a:off x="10195" y="10005"/>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9" name="Oval 323">
                <a:extLst>
                  <a:ext uri="{FF2B5EF4-FFF2-40B4-BE49-F238E27FC236}">
                    <a16:creationId xmlns:a16="http://schemas.microsoft.com/office/drawing/2014/main" id="{BE20FDB8-C5B5-B94B-A64D-36960F83238A}"/>
                  </a:ext>
                </a:extLst>
              </p:cNvPr>
              <p:cNvSpPr>
                <a:spLocks noChangeArrowheads="1"/>
              </p:cNvSpPr>
              <p:nvPr/>
            </p:nvSpPr>
            <p:spPr bwMode="auto">
              <a:xfrm>
                <a:off x="10192" y="10278"/>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855" name="Freeform 319">
              <a:extLst>
                <a:ext uri="{FF2B5EF4-FFF2-40B4-BE49-F238E27FC236}">
                  <a16:creationId xmlns:a16="http://schemas.microsoft.com/office/drawing/2014/main" id="{EAE73056-B5F0-9442-A833-AEE6F289ABD3}"/>
                </a:ext>
              </a:extLst>
            </p:cNvPr>
            <p:cNvSpPr>
              <a:spLocks/>
            </p:cNvSpPr>
            <p:nvPr/>
          </p:nvSpPr>
          <p:spPr bwMode="auto">
            <a:xfrm>
              <a:off x="2479226" y="3327145"/>
              <a:ext cx="5743575" cy="2890693"/>
            </a:xfrm>
            <a:custGeom>
              <a:avLst/>
              <a:gdLst>
                <a:gd name="T0" fmla="*/ 0 w 9045"/>
                <a:gd name="T1" fmla="*/ 2147483647 h 4545"/>
                <a:gd name="T2" fmla="*/ 0 w 9045"/>
                <a:gd name="T3" fmla="*/ 2147483647 h 4545"/>
                <a:gd name="T4" fmla="*/ 2147483647 w 9045"/>
                <a:gd name="T5" fmla="*/ 2147483647 h 4545"/>
                <a:gd name="T6" fmla="*/ 2147483647 w 9045"/>
                <a:gd name="T7" fmla="*/ 2147483647 h 4545"/>
                <a:gd name="T8" fmla="*/ 2147483647 w 9045"/>
                <a:gd name="T9" fmla="*/ 2147483647 h 4545"/>
                <a:gd name="T10" fmla="*/ 2147483647 w 9045"/>
                <a:gd name="T11" fmla="*/ 2147483647 h 4545"/>
                <a:gd name="T12" fmla="*/ 2147483647 w 9045"/>
                <a:gd name="T13" fmla="*/ 2147483647 h 4545"/>
                <a:gd name="T14" fmla="*/ 2147483647 w 9045"/>
                <a:gd name="T15" fmla="*/ 0 h 4545"/>
                <a:gd name="T16" fmla="*/ 0 60000 65536"/>
                <a:gd name="T17" fmla="*/ 0 60000 65536"/>
                <a:gd name="T18" fmla="*/ 0 60000 65536"/>
                <a:gd name="T19" fmla="*/ 0 60000 65536"/>
                <a:gd name="T20" fmla="*/ 0 60000 65536"/>
                <a:gd name="T21" fmla="*/ 0 60000 65536"/>
                <a:gd name="T22" fmla="*/ 0 60000 65536"/>
                <a:gd name="T23" fmla="*/ 0 60000 65536"/>
                <a:gd name="connsiteX0" fmla="*/ 0 w 10000"/>
                <a:gd name="connsiteY0" fmla="*/ 6337 h 10028"/>
                <a:gd name="connsiteX1" fmla="*/ 0 w 10000"/>
                <a:gd name="connsiteY1" fmla="*/ 10028 h 10028"/>
                <a:gd name="connsiteX2" fmla="*/ 978 w 10000"/>
                <a:gd name="connsiteY2" fmla="*/ 10000 h 10028"/>
                <a:gd name="connsiteX3" fmla="*/ 3881 w 10000"/>
                <a:gd name="connsiteY3" fmla="*/ 4422 h 10028"/>
                <a:gd name="connsiteX4" fmla="*/ 7894 w 10000"/>
                <a:gd name="connsiteY4" fmla="*/ 4521 h 10028"/>
                <a:gd name="connsiteX5" fmla="*/ 9005 w 10000"/>
                <a:gd name="connsiteY5" fmla="*/ 2244 h 10028"/>
                <a:gd name="connsiteX6" fmla="*/ 10000 w 10000"/>
                <a:gd name="connsiteY6" fmla="*/ 2244 h 10028"/>
                <a:gd name="connsiteX7" fmla="*/ 9967 w 10000"/>
                <a:gd name="connsiteY7" fmla="*/ 0 h 10028"/>
                <a:gd name="connsiteX0" fmla="*/ 0 w 10000"/>
                <a:gd name="connsiteY0" fmla="*/ 6337 h 10000"/>
                <a:gd name="connsiteX1" fmla="*/ 6 w 10000"/>
                <a:gd name="connsiteY1" fmla="*/ 9979 h 10000"/>
                <a:gd name="connsiteX2" fmla="*/ 978 w 10000"/>
                <a:gd name="connsiteY2" fmla="*/ 10000 h 10000"/>
                <a:gd name="connsiteX3" fmla="*/ 3881 w 10000"/>
                <a:gd name="connsiteY3" fmla="*/ 4422 h 10000"/>
                <a:gd name="connsiteX4" fmla="*/ 7894 w 10000"/>
                <a:gd name="connsiteY4" fmla="*/ 4521 h 10000"/>
                <a:gd name="connsiteX5" fmla="*/ 9005 w 10000"/>
                <a:gd name="connsiteY5" fmla="*/ 2244 h 10000"/>
                <a:gd name="connsiteX6" fmla="*/ 10000 w 10000"/>
                <a:gd name="connsiteY6" fmla="*/ 2244 h 10000"/>
                <a:gd name="connsiteX7" fmla="*/ 9967 w 10000"/>
                <a:gd name="connsiteY7" fmla="*/ 0 h 10000"/>
                <a:gd name="connsiteX0" fmla="*/ 0 w 10000"/>
                <a:gd name="connsiteY0" fmla="*/ 6337 h 10016"/>
                <a:gd name="connsiteX1" fmla="*/ 0 w 10000"/>
                <a:gd name="connsiteY1" fmla="*/ 10016 h 10016"/>
                <a:gd name="connsiteX2" fmla="*/ 978 w 10000"/>
                <a:gd name="connsiteY2" fmla="*/ 10000 h 10016"/>
                <a:gd name="connsiteX3" fmla="*/ 3881 w 10000"/>
                <a:gd name="connsiteY3" fmla="*/ 4422 h 10016"/>
                <a:gd name="connsiteX4" fmla="*/ 7894 w 10000"/>
                <a:gd name="connsiteY4" fmla="*/ 4521 h 10016"/>
                <a:gd name="connsiteX5" fmla="*/ 9005 w 10000"/>
                <a:gd name="connsiteY5" fmla="*/ 2244 h 10016"/>
                <a:gd name="connsiteX6" fmla="*/ 10000 w 10000"/>
                <a:gd name="connsiteY6" fmla="*/ 2244 h 10016"/>
                <a:gd name="connsiteX7" fmla="*/ 9967 w 10000"/>
                <a:gd name="connsiteY7" fmla="*/ 0 h 1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16">
                  <a:moveTo>
                    <a:pt x="0" y="6337"/>
                  </a:moveTo>
                  <a:lnTo>
                    <a:pt x="0" y="10016"/>
                  </a:lnTo>
                  <a:lnTo>
                    <a:pt x="978" y="10000"/>
                  </a:lnTo>
                  <a:lnTo>
                    <a:pt x="3881" y="4422"/>
                  </a:lnTo>
                  <a:lnTo>
                    <a:pt x="7894" y="4521"/>
                  </a:lnTo>
                  <a:lnTo>
                    <a:pt x="9005" y="2244"/>
                  </a:lnTo>
                  <a:lnTo>
                    <a:pt x="10000" y="2244"/>
                  </a:lnTo>
                  <a:lnTo>
                    <a:pt x="9967" y="0"/>
                  </a:lnTo>
                </a:path>
              </a:pathLst>
            </a:custGeom>
            <a:noFill/>
            <a:ln w="38100"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4" name="Group 13">
            <a:extLst>
              <a:ext uri="{FF2B5EF4-FFF2-40B4-BE49-F238E27FC236}">
                <a16:creationId xmlns:a16="http://schemas.microsoft.com/office/drawing/2014/main" id="{2D26D03E-1B92-E348-844D-C23EB11A6728}"/>
              </a:ext>
            </a:extLst>
          </p:cNvPr>
          <p:cNvGrpSpPr/>
          <p:nvPr/>
        </p:nvGrpSpPr>
        <p:grpSpPr>
          <a:xfrm>
            <a:off x="2549524" y="3308080"/>
            <a:ext cx="5828945" cy="2729229"/>
            <a:chOff x="2549524" y="3308080"/>
            <a:chExt cx="5828945" cy="2729229"/>
          </a:xfrm>
        </p:grpSpPr>
        <p:sp>
          <p:nvSpPr>
            <p:cNvPr id="856" name="Freeform 320">
              <a:extLst>
                <a:ext uri="{FF2B5EF4-FFF2-40B4-BE49-F238E27FC236}">
                  <a16:creationId xmlns:a16="http://schemas.microsoft.com/office/drawing/2014/main" id="{80105AF2-C1A5-E84F-BA91-D808D14D1904}"/>
                </a:ext>
              </a:extLst>
            </p:cNvPr>
            <p:cNvSpPr>
              <a:spLocks/>
            </p:cNvSpPr>
            <p:nvPr/>
          </p:nvSpPr>
          <p:spPr bwMode="auto">
            <a:xfrm>
              <a:off x="2549524" y="3370309"/>
              <a:ext cx="5787725" cy="2667000"/>
            </a:xfrm>
            <a:custGeom>
              <a:avLst/>
              <a:gdLst>
                <a:gd name="T0" fmla="*/ 0 w 9120"/>
                <a:gd name="T1" fmla="*/ 2147483647 h 4201"/>
                <a:gd name="T2" fmla="*/ 0 w 9120"/>
                <a:gd name="T3" fmla="*/ 2147483647 h 4201"/>
                <a:gd name="T4" fmla="*/ 2147483647 w 9120"/>
                <a:gd name="T5" fmla="*/ 2147483647 h 4201"/>
                <a:gd name="T6" fmla="*/ 2147483647 w 9120"/>
                <a:gd name="T7" fmla="*/ 2147483647 h 4201"/>
                <a:gd name="T8" fmla="*/ 2147483647 w 9120"/>
                <a:gd name="T9" fmla="*/ 2147483647 h 4201"/>
                <a:gd name="T10" fmla="*/ 2147483647 w 9120"/>
                <a:gd name="T11" fmla="*/ 0 h 4201"/>
                <a:gd name="T12" fmla="*/ 0 60000 65536"/>
                <a:gd name="T13" fmla="*/ 0 60000 65536"/>
                <a:gd name="T14" fmla="*/ 0 60000 65536"/>
                <a:gd name="T15" fmla="*/ 0 60000 65536"/>
                <a:gd name="T16" fmla="*/ 0 60000 65536"/>
                <a:gd name="T17" fmla="*/ 0 60000 65536"/>
                <a:gd name="connsiteX0" fmla="*/ 0 w 9994"/>
                <a:gd name="connsiteY0" fmla="*/ 6715 h 10000"/>
                <a:gd name="connsiteX1" fmla="*/ 0 w 9994"/>
                <a:gd name="connsiteY1" fmla="*/ 10000 h 10000"/>
                <a:gd name="connsiteX2" fmla="*/ 5362 w 9994"/>
                <a:gd name="connsiteY2" fmla="*/ 10000 h 10000"/>
                <a:gd name="connsiteX3" fmla="*/ 8832 w 9994"/>
                <a:gd name="connsiteY3" fmla="*/ 2502 h 10000"/>
                <a:gd name="connsiteX4" fmla="*/ 9994 w 9994"/>
                <a:gd name="connsiteY4" fmla="*/ 2505 h 10000"/>
                <a:gd name="connsiteX5" fmla="*/ 9984 w 9994"/>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4" h="10000">
                  <a:moveTo>
                    <a:pt x="0" y="6715"/>
                  </a:moveTo>
                  <a:lnTo>
                    <a:pt x="0" y="10000"/>
                  </a:lnTo>
                  <a:lnTo>
                    <a:pt x="5362" y="10000"/>
                  </a:lnTo>
                  <a:lnTo>
                    <a:pt x="8832" y="2502"/>
                  </a:lnTo>
                  <a:lnTo>
                    <a:pt x="9994" y="2505"/>
                  </a:lnTo>
                  <a:cubicBezTo>
                    <a:pt x="9989" y="1648"/>
                    <a:pt x="9989" y="857"/>
                    <a:pt x="9984" y="0"/>
                  </a:cubicBezTo>
                </a:path>
              </a:pathLst>
            </a:custGeom>
            <a:noFill/>
            <a:ln w="38100" cmpd="sng">
              <a:solidFill>
                <a:srgbClr val="00B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 name="Oval 12">
              <a:extLst>
                <a:ext uri="{FF2B5EF4-FFF2-40B4-BE49-F238E27FC236}">
                  <a16:creationId xmlns:a16="http://schemas.microsoft.com/office/drawing/2014/main" id="{D6207C71-6CD5-544B-8519-3A3DCC4703F2}"/>
                </a:ext>
              </a:extLst>
            </p:cNvPr>
            <p:cNvSpPr/>
            <p:nvPr/>
          </p:nvSpPr>
          <p:spPr>
            <a:xfrm>
              <a:off x="8286088" y="3308080"/>
              <a:ext cx="88262" cy="882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4" name="Oval 383">
              <a:extLst>
                <a:ext uri="{FF2B5EF4-FFF2-40B4-BE49-F238E27FC236}">
                  <a16:creationId xmlns:a16="http://schemas.microsoft.com/office/drawing/2014/main" id="{9652FEC3-4BD4-274E-A52B-3C77A8ED251B}"/>
                </a:ext>
              </a:extLst>
            </p:cNvPr>
            <p:cNvSpPr/>
            <p:nvPr/>
          </p:nvSpPr>
          <p:spPr>
            <a:xfrm>
              <a:off x="8290207" y="3467541"/>
              <a:ext cx="88262" cy="882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Oval 2">
            <a:extLst>
              <a:ext uri="{FF2B5EF4-FFF2-40B4-BE49-F238E27FC236}">
                <a16:creationId xmlns:a16="http://schemas.microsoft.com/office/drawing/2014/main" id="{530F87D0-D169-7740-904C-F6E74D29E96F}"/>
              </a:ext>
            </a:extLst>
          </p:cNvPr>
          <p:cNvSpPr/>
          <p:nvPr/>
        </p:nvSpPr>
        <p:spPr>
          <a:xfrm>
            <a:off x="5476775" y="4215866"/>
            <a:ext cx="1530417" cy="789271"/>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0" name="Oval 279">
            <a:extLst>
              <a:ext uri="{FF2B5EF4-FFF2-40B4-BE49-F238E27FC236}">
                <a16:creationId xmlns:a16="http://schemas.microsoft.com/office/drawing/2014/main" id="{B439597C-D72F-F94A-933D-5ED9634D8F28}"/>
              </a:ext>
            </a:extLst>
          </p:cNvPr>
          <p:cNvSpPr/>
          <p:nvPr/>
        </p:nvSpPr>
        <p:spPr>
          <a:xfrm>
            <a:off x="5725428" y="4965032"/>
            <a:ext cx="1530417" cy="789271"/>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1" name="Slide Number Placeholder 2">
            <a:extLst>
              <a:ext uri="{FF2B5EF4-FFF2-40B4-BE49-F238E27FC236}">
                <a16:creationId xmlns:a16="http://schemas.microsoft.com/office/drawing/2014/main" id="{37102000-08EB-2645-9400-410F30EEEA5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107</a:t>
            </a:fld>
            <a:endParaRPr lang="en-US" dirty="0"/>
          </a:p>
        </p:txBody>
      </p:sp>
    </p:spTree>
    <p:extLst>
      <p:ext uri="{BB962C8B-B14F-4D97-AF65-F5344CB8AC3E}">
        <p14:creationId xmlns:p14="http://schemas.microsoft.com/office/powerpoint/2010/main" val="206785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dissolve">
                                      <p:cBhvr>
                                        <p:cTn id="7" dur="500"/>
                                        <p:tgtEl>
                                          <p:spTgt spid="8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0"/>
                                        </p:tgtEl>
                                        <p:attrNameLst>
                                          <p:attrName>style.visibility</p:attrName>
                                        </p:attrNameLst>
                                      </p:cBhvr>
                                      <p:to>
                                        <p:strVal val="visible"/>
                                      </p:to>
                                    </p:set>
                                    <p:animEffect transition="in" filter="dissolve">
                                      <p:cBhvr>
                                        <p:cTn id="45" dur="500"/>
                                        <p:tgtEl>
                                          <p:spTgt spid="280"/>
                                        </p:tgtEl>
                                      </p:cBhvr>
                                    </p:animEffect>
                                  </p:childTnLst>
                                </p:cTn>
                              </p:par>
                              <p:par>
                                <p:cTn id="46" presetID="9" presetClass="exit" presetSubtype="0" fill="hold" grpId="1" nodeType="withEffect">
                                  <p:stCondLst>
                                    <p:cond delay="0"/>
                                  </p:stCondLst>
                                  <p:childTnLst>
                                    <p:animEffect transition="out" filter="dissolv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1" nodeType="clickEffect">
                                  <p:stCondLst>
                                    <p:cond delay="0"/>
                                  </p:stCondLst>
                                  <p:childTnLst>
                                    <p:animEffect transition="out" filter="dissolve">
                                      <p:cBhvr>
                                        <p:cTn id="52" dur="500"/>
                                        <p:tgtEl>
                                          <p:spTgt spid="280"/>
                                        </p:tgtEl>
                                      </p:cBhvr>
                                    </p:animEffect>
                                    <p:set>
                                      <p:cBhvr>
                                        <p:cTn id="53" dur="1" fill="hold">
                                          <p:stCondLst>
                                            <p:cond delay="499"/>
                                          </p:stCondLst>
                                        </p:cTn>
                                        <p:tgtEl>
                                          <p:spTgt spid="28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74"/>
                                        </p:tgtEl>
                                        <p:attrNameLst>
                                          <p:attrName>style.visibility</p:attrName>
                                        </p:attrNameLst>
                                      </p:cBhvr>
                                      <p:to>
                                        <p:strVal val="visible"/>
                                      </p:to>
                                    </p:set>
                                    <p:animEffect transition="in" filter="dissolve">
                                      <p:cBhvr>
                                        <p:cTn id="58" dur="500"/>
                                        <p:tgtEl>
                                          <p:spTgt spid="17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76"/>
                                        </p:tgtEl>
                                        <p:attrNameLst>
                                          <p:attrName>style.visibility</p:attrName>
                                        </p:attrNameLst>
                                      </p:cBhvr>
                                      <p:to>
                                        <p:strVal val="visible"/>
                                      </p:to>
                                    </p:set>
                                    <p:animEffect transition="in" filter="dissolve">
                                      <p:cBhvr>
                                        <p:cTn id="63"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6" grpId="0"/>
      <p:bldP spid="808" grpId="0" animBg="1"/>
      <p:bldP spid="3" grpId="0" animBg="1"/>
      <p:bldP spid="3" grpId="1" animBg="1"/>
      <p:bldP spid="280" grpId="0" animBg="1"/>
      <p:bldP spid="280"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5C333110-16C5-1F49-87A1-51E13B44D652}"/>
              </a:ext>
            </a:extLst>
          </p:cNvPr>
          <p:cNvGrpSpPr/>
          <p:nvPr/>
        </p:nvGrpSpPr>
        <p:grpSpPr>
          <a:xfrm>
            <a:off x="9193161" y="2984089"/>
            <a:ext cx="357600" cy="634183"/>
            <a:chOff x="10910965" y="2513124"/>
            <a:chExt cx="586768" cy="904023"/>
          </a:xfrm>
        </p:grpSpPr>
        <p:sp>
          <p:nvSpPr>
            <p:cNvPr id="142" name="Rectangle 141">
              <a:extLst>
                <a:ext uri="{FF2B5EF4-FFF2-40B4-BE49-F238E27FC236}">
                  <a16:creationId xmlns:a16="http://schemas.microsoft.com/office/drawing/2014/main" id="{D39C72B5-C664-444F-8783-AE333F94F966}"/>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3" name="Straight Connector 142">
              <a:extLst>
                <a:ext uri="{FF2B5EF4-FFF2-40B4-BE49-F238E27FC236}">
                  <a16:creationId xmlns:a16="http://schemas.microsoft.com/office/drawing/2014/main" id="{CE55ED2F-C650-8E4E-9989-622310E7946A}"/>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F1AA6DE-FC27-734F-AC8C-66592ADC486C}"/>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0C86220-936C-4748-A868-3C32EF039680}"/>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D04054C-E979-0042-B411-8DB50C4331E3}"/>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B8BDB9D2-287F-754F-8C7F-712CB3612986}"/>
              </a:ext>
            </a:extLst>
          </p:cNvPr>
          <p:cNvGrpSpPr/>
          <p:nvPr/>
        </p:nvGrpSpPr>
        <p:grpSpPr>
          <a:xfrm>
            <a:off x="6047012" y="2820091"/>
            <a:ext cx="357600" cy="634183"/>
            <a:chOff x="10910965" y="2513124"/>
            <a:chExt cx="586768" cy="904023"/>
          </a:xfrm>
        </p:grpSpPr>
        <p:sp>
          <p:nvSpPr>
            <p:cNvPr id="148" name="Rectangle 147">
              <a:extLst>
                <a:ext uri="{FF2B5EF4-FFF2-40B4-BE49-F238E27FC236}">
                  <a16:creationId xmlns:a16="http://schemas.microsoft.com/office/drawing/2014/main" id="{EE3BC656-1F15-3541-918F-24CF2A2E071D}"/>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9" name="Straight Connector 148">
              <a:extLst>
                <a:ext uri="{FF2B5EF4-FFF2-40B4-BE49-F238E27FC236}">
                  <a16:creationId xmlns:a16="http://schemas.microsoft.com/office/drawing/2014/main" id="{853E85B6-B0C8-D24B-BE44-7D9478E30C38}"/>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A45F3A6-BF61-9045-BFD6-D3A2D0CD2A98}"/>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2530D69-F493-4E48-8140-12C10649D561}"/>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F1EE9AD-9FC6-B545-993A-ACB9A560CEC4}"/>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DF0637CA-B847-8F48-B8C9-B75401E386A2}"/>
              </a:ext>
            </a:extLst>
          </p:cNvPr>
          <p:cNvGrpSpPr/>
          <p:nvPr/>
        </p:nvGrpSpPr>
        <p:grpSpPr>
          <a:xfrm>
            <a:off x="7166228" y="1579986"/>
            <a:ext cx="357600" cy="634183"/>
            <a:chOff x="10910965" y="2513124"/>
            <a:chExt cx="586768" cy="904023"/>
          </a:xfrm>
        </p:grpSpPr>
        <p:sp>
          <p:nvSpPr>
            <p:cNvPr id="154" name="Rectangle 153">
              <a:extLst>
                <a:ext uri="{FF2B5EF4-FFF2-40B4-BE49-F238E27FC236}">
                  <a16:creationId xmlns:a16="http://schemas.microsoft.com/office/drawing/2014/main" id="{25C5448A-6ED9-EE42-9728-2323C1ED468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5" name="Straight Connector 154">
              <a:extLst>
                <a:ext uri="{FF2B5EF4-FFF2-40B4-BE49-F238E27FC236}">
                  <a16:creationId xmlns:a16="http://schemas.microsoft.com/office/drawing/2014/main" id="{3FC0DCC4-367A-2146-B613-0903C21C5BD6}"/>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280A75E-CB9B-DC4F-8F63-B45DE54CC164}"/>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F34DC55-4A05-B149-B892-06B268742368}"/>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03A8014-0C89-5D42-802F-09680D5C4DF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2" name="Line 113">
            <a:extLst>
              <a:ext uri="{FF2B5EF4-FFF2-40B4-BE49-F238E27FC236}">
                <a16:creationId xmlns:a16="http://schemas.microsoft.com/office/drawing/2014/main" id="{8838B4E2-A532-6E47-AEF4-14729C32AA16}"/>
              </a:ext>
            </a:extLst>
          </p:cNvPr>
          <p:cNvSpPr>
            <a:spLocks noChangeShapeType="1"/>
          </p:cNvSpPr>
          <p:nvPr/>
        </p:nvSpPr>
        <p:spPr bwMode="auto">
          <a:xfrm flipH="1">
            <a:off x="9257399" y="2242311"/>
            <a:ext cx="26037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5" name="Group 134">
            <a:extLst>
              <a:ext uri="{FF2B5EF4-FFF2-40B4-BE49-F238E27FC236}">
                <a16:creationId xmlns:a16="http://schemas.microsoft.com/office/drawing/2014/main" id="{DEE32A2E-E3E8-974C-B050-845CA4991CE8}"/>
              </a:ext>
            </a:extLst>
          </p:cNvPr>
          <p:cNvGrpSpPr/>
          <p:nvPr/>
        </p:nvGrpSpPr>
        <p:grpSpPr>
          <a:xfrm>
            <a:off x="9453716" y="1637069"/>
            <a:ext cx="357600" cy="634183"/>
            <a:chOff x="10910965" y="2513124"/>
            <a:chExt cx="586768" cy="904023"/>
          </a:xfrm>
        </p:grpSpPr>
        <p:sp>
          <p:nvSpPr>
            <p:cNvPr id="136" name="Rectangle 135">
              <a:extLst>
                <a:ext uri="{FF2B5EF4-FFF2-40B4-BE49-F238E27FC236}">
                  <a16:creationId xmlns:a16="http://schemas.microsoft.com/office/drawing/2014/main" id="{36EA49ED-3E71-C441-8297-25F11265AF54}"/>
                </a:ext>
              </a:extLst>
            </p:cNvPr>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37" name="Straight Connector 136">
              <a:extLst>
                <a:ext uri="{FF2B5EF4-FFF2-40B4-BE49-F238E27FC236}">
                  <a16:creationId xmlns:a16="http://schemas.microsoft.com/office/drawing/2014/main" id="{DF0F817C-C846-4644-98B9-F36EADACB99F}"/>
                </a:ext>
              </a:extLst>
            </p:cNvPr>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1F970CA-AFE5-E347-9CDE-8D770C9134A3}"/>
                </a:ext>
              </a:extLst>
            </p:cNvPr>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77C5D55-32C2-4046-A869-1FCF51BBAAC7}"/>
                </a:ext>
              </a:extLst>
            </p:cNvPr>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0E802AC-6B6D-7B4A-99A0-CADB71BF6C3C}"/>
                </a:ext>
              </a:extLst>
            </p:cNvPr>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0" name="Group 649">
            <a:extLst>
              <a:ext uri="{FF2B5EF4-FFF2-40B4-BE49-F238E27FC236}">
                <a16:creationId xmlns:a16="http://schemas.microsoft.com/office/drawing/2014/main" id="{442D49DD-B625-2044-ABE8-08653B990DD9}"/>
              </a:ext>
            </a:extLst>
          </p:cNvPr>
          <p:cNvGrpSpPr/>
          <p:nvPr/>
        </p:nvGrpSpPr>
        <p:grpSpPr>
          <a:xfrm>
            <a:off x="6869826" y="2671431"/>
            <a:ext cx="660225" cy="290099"/>
            <a:chOff x="7493876" y="2774731"/>
            <a:chExt cx="1481958" cy="894622"/>
          </a:xfrm>
        </p:grpSpPr>
        <p:sp>
          <p:nvSpPr>
            <p:cNvPr id="651" name="Freeform 650">
              <a:extLst>
                <a:ext uri="{FF2B5EF4-FFF2-40B4-BE49-F238E27FC236}">
                  <a16:creationId xmlns:a16="http://schemas.microsoft.com/office/drawing/2014/main" id="{781B9C8F-C42E-ED4B-9E19-C8CBB56BEB8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52" name="Oval 651">
              <a:extLst>
                <a:ext uri="{FF2B5EF4-FFF2-40B4-BE49-F238E27FC236}">
                  <a16:creationId xmlns:a16="http://schemas.microsoft.com/office/drawing/2014/main" id="{0E0D9018-D5B2-7742-90EB-23615AD8382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53" name="Group 652">
              <a:extLst>
                <a:ext uri="{FF2B5EF4-FFF2-40B4-BE49-F238E27FC236}">
                  <a16:creationId xmlns:a16="http://schemas.microsoft.com/office/drawing/2014/main" id="{C96D0382-34DE-5449-8232-4288C333AAE8}"/>
                </a:ext>
              </a:extLst>
            </p:cNvPr>
            <p:cNvGrpSpPr/>
            <p:nvPr/>
          </p:nvGrpSpPr>
          <p:grpSpPr>
            <a:xfrm>
              <a:off x="7713663" y="2848339"/>
              <a:ext cx="1042107" cy="425543"/>
              <a:chOff x="7786941" y="2884917"/>
              <a:chExt cx="897649" cy="353919"/>
            </a:xfrm>
          </p:grpSpPr>
          <p:sp>
            <p:nvSpPr>
              <p:cNvPr id="654" name="Freeform 653">
                <a:extLst>
                  <a:ext uri="{FF2B5EF4-FFF2-40B4-BE49-F238E27FC236}">
                    <a16:creationId xmlns:a16="http://schemas.microsoft.com/office/drawing/2014/main" id="{70D03A71-40DE-3E45-9F13-8165D05F018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5" name="Freeform 654">
                <a:extLst>
                  <a:ext uri="{FF2B5EF4-FFF2-40B4-BE49-F238E27FC236}">
                    <a16:creationId xmlns:a16="http://schemas.microsoft.com/office/drawing/2014/main" id="{B53D6BC3-8B2A-9E43-8D61-E57784BA4AE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6" name="Freeform 655">
                <a:extLst>
                  <a:ext uri="{FF2B5EF4-FFF2-40B4-BE49-F238E27FC236}">
                    <a16:creationId xmlns:a16="http://schemas.microsoft.com/office/drawing/2014/main" id="{164ECF6A-F4B9-DF4F-BF3F-242C8FCB06F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7" name="Freeform 656">
                <a:extLst>
                  <a:ext uri="{FF2B5EF4-FFF2-40B4-BE49-F238E27FC236}">
                    <a16:creationId xmlns:a16="http://schemas.microsoft.com/office/drawing/2014/main" id="{E70C37A1-A0CF-3241-B2FE-E09E92D6CF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42" name="Group 641">
            <a:extLst>
              <a:ext uri="{FF2B5EF4-FFF2-40B4-BE49-F238E27FC236}">
                <a16:creationId xmlns:a16="http://schemas.microsoft.com/office/drawing/2014/main" id="{AD4E15D3-6EC7-F447-8715-221D41005AD8}"/>
              </a:ext>
            </a:extLst>
          </p:cNvPr>
          <p:cNvGrpSpPr/>
          <p:nvPr/>
        </p:nvGrpSpPr>
        <p:grpSpPr>
          <a:xfrm>
            <a:off x="7928680" y="2356760"/>
            <a:ext cx="660225" cy="290099"/>
            <a:chOff x="7493876" y="2774731"/>
            <a:chExt cx="1481958" cy="894622"/>
          </a:xfrm>
        </p:grpSpPr>
        <p:sp>
          <p:nvSpPr>
            <p:cNvPr id="643" name="Freeform 642">
              <a:extLst>
                <a:ext uri="{FF2B5EF4-FFF2-40B4-BE49-F238E27FC236}">
                  <a16:creationId xmlns:a16="http://schemas.microsoft.com/office/drawing/2014/main" id="{C2E154AC-5367-E44D-9F74-38EDFB2ED30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44" name="Oval 643">
              <a:extLst>
                <a:ext uri="{FF2B5EF4-FFF2-40B4-BE49-F238E27FC236}">
                  <a16:creationId xmlns:a16="http://schemas.microsoft.com/office/drawing/2014/main" id="{8DD3EE1C-49D5-524C-93C0-63A60B66E8F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45" name="Group 644">
              <a:extLst>
                <a:ext uri="{FF2B5EF4-FFF2-40B4-BE49-F238E27FC236}">
                  <a16:creationId xmlns:a16="http://schemas.microsoft.com/office/drawing/2014/main" id="{90B4AB50-5DF3-044D-A589-BE7AA79D5980}"/>
                </a:ext>
              </a:extLst>
            </p:cNvPr>
            <p:cNvGrpSpPr/>
            <p:nvPr/>
          </p:nvGrpSpPr>
          <p:grpSpPr>
            <a:xfrm>
              <a:off x="7713663" y="2848339"/>
              <a:ext cx="1042107" cy="425543"/>
              <a:chOff x="7786941" y="2884917"/>
              <a:chExt cx="897649" cy="353919"/>
            </a:xfrm>
          </p:grpSpPr>
          <p:sp>
            <p:nvSpPr>
              <p:cNvPr id="646" name="Freeform 645">
                <a:extLst>
                  <a:ext uri="{FF2B5EF4-FFF2-40B4-BE49-F238E27FC236}">
                    <a16:creationId xmlns:a16="http://schemas.microsoft.com/office/drawing/2014/main" id="{E4E59325-7458-9D4F-8AB8-BD8A22B5AE4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7" name="Freeform 646">
                <a:extLst>
                  <a:ext uri="{FF2B5EF4-FFF2-40B4-BE49-F238E27FC236}">
                    <a16:creationId xmlns:a16="http://schemas.microsoft.com/office/drawing/2014/main" id="{B3D13B56-8A0D-4B4A-8192-AF51A57C2EA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8" name="Freeform 647">
                <a:extLst>
                  <a:ext uri="{FF2B5EF4-FFF2-40B4-BE49-F238E27FC236}">
                    <a16:creationId xmlns:a16="http://schemas.microsoft.com/office/drawing/2014/main" id="{2C8E2625-2E7C-F743-B981-73684DBE633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9" name="Freeform 648">
                <a:extLst>
                  <a:ext uri="{FF2B5EF4-FFF2-40B4-BE49-F238E27FC236}">
                    <a16:creationId xmlns:a16="http://schemas.microsoft.com/office/drawing/2014/main" id="{2A860CE2-3114-8741-8DB0-78E922B042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34" name="Group 633">
            <a:extLst>
              <a:ext uri="{FF2B5EF4-FFF2-40B4-BE49-F238E27FC236}">
                <a16:creationId xmlns:a16="http://schemas.microsoft.com/office/drawing/2014/main" id="{3BA91B66-EDC3-974E-B9D9-8E4503135515}"/>
              </a:ext>
            </a:extLst>
          </p:cNvPr>
          <p:cNvGrpSpPr/>
          <p:nvPr/>
        </p:nvGrpSpPr>
        <p:grpSpPr>
          <a:xfrm>
            <a:off x="8246995" y="2882143"/>
            <a:ext cx="660225" cy="290099"/>
            <a:chOff x="7493876" y="2774731"/>
            <a:chExt cx="1481958" cy="894622"/>
          </a:xfrm>
        </p:grpSpPr>
        <p:sp>
          <p:nvSpPr>
            <p:cNvPr id="635" name="Freeform 634">
              <a:extLst>
                <a:ext uri="{FF2B5EF4-FFF2-40B4-BE49-F238E27FC236}">
                  <a16:creationId xmlns:a16="http://schemas.microsoft.com/office/drawing/2014/main" id="{5B8B67F8-FC77-7B4B-86F0-B0D0CD4C19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36" name="Oval 635">
              <a:extLst>
                <a:ext uri="{FF2B5EF4-FFF2-40B4-BE49-F238E27FC236}">
                  <a16:creationId xmlns:a16="http://schemas.microsoft.com/office/drawing/2014/main" id="{24DB41F0-B458-2740-8144-D8993DA5DFD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37" name="Group 636">
              <a:extLst>
                <a:ext uri="{FF2B5EF4-FFF2-40B4-BE49-F238E27FC236}">
                  <a16:creationId xmlns:a16="http://schemas.microsoft.com/office/drawing/2014/main" id="{2A22D03D-2357-944F-A71A-94B46AED72BE}"/>
                </a:ext>
              </a:extLst>
            </p:cNvPr>
            <p:cNvGrpSpPr/>
            <p:nvPr/>
          </p:nvGrpSpPr>
          <p:grpSpPr>
            <a:xfrm>
              <a:off x="7713663" y="2848339"/>
              <a:ext cx="1042107" cy="425543"/>
              <a:chOff x="7786941" y="2884917"/>
              <a:chExt cx="897649" cy="353919"/>
            </a:xfrm>
          </p:grpSpPr>
          <p:sp>
            <p:nvSpPr>
              <p:cNvPr id="638" name="Freeform 637">
                <a:extLst>
                  <a:ext uri="{FF2B5EF4-FFF2-40B4-BE49-F238E27FC236}">
                    <a16:creationId xmlns:a16="http://schemas.microsoft.com/office/drawing/2014/main" id="{E4CD4DE0-BD74-6742-9AB5-70B9AAC5E03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9" name="Freeform 638">
                <a:extLst>
                  <a:ext uri="{FF2B5EF4-FFF2-40B4-BE49-F238E27FC236}">
                    <a16:creationId xmlns:a16="http://schemas.microsoft.com/office/drawing/2014/main" id="{888F54AE-EE96-1643-8D6C-7B9B965689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0" name="Freeform 639">
                <a:extLst>
                  <a:ext uri="{FF2B5EF4-FFF2-40B4-BE49-F238E27FC236}">
                    <a16:creationId xmlns:a16="http://schemas.microsoft.com/office/drawing/2014/main" id="{A9967105-8A41-8646-A119-3F7E30AAD3E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1" name="Freeform 640">
                <a:extLst>
                  <a:ext uri="{FF2B5EF4-FFF2-40B4-BE49-F238E27FC236}">
                    <a16:creationId xmlns:a16="http://schemas.microsoft.com/office/drawing/2014/main" id="{F0349917-BFEB-DD4E-95A0-2C5BFAD63B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26" name="Group 625">
            <a:extLst>
              <a:ext uri="{FF2B5EF4-FFF2-40B4-BE49-F238E27FC236}">
                <a16:creationId xmlns:a16="http://schemas.microsoft.com/office/drawing/2014/main" id="{0556E247-D59A-2842-82DE-FE8E6F79E019}"/>
              </a:ext>
            </a:extLst>
          </p:cNvPr>
          <p:cNvGrpSpPr/>
          <p:nvPr/>
        </p:nvGrpSpPr>
        <p:grpSpPr>
          <a:xfrm>
            <a:off x="7203643" y="3367614"/>
            <a:ext cx="660225" cy="290099"/>
            <a:chOff x="7493876" y="2774731"/>
            <a:chExt cx="1481958" cy="894622"/>
          </a:xfrm>
        </p:grpSpPr>
        <p:sp>
          <p:nvSpPr>
            <p:cNvPr id="627" name="Freeform 626">
              <a:extLst>
                <a:ext uri="{FF2B5EF4-FFF2-40B4-BE49-F238E27FC236}">
                  <a16:creationId xmlns:a16="http://schemas.microsoft.com/office/drawing/2014/main" id="{445667BF-2880-A44B-92FF-0150E2B89E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8" name="Oval 627">
              <a:extLst>
                <a:ext uri="{FF2B5EF4-FFF2-40B4-BE49-F238E27FC236}">
                  <a16:creationId xmlns:a16="http://schemas.microsoft.com/office/drawing/2014/main" id="{8FE549B8-413C-AB43-AED4-55FEDF4BD68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9" name="Group 628">
              <a:extLst>
                <a:ext uri="{FF2B5EF4-FFF2-40B4-BE49-F238E27FC236}">
                  <a16:creationId xmlns:a16="http://schemas.microsoft.com/office/drawing/2014/main" id="{6310970C-CD76-5940-AC70-64BBFBC43C82}"/>
                </a:ext>
              </a:extLst>
            </p:cNvPr>
            <p:cNvGrpSpPr/>
            <p:nvPr/>
          </p:nvGrpSpPr>
          <p:grpSpPr>
            <a:xfrm>
              <a:off x="7713663" y="2848339"/>
              <a:ext cx="1042107" cy="425543"/>
              <a:chOff x="7786941" y="2884917"/>
              <a:chExt cx="897649" cy="353919"/>
            </a:xfrm>
          </p:grpSpPr>
          <p:sp>
            <p:nvSpPr>
              <p:cNvPr id="630" name="Freeform 629">
                <a:extLst>
                  <a:ext uri="{FF2B5EF4-FFF2-40B4-BE49-F238E27FC236}">
                    <a16:creationId xmlns:a16="http://schemas.microsoft.com/office/drawing/2014/main" id="{5FD9D70B-CD96-5747-B734-9870835D7C5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1" name="Freeform 630">
                <a:extLst>
                  <a:ext uri="{FF2B5EF4-FFF2-40B4-BE49-F238E27FC236}">
                    <a16:creationId xmlns:a16="http://schemas.microsoft.com/office/drawing/2014/main" id="{06B65913-DCAC-AD4F-9F10-966CCC1448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2" name="Freeform 631">
                <a:extLst>
                  <a:ext uri="{FF2B5EF4-FFF2-40B4-BE49-F238E27FC236}">
                    <a16:creationId xmlns:a16="http://schemas.microsoft.com/office/drawing/2014/main" id="{EF0534C2-36B5-7849-AFFA-5AC31B60CA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3" name="Freeform 632">
                <a:extLst>
                  <a:ext uri="{FF2B5EF4-FFF2-40B4-BE49-F238E27FC236}">
                    <a16:creationId xmlns:a16="http://schemas.microsoft.com/office/drawing/2014/main" id="{3361B307-3719-A84A-8AD5-A3B61CE63C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scenario 3</a:t>
            </a:r>
            <a:endParaRPr lang="en-US" sz="4400" b="0" dirty="0"/>
          </a:p>
        </p:txBody>
      </p:sp>
      <p:sp>
        <p:nvSpPr>
          <p:cNvPr id="470" name="Rectangle 3">
            <a:extLst>
              <a:ext uri="{FF2B5EF4-FFF2-40B4-BE49-F238E27FC236}">
                <a16:creationId xmlns:a16="http://schemas.microsoft.com/office/drawing/2014/main" id="{B3E01DA9-25FD-B546-AB8A-84DD037548D3}"/>
              </a:ext>
            </a:extLst>
          </p:cNvPr>
          <p:cNvSpPr>
            <a:spLocks noChangeArrowheads="1"/>
          </p:cNvSpPr>
          <p:nvPr/>
        </p:nvSpPr>
        <p:spPr bwMode="auto">
          <a:xfrm>
            <a:off x="1206500" y="5114925"/>
            <a:ext cx="8267700" cy="4095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71" name="Rectangle 4">
            <a:extLst>
              <a:ext uri="{FF2B5EF4-FFF2-40B4-BE49-F238E27FC236}">
                <a16:creationId xmlns:a16="http://schemas.microsoft.com/office/drawing/2014/main" id="{50204642-54CB-0C46-8699-863901641A9F}"/>
              </a:ext>
            </a:extLst>
          </p:cNvPr>
          <p:cNvSpPr>
            <a:spLocks noChangeArrowheads="1"/>
          </p:cNvSpPr>
          <p:nvPr/>
        </p:nvSpPr>
        <p:spPr bwMode="auto">
          <a:xfrm>
            <a:off x="1639888" y="4329113"/>
            <a:ext cx="9650409"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another “</a:t>
            </a:r>
            <a:r>
              <a:rPr kumimoji="0" lang="en-US" altLang="ja-JP"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cost” of congestion: </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when packet dropped, any </a:t>
            </a:r>
            <a:r>
              <a:rPr kumimoji="0" lang="en-US" altLang="ja-JP"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upstream transmission capacity and buffering used for that packet was wasted!</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2" name="Line 8">
            <a:extLst>
              <a:ext uri="{FF2B5EF4-FFF2-40B4-BE49-F238E27FC236}">
                <a16:creationId xmlns:a16="http://schemas.microsoft.com/office/drawing/2014/main" id="{54B69D69-DB5C-FF44-9A78-3EF27FA8D5BE}"/>
              </a:ext>
            </a:extLst>
          </p:cNvPr>
          <p:cNvSpPr>
            <a:spLocks noChangeShapeType="1"/>
          </p:cNvSpPr>
          <p:nvPr/>
        </p:nvSpPr>
        <p:spPr bwMode="auto">
          <a:xfrm flipH="1">
            <a:off x="7206675" y="2219117"/>
            <a:ext cx="546573" cy="5508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73" name="Line 9">
            <a:extLst>
              <a:ext uri="{FF2B5EF4-FFF2-40B4-BE49-F238E27FC236}">
                <a16:creationId xmlns:a16="http://schemas.microsoft.com/office/drawing/2014/main" id="{17302533-B643-1D44-BB74-F2288C9D8A65}"/>
              </a:ext>
            </a:extLst>
          </p:cNvPr>
          <p:cNvSpPr>
            <a:spLocks noChangeShapeType="1"/>
          </p:cNvSpPr>
          <p:nvPr/>
        </p:nvSpPr>
        <p:spPr bwMode="auto">
          <a:xfrm flipH="1">
            <a:off x="7492872" y="2219117"/>
            <a:ext cx="26037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1" name="Line 60">
            <a:extLst>
              <a:ext uri="{FF2B5EF4-FFF2-40B4-BE49-F238E27FC236}">
                <a16:creationId xmlns:a16="http://schemas.microsoft.com/office/drawing/2014/main" id="{8E9B5F3E-D7D4-784B-A561-225983C51D20}"/>
              </a:ext>
            </a:extLst>
          </p:cNvPr>
          <p:cNvSpPr>
            <a:spLocks noChangeShapeType="1"/>
          </p:cNvSpPr>
          <p:nvPr/>
        </p:nvSpPr>
        <p:spPr bwMode="auto">
          <a:xfrm flipH="1">
            <a:off x="6404029" y="3477375"/>
            <a:ext cx="865049" cy="773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9" name="Line 110">
            <a:extLst>
              <a:ext uri="{FF2B5EF4-FFF2-40B4-BE49-F238E27FC236}">
                <a16:creationId xmlns:a16="http://schemas.microsoft.com/office/drawing/2014/main" id="{81308001-6AF2-8841-BE13-23C6875DBD2A}"/>
              </a:ext>
            </a:extLst>
          </p:cNvPr>
          <p:cNvSpPr>
            <a:spLocks noChangeShapeType="1"/>
          </p:cNvSpPr>
          <p:nvPr/>
        </p:nvSpPr>
        <p:spPr bwMode="auto">
          <a:xfrm flipH="1">
            <a:off x="7492872" y="2491642"/>
            <a:ext cx="43037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0" name="Line 111">
            <a:extLst>
              <a:ext uri="{FF2B5EF4-FFF2-40B4-BE49-F238E27FC236}">
                <a16:creationId xmlns:a16="http://schemas.microsoft.com/office/drawing/2014/main" id="{E766695C-AC11-DB4D-88D9-ADEE97B162B4}"/>
              </a:ext>
            </a:extLst>
          </p:cNvPr>
          <p:cNvSpPr>
            <a:spLocks noChangeShapeType="1"/>
          </p:cNvSpPr>
          <p:nvPr/>
        </p:nvSpPr>
        <p:spPr bwMode="auto">
          <a:xfrm flipH="1" flipV="1">
            <a:off x="8549437" y="2503239"/>
            <a:ext cx="460499" cy="57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1" name="Line 112">
            <a:extLst>
              <a:ext uri="{FF2B5EF4-FFF2-40B4-BE49-F238E27FC236}">
                <a16:creationId xmlns:a16="http://schemas.microsoft.com/office/drawing/2014/main" id="{3C681570-FA16-4C40-9E6E-770D751E77C3}"/>
              </a:ext>
            </a:extLst>
          </p:cNvPr>
          <p:cNvSpPr>
            <a:spLocks noChangeShapeType="1"/>
          </p:cNvSpPr>
          <p:nvPr/>
        </p:nvSpPr>
        <p:spPr bwMode="auto">
          <a:xfrm flipH="1">
            <a:off x="8515007" y="2230714"/>
            <a:ext cx="768214" cy="82337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16" name="Group 227">
            <a:extLst>
              <a:ext uri="{FF2B5EF4-FFF2-40B4-BE49-F238E27FC236}">
                <a16:creationId xmlns:a16="http://schemas.microsoft.com/office/drawing/2014/main" id="{C5844755-7AB4-394A-8C3D-0EAB4297B7CC}"/>
              </a:ext>
            </a:extLst>
          </p:cNvPr>
          <p:cNvGrpSpPr>
            <a:grpSpLocks/>
          </p:cNvGrpSpPr>
          <p:nvPr/>
        </p:nvGrpSpPr>
        <p:grpSpPr bwMode="auto">
          <a:xfrm>
            <a:off x="8295103" y="2407263"/>
            <a:ext cx="186693" cy="155869"/>
            <a:chOff x="11283" y="10423"/>
            <a:chExt cx="475" cy="374"/>
          </a:xfrm>
        </p:grpSpPr>
        <p:sp>
          <p:nvSpPr>
            <p:cNvPr id="517" name="Rectangle 228">
              <a:extLst>
                <a:ext uri="{FF2B5EF4-FFF2-40B4-BE49-F238E27FC236}">
                  <a16:creationId xmlns:a16="http://schemas.microsoft.com/office/drawing/2014/main" id="{F2C17F9B-7965-ED45-A4D3-EFFC3FD54295}"/>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8" name="Line 229">
              <a:extLst>
                <a:ext uri="{FF2B5EF4-FFF2-40B4-BE49-F238E27FC236}">
                  <a16:creationId xmlns:a16="http://schemas.microsoft.com/office/drawing/2014/main" id="{2A6B3E53-1684-DF43-A05E-A2C80EF94FD2}"/>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9" name="Line 230">
              <a:extLst>
                <a:ext uri="{FF2B5EF4-FFF2-40B4-BE49-F238E27FC236}">
                  <a16:creationId xmlns:a16="http://schemas.microsoft.com/office/drawing/2014/main" id="{D8396C95-BBB2-5D46-A8D2-775CD554A264}"/>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0" name="Line 231">
              <a:extLst>
                <a:ext uri="{FF2B5EF4-FFF2-40B4-BE49-F238E27FC236}">
                  <a16:creationId xmlns:a16="http://schemas.microsoft.com/office/drawing/2014/main" id="{C157781C-8502-014B-A415-7383087D3127}"/>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1" name="Line 232">
              <a:extLst>
                <a:ext uri="{FF2B5EF4-FFF2-40B4-BE49-F238E27FC236}">
                  <a16:creationId xmlns:a16="http://schemas.microsoft.com/office/drawing/2014/main" id="{11C3D78E-49BA-C343-B6BB-91EC56F70624}"/>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2" name="Line 233">
              <a:extLst>
                <a:ext uri="{FF2B5EF4-FFF2-40B4-BE49-F238E27FC236}">
                  <a16:creationId xmlns:a16="http://schemas.microsoft.com/office/drawing/2014/main" id="{18778F4C-DAAF-B04E-9D01-34E52E4B740E}"/>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3" name="Line 234">
              <a:extLst>
                <a:ext uri="{FF2B5EF4-FFF2-40B4-BE49-F238E27FC236}">
                  <a16:creationId xmlns:a16="http://schemas.microsoft.com/office/drawing/2014/main" id="{37A63491-BBEE-3E44-BBF3-79A4DB88BA10}"/>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30" name="Line 235">
            <a:extLst>
              <a:ext uri="{FF2B5EF4-FFF2-40B4-BE49-F238E27FC236}">
                <a16:creationId xmlns:a16="http://schemas.microsoft.com/office/drawing/2014/main" id="{502BD3B4-B453-4343-B3CD-F6AE3C5CA733}"/>
              </a:ext>
            </a:extLst>
          </p:cNvPr>
          <p:cNvSpPr>
            <a:spLocks noChangeShapeType="1"/>
          </p:cNvSpPr>
          <p:nvPr/>
        </p:nvSpPr>
        <p:spPr bwMode="auto">
          <a:xfrm>
            <a:off x="8577410" y="1813227"/>
            <a:ext cx="163542" cy="1932"/>
          </a:xfrm>
          <a:prstGeom prst="line">
            <a:avLst/>
          </a:prstGeom>
          <a:noFill/>
          <a:ln w="38100">
            <a:solidFill>
              <a:srgbClr val="FFFFFF"/>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31" name="Group 236">
            <a:extLst>
              <a:ext uri="{FF2B5EF4-FFF2-40B4-BE49-F238E27FC236}">
                <a16:creationId xmlns:a16="http://schemas.microsoft.com/office/drawing/2014/main" id="{BD40F4B4-9FA4-B242-890F-C7DC5C1F1E4B}"/>
              </a:ext>
            </a:extLst>
          </p:cNvPr>
          <p:cNvGrpSpPr>
            <a:grpSpLocks/>
          </p:cNvGrpSpPr>
          <p:nvPr/>
        </p:nvGrpSpPr>
        <p:grpSpPr bwMode="auto">
          <a:xfrm>
            <a:off x="7363760" y="1608349"/>
            <a:ext cx="53797" cy="172019"/>
            <a:chOff x="10104" y="10005"/>
            <a:chExt cx="137" cy="411"/>
          </a:xfrm>
        </p:grpSpPr>
        <p:sp>
          <p:nvSpPr>
            <p:cNvPr id="532" name="Oval 237">
              <a:extLst>
                <a:ext uri="{FF2B5EF4-FFF2-40B4-BE49-F238E27FC236}">
                  <a16:creationId xmlns:a16="http://schemas.microsoft.com/office/drawing/2014/main" id="{9F31E068-8077-0E41-BA3C-C53046677C0A}"/>
                </a:ext>
              </a:extLst>
            </p:cNvPr>
            <p:cNvSpPr>
              <a:spLocks noChangeArrowheads="1"/>
            </p:cNvSpPr>
            <p:nvPr/>
          </p:nvSpPr>
          <p:spPr bwMode="auto">
            <a:xfrm>
              <a:off x="10104" y="10005"/>
              <a:ext cx="137" cy="13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3" name="Oval 238">
              <a:extLst>
                <a:ext uri="{FF2B5EF4-FFF2-40B4-BE49-F238E27FC236}">
                  <a16:creationId xmlns:a16="http://schemas.microsoft.com/office/drawing/2014/main" id="{B99DFC93-E1C9-6B48-9E97-F404126B9D76}"/>
                </a:ext>
              </a:extLst>
            </p:cNvPr>
            <p:cNvSpPr>
              <a:spLocks noChangeArrowheads="1"/>
            </p:cNvSpPr>
            <p:nvPr/>
          </p:nvSpPr>
          <p:spPr bwMode="auto">
            <a:xfrm>
              <a:off x="10104" y="10278"/>
              <a:ext cx="137" cy="138"/>
            </a:xfrm>
            <a:prstGeom prst="ellipse">
              <a:avLst/>
            </a:prstGeom>
            <a:solidFill>
              <a:srgbClr val="FF0000"/>
            </a:solidFill>
            <a:ln w="9525">
              <a:solidFill>
                <a:srgbClr val="FF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48" name="Group 255">
            <a:extLst>
              <a:ext uri="{FF2B5EF4-FFF2-40B4-BE49-F238E27FC236}">
                <a16:creationId xmlns:a16="http://schemas.microsoft.com/office/drawing/2014/main" id="{AA469380-A079-C241-8EF0-12E5E2FF123A}"/>
              </a:ext>
            </a:extLst>
          </p:cNvPr>
          <p:cNvGrpSpPr>
            <a:grpSpLocks/>
          </p:cNvGrpSpPr>
          <p:nvPr/>
        </p:nvGrpSpPr>
        <p:grpSpPr bwMode="auto">
          <a:xfrm rot="7844936">
            <a:off x="8457757" y="2928960"/>
            <a:ext cx="204878" cy="142023"/>
            <a:chOff x="11283" y="10423"/>
            <a:chExt cx="475" cy="374"/>
          </a:xfrm>
        </p:grpSpPr>
        <p:sp>
          <p:nvSpPr>
            <p:cNvPr id="549" name="Rectangle 256">
              <a:extLst>
                <a:ext uri="{FF2B5EF4-FFF2-40B4-BE49-F238E27FC236}">
                  <a16:creationId xmlns:a16="http://schemas.microsoft.com/office/drawing/2014/main" id="{27D5FDD2-8596-9B4B-B4F5-2748842EF1D6}"/>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0" name="Line 257">
              <a:extLst>
                <a:ext uri="{FF2B5EF4-FFF2-40B4-BE49-F238E27FC236}">
                  <a16:creationId xmlns:a16="http://schemas.microsoft.com/office/drawing/2014/main" id="{5EA4070D-C55C-3C46-971A-495141BBF3E4}"/>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1" name="Line 258">
              <a:extLst>
                <a:ext uri="{FF2B5EF4-FFF2-40B4-BE49-F238E27FC236}">
                  <a16:creationId xmlns:a16="http://schemas.microsoft.com/office/drawing/2014/main" id="{E7415EB7-9A38-A34B-BC52-23820D0899A6}"/>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2" name="Line 259">
              <a:extLst>
                <a:ext uri="{FF2B5EF4-FFF2-40B4-BE49-F238E27FC236}">
                  <a16:creationId xmlns:a16="http://schemas.microsoft.com/office/drawing/2014/main" id="{E1B69AC3-E7AE-F84B-AE13-9E4B698B4530}"/>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3" name="Line 260">
              <a:extLst>
                <a:ext uri="{FF2B5EF4-FFF2-40B4-BE49-F238E27FC236}">
                  <a16:creationId xmlns:a16="http://schemas.microsoft.com/office/drawing/2014/main" id="{14297734-2A75-5D4A-905C-558B07A25DA7}"/>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4" name="Line 261">
              <a:extLst>
                <a:ext uri="{FF2B5EF4-FFF2-40B4-BE49-F238E27FC236}">
                  <a16:creationId xmlns:a16="http://schemas.microsoft.com/office/drawing/2014/main" id="{FAD2D458-99B5-D64F-9787-A3907B8537FB}"/>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5" name="Line 262">
              <a:extLst>
                <a:ext uri="{FF2B5EF4-FFF2-40B4-BE49-F238E27FC236}">
                  <a16:creationId xmlns:a16="http://schemas.microsoft.com/office/drawing/2014/main" id="{ED7690F6-614B-474E-9678-ABBBF355307B}"/>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56" name="Line 263">
            <a:extLst>
              <a:ext uri="{FF2B5EF4-FFF2-40B4-BE49-F238E27FC236}">
                <a16:creationId xmlns:a16="http://schemas.microsoft.com/office/drawing/2014/main" id="{24DFA125-06DC-CE4E-A7FC-5EC2D00675EF}"/>
              </a:ext>
            </a:extLst>
          </p:cNvPr>
          <p:cNvSpPr>
            <a:spLocks noChangeShapeType="1"/>
          </p:cNvSpPr>
          <p:nvPr/>
        </p:nvSpPr>
        <p:spPr bwMode="auto">
          <a:xfrm flipH="1" flipV="1">
            <a:off x="7764006" y="3471578"/>
            <a:ext cx="1172766" cy="115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7" name="Line 264">
            <a:extLst>
              <a:ext uri="{FF2B5EF4-FFF2-40B4-BE49-F238E27FC236}">
                <a16:creationId xmlns:a16="http://schemas.microsoft.com/office/drawing/2014/main" id="{5FF66E32-B896-A043-9D26-2F80DC2B70A1}"/>
              </a:ext>
            </a:extLst>
          </p:cNvPr>
          <p:cNvSpPr>
            <a:spLocks noChangeShapeType="1"/>
          </p:cNvSpPr>
          <p:nvPr/>
        </p:nvSpPr>
        <p:spPr bwMode="auto">
          <a:xfrm flipH="1">
            <a:off x="8129823" y="3059889"/>
            <a:ext cx="367969" cy="4174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8" name="Freeform 265">
            <a:extLst>
              <a:ext uri="{FF2B5EF4-FFF2-40B4-BE49-F238E27FC236}">
                <a16:creationId xmlns:a16="http://schemas.microsoft.com/office/drawing/2014/main" id="{E2E6E031-8D15-5A42-B00A-1F4F08AF6A0B}"/>
              </a:ext>
            </a:extLst>
          </p:cNvPr>
          <p:cNvSpPr>
            <a:spLocks/>
          </p:cNvSpPr>
          <p:nvPr/>
        </p:nvSpPr>
        <p:spPr bwMode="auto">
          <a:xfrm>
            <a:off x="7391735" y="1631543"/>
            <a:ext cx="1956042" cy="1814908"/>
          </a:xfrm>
          <a:custGeom>
            <a:avLst/>
            <a:gdLst>
              <a:gd name="T0" fmla="*/ 0 w 5205"/>
              <a:gd name="T1" fmla="*/ 0 h 4500"/>
              <a:gd name="T2" fmla="*/ 0 w 5205"/>
              <a:gd name="T3" fmla="*/ 2147483647 h 4500"/>
              <a:gd name="T4" fmla="*/ 2147483647 w 5205"/>
              <a:gd name="T5" fmla="*/ 2147483647 h 4500"/>
              <a:gd name="T6" fmla="*/ 2147483647 w 5205"/>
              <a:gd name="T7" fmla="*/ 2147483647 h 4500"/>
              <a:gd name="T8" fmla="*/ 2147483647 w 5205"/>
              <a:gd name="T9" fmla="*/ 2147483647 h 4500"/>
              <a:gd name="T10" fmla="*/ 2147483647 w 5205"/>
              <a:gd name="T11" fmla="*/ 2147483647 h 4500"/>
              <a:gd name="T12" fmla="*/ 2147483647 w 5205"/>
              <a:gd name="T13" fmla="*/ 2147483647 h 4500"/>
              <a:gd name="T14" fmla="*/ 2147483647 w 5205"/>
              <a:gd name="T15" fmla="*/ 2147483647 h 45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05" h="4500">
                <a:moveTo>
                  <a:pt x="0" y="0"/>
                </a:moveTo>
                <a:lnTo>
                  <a:pt x="0" y="1320"/>
                </a:lnTo>
                <a:lnTo>
                  <a:pt x="1230" y="1350"/>
                </a:lnTo>
                <a:lnTo>
                  <a:pt x="495" y="2040"/>
                </a:lnTo>
                <a:lnTo>
                  <a:pt x="4515" y="2115"/>
                </a:lnTo>
                <a:lnTo>
                  <a:pt x="2220" y="4500"/>
                </a:lnTo>
                <a:lnTo>
                  <a:pt x="5205" y="4500"/>
                </a:lnTo>
                <a:lnTo>
                  <a:pt x="5205" y="3405"/>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73" name="Group 280">
            <a:extLst>
              <a:ext uri="{FF2B5EF4-FFF2-40B4-BE49-F238E27FC236}">
                <a16:creationId xmlns:a16="http://schemas.microsoft.com/office/drawing/2014/main" id="{6DC31668-B2DC-E241-A69F-970AD2E5CEA7}"/>
              </a:ext>
            </a:extLst>
          </p:cNvPr>
          <p:cNvGrpSpPr>
            <a:grpSpLocks/>
          </p:cNvGrpSpPr>
          <p:nvPr/>
        </p:nvGrpSpPr>
        <p:grpSpPr bwMode="auto">
          <a:xfrm>
            <a:off x="7312115" y="3392332"/>
            <a:ext cx="187213" cy="156558"/>
            <a:chOff x="11283" y="10423"/>
            <a:chExt cx="475" cy="374"/>
          </a:xfrm>
        </p:grpSpPr>
        <p:sp>
          <p:nvSpPr>
            <p:cNvPr id="574" name="Rectangle 281">
              <a:extLst>
                <a:ext uri="{FF2B5EF4-FFF2-40B4-BE49-F238E27FC236}">
                  <a16:creationId xmlns:a16="http://schemas.microsoft.com/office/drawing/2014/main" id="{11A3D544-AE22-3748-9FE3-D90EFDC5B352}"/>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5" name="Line 282">
              <a:extLst>
                <a:ext uri="{FF2B5EF4-FFF2-40B4-BE49-F238E27FC236}">
                  <a16:creationId xmlns:a16="http://schemas.microsoft.com/office/drawing/2014/main" id="{BEC4224F-ED50-4947-9082-B57164E485BD}"/>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6" name="Line 283">
              <a:extLst>
                <a:ext uri="{FF2B5EF4-FFF2-40B4-BE49-F238E27FC236}">
                  <a16:creationId xmlns:a16="http://schemas.microsoft.com/office/drawing/2014/main" id="{8DD52BC5-C333-1F4D-ABBB-944B9DB245D1}"/>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7" name="Line 284">
              <a:extLst>
                <a:ext uri="{FF2B5EF4-FFF2-40B4-BE49-F238E27FC236}">
                  <a16:creationId xmlns:a16="http://schemas.microsoft.com/office/drawing/2014/main" id="{D000FA71-709B-0E4B-8BEF-C45BC3FE79E5}"/>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8" name="Line 285">
              <a:extLst>
                <a:ext uri="{FF2B5EF4-FFF2-40B4-BE49-F238E27FC236}">
                  <a16:creationId xmlns:a16="http://schemas.microsoft.com/office/drawing/2014/main" id="{B41DB283-7D57-A045-B70B-0D8C09746539}"/>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9" name="Line 286">
              <a:extLst>
                <a:ext uri="{FF2B5EF4-FFF2-40B4-BE49-F238E27FC236}">
                  <a16:creationId xmlns:a16="http://schemas.microsoft.com/office/drawing/2014/main" id="{9E5F402E-8251-7646-ADF1-C8D024D1C11F}"/>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0" name="Line 287">
              <a:extLst>
                <a:ext uri="{FF2B5EF4-FFF2-40B4-BE49-F238E27FC236}">
                  <a16:creationId xmlns:a16="http://schemas.microsoft.com/office/drawing/2014/main" id="{66CC75A1-C65C-3049-963E-0DFA47653CFA}"/>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595" name="Line 302">
            <a:extLst>
              <a:ext uri="{FF2B5EF4-FFF2-40B4-BE49-F238E27FC236}">
                <a16:creationId xmlns:a16="http://schemas.microsoft.com/office/drawing/2014/main" id="{D6A409AC-791D-264B-9A6A-29925F8122DE}"/>
              </a:ext>
            </a:extLst>
          </p:cNvPr>
          <p:cNvSpPr>
            <a:spLocks noChangeShapeType="1"/>
          </p:cNvSpPr>
          <p:nvPr/>
        </p:nvSpPr>
        <p:spPr bwMode="auto">
          <a:xfrm flipH="1">
            <a:off x="6515926" y="2963248"/>
            <a:ext cx="514296" cy="51412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6" name="Group 303">
            <a:extLst>
              <a:ext uri="{FF2B5EF4-FFF2-40B4-BE49-F238E27FC236}">
                <a16:creationId xmlns:a16="http://schemas.microsoft.com/office/drawing/2014/main" id="{0E0CC657-EE01-1444-92BE-C1D54E3F7BBC}"/>
              </a:ext>
            </a:extLst>
          </p:cNvPr>
          <p:cNvGrpSpPr>
            <a:grpSpLocks/>
          </p:cNvGrpSpPr>
          <p:nvPr/>
        </p:nvGrpSpPr>
        <p:grpSpPr bwMode="auto">
          <a:xfrm rot="8027572">
            <a:off x="7091324" y="2716351"/>
            <a:ext cx="204878" cy="142023"/>
            <a:chOff x="11283" y="10423"/>
            <a:chExt cx="475" cy="374"/>
          </a:xfrm>
        </p:grpSpPr>
        <p:sp>
          <p:nvSpPr>
            <p:cNvPr id="597" name="Rectangle 304">
              <a:extLst>
                <a:ext uri="{FF2B5EF4-FFF2-40B4-BE49-F238E27FC236}">
                  <a16:creationId xmlns:a16="http://schemas.microsoft.com/office/drawing/2014/main" id="{A259E52C-F06C-7042-9819-4B87037A3742}"/>
                </a:ext>
              </a:extLst>
            </p:cNvPr>
            <p:cNvSpPr>
              <a:spLocks noChangeArrowheads="1"/>
            </p:cNvSpPr>
            <p:nvPr/>
          </p:nvSpPr>
          <p:spPr bwMode="auto">
            <a:xfrm>
              <a:off x="11283" y="10423"/>
              <a:ext cx="475" cy="374"/>
            </a:xfrm>
            <a:prstGeom prst="rect">
              <a:avLst/>
            </a:prstGeom>
            <a:solidFill>
              <a:srgbClr val="FFFFFF"/>
            </a:solidFill>
            <a:ln w="9525">
              <a:solidFill>
                <a:srgbClr val="000000"/>
              </a:solidFill>
              <a:miter lim="800000"/>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8" name="Line 305">
              <a:extLst>
                <a:ext uri="{FF2B5EF4-FFF2-40B4-BE49-F238E27FC236}">
                  <a16:creationId xmlns:a16="http://schemas.microsoft.com/office/drawing/2014/main" id="{FCA29A28-11AF-7744-92A7-70BFDC111B05}"/>
                </a:ext>
              </a:extLst>
            </p:cNvPr>
            <p:cNvSpPr>
              <a:spLocks noChangeShapeType="1"/>
            </p:cNvSpPr>
            <p:nvPr/>
          </p:nvSpPr>
          <p:spPr bwMode="auto">
            <a:xfrm>
              <a:off x="1168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9" name="Line 306">
              <a:extLst>
                <a:ext uri="{FF2B5EF4-FFF2-40B4-BE49-F238E27FC236}">
                  <a16:creationId xmlns:a16="http://schemas.microsoft.com/office/drawing/2014/main" id="{CB933097-E020-C042-8313-287B98167A3C}"/>
                </a:ext>
              </a:extLst>
            </p:cNvPr>
            <p:cNvSpPr>
              <a:spLocks noChangeShapeType="1"/>
            </p:cNvSpPr>
            <p:nvPr/>
          </p:nvSpPr>
          <p:spPr bwMode="auto">
            <a:xfrm>
              <a:off x="11621"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0" name="Line 307">
              <a:extLst>
                <a:ext uri="{FF2B5EF4-FFF2-40B4-BE49-F238E27FC236}">
                  <a16:creationId xmlns:a16="http://schemas.microsoft.com/office/drawing/2014/main" id="{420119F4-8030-9C41-BBBE-13596216B26A}"/>
                </a:ext>
              </a:extLst>
            </p:cNvPr>
            <p:cNvSpPr>
              <a:spLocks noChangeShapeType="1"/>
            </p:cNvSpPr>
            <p:nvPr/>
          </p:nvSpPr>
          <p:spPr bwMode="auto">
            <a:xfrm>
              <a:off x="11556" y="10502"/>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1" name="Line 308">
              <a:extLst>
                <a:ext uri="{FF2B5EF4-FFF2-40B4-BE49-F238E27FC236}">
                  <a16:creationId xmlns:a16="http://schemas.microsoft.com/office/drawing/2014/main" id="{DAD30011-10E5-FA44-A6C7-171D1805CBA4}"/>
                </a:ext>
              </a:extLst>
            </p:cNvPr>
            <p:cNvSpPr>
              <a:spLocks noChangeShapeType="1"/>
            </p:cNvSpPr>
            <p:nvPr/>
          </p:nvSpPr>
          <p:spPr bwMode="auto">
            <a:xfrm>
              <a:off x="11491" y="10495"/>
              <a:ext cx="1"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2" name="Line 309">
              <a:extLst>
                <a:ext uri="{FF2B5EF4-FFF2-40B4-BE49-F238E27FC236}">
                  <a16:creationId xmlns:a16="http://schemas.microsoft.com/office/drawing/2014/main" id="{D6E1DBA8-2139-534A-812C-2D3021B42820}"/>
                </a:ext>
              </a:extLst>
            </p:cNvPr>
            <p:cNvSpPr>
              <a:spLocks noChangeShapeType="1"/>
            </p:cNvSpPr>
            <p:nvPr/>
          </p:nvSpPr>
          <p:spPr bwMode="auto">
            <a:xfrm>
              <a:off x="11426" y="10495"/>
              <a:ext cx="2"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3" name="Line 310">
              <a:extLst>
                <a:ext uri="{FF2B5EF4-FFF2-40B4-BE49-F238E27FC236}">
                  <a16:creationId xmlns:a16="http://schemas.microsoft.com/office/drawing/2014/main" id="{E5BA2CAF-CE82-1046-A87A-25F846197222}"/>
                </a:ext>
              </a:extLst>
            </p:cNvPr>
            <p:cNvSpPr>
              <a:spLocks noChangeShapeType="1"/>
            </p:cNvSpPr>
            <p:nvPr/>
          </p:nvSpPr>
          <p:spPr bwMode="auto">
            <a:xfrm>
              <a:off x="11360" y="10495"/>
              <a:ext cx="3"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04" name="Freeform 311">
            <a:extLst>
              <a:ext uri="{FF2B5EF4-FFF2-40B4-BE49-F238E27FC236}">
                <a16:creationId xmlns:a16="http://schemas.microsoft.com/office/drawing/2014/main" id="{0E044273-3CF1-1F44-AE22-0090B74B4B91}"/>
              </a:ext>
            </a:extLst>
          </p:cNvPr>
          <p:cNvSpPr>
            <a:spLocks/>
          </p:cNvSpPr>
          <p:nvPr/>
        </p:nvSpPr>
        <p:spPr bwMode="auto">
          <a:xfrm>
            <a:off x="6421244" y="1656669"/>
            <a:ext cx="2999696" cy="1863229"/>
          </a:xfrm>
          <a:custGeom>
            <a:avLst/>
            <a:gdLst>
              <a:gd name="T0" fmla="*/ 2147483647 w 7980"/>
              <a:gd name="T1" fmla="*/ 2147483647 h 4620"/>
              <a:gd name="T2" fmla="*/ 2147483647 w 7980"/>
              <a:gd name="T3" fmla="*/ 2147483647 h 4620"/>
              <a:gd name="T4" fmla="*/ 0 w 7980"/>
              <a:gd name="T5" fmla="*/ 2147483647 h 4620"/>
              <a:gd name="T6" fmla="*/ 2147483647 w 7980"/>
              <a:gd name="T7" fmla="*/ 2147483647 h 4620"/>
              <a:gd name="T8" fmla="*/ 2147483647 w 7980"/>
              <a:gd name="T9" fmla="*/ 2147483647 h 4620"/>
              <a:gd name="T10" fmla="*/ 2147483647 w 7980"/>
              <a:gd name="T11" fmla="*/ 0 h 46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980" h="4620">
                <a:moveTo>
                  <a:pt x="7965" y="3420"/>
                </a:moveTo>
                <a:lnTo>
                  <a:pt x="7980" y="4620"/>
                </a:lnTo>
                <a:lnTo>
                  <a:pt x="0" y="4605"/>
                </a:lnTo>
                <a:lnTo>
                  <a:pt x="3315" y="1485"/>
                </a:lnTo>
                <a:lnTo>
                  <a:pt x="2355" y="1455"/>
                </a:lnTo>
                <a:lnTo>
                  <a:pt x="2355" y="0"/>
                </a:lnTo>
              </a:path>
            </a:pathLst>
          </a:custGeom>
          <a:noFill/>
          <a:ln w="38100" cmpd="sng">
            <a:solidFill>
              <a:srgbClr val="FF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5" name="Freeform 312">
            <a:extLst>
              <a:ext uri="{FF2B5EF4-FFF2-40B4-BE49-F238E27FC236}">
                <a16:creationId xmlns:a16="http://schemas.microsoft.com/office/drawing/2014/main" id="{9835AE55-355E-3449-A433-1E30954185D2}"/>
              </a:ext>
            </a:extLst>
          </p:cNvPr>
          <p:cNvSpPr>
            <a:spLocks/>
          </p:cNvSpPr>
          <p:nvPr/>
        </p:nvSpPr>
        <p:spPr bwMode="auto">
          <a:xfrm>
            <a:off x="6184539" y="1716586"/>
            <a:ext cx="3399942" cy="1832304"/>
          </a:xfrm>
          <a:custGeom>
            <a:avLst/>
            <a:gdLst>
              <a:gd name="T0" fmla="*/ 0 w 9045"/>
              <a:gd name="T1" fmla="*/ 2147483647 h 4545"/>
              <a:gd name="T2" fmla="*/ 0 w 9045"/>
              <a:gd name="T3" fmla="*/ 2147483647 h 4545"/>
              <a:gd name="T4" fmla="*/ 2147483647 w 9045"/>
              <a:gd name="T5" fmla="*/ 2147483647 h 4545"/>
              <a:gd name="T6" fmla="*/ 2147483647 w 9045"/>
              <a:gd name="T7" fmla="*/ 2147483647 h 4545"/>
              <a:gd name="T8" fmla="*/ 2147483647 w 9045"/>
              <a:gd name="T9" fmla="*/ 2147483647 h 4545"/>
              <a:gd name="T10" fmla="*/ 2147483647 w 9045"/>
              <a:gd name="T11" fmla="*/ 2147483647 h 4545"/>
              <a:gd name="T12" fmla="*/ 2147483647 w 9045"/>
              <a:gd name="T13" fmla="*/ 2147483647 h 4545"/>
              <a:gd name="T14" fmla="*/ 2147483647 w 9045"/>
              <a:gd name="T15" fmla="*/ 0 h 45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45" h="4545">
                <a:moveTo>
                  <a:pt x="0" y="2880"/>
                </a:moveTo>
                <a:lnTo>
                  <a:pt x="0" y="4530"/>
                </a:lnTo>
                <a:lnTo>
                  <a:pt x="885" y="4545"/>
                </a:lnTo>
                <a:lnTo>
                  <a:pt x="3510" y="2010"/>
                </a:lnTo>
                <a:lnTo>
                  <a:pt x="7140" y="2055"/>
                </a:lnTo>
                <a:lnTo>
                  <a:pt x="8145" y="1020"/>
                </a:lnTo>
                <a:lnTo>
                  <a:pt x="9045" y="1020"/>
                </a:lnTo>
                <a:lnTo>
                  <a:pt x="9015" y="0"/>
                </a:lnTo>
              </a:path>
            </a:pathLst>
          </a:custGeom>
          <a:noFill/>
          <a:ln w="38100"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6" name="Freeform 313">
            <a:extLst>
              <a:ext uri="{FF2B5EF4-FFF2-40B4-BE49-F238E27FC236}">
                <a16:creationId xmlns:a16="http://schemas.microsoft.com/office/drawing/2014/main" id="{6222373D-283A-3B4A-B1F6-7CDE8C98C64E}"/>
              </a:ext>
            </a:extLst>
          </p:cNvPr>
          <p:cNvSpPr>
            <a:spLocks/>
          </p:cNvSpPr>
          <p:nvPr/>
        </p:nvSpPr>
        <p:spPr bwMode="auto">
          <a:xfrm>
            <a:off x="6257703" y="1747511"/>
            <a:ext cx="3430069" cy="1693141"/>
          </a:xfrm>
          <a:custGeom>
            <a:avLst/>
            <a:gdLst>
              <a:gd name="T0" fmla="*/ 0 w 9120"/>
              <a:gd name="T1" fmla="*/ 2147483647 h 4201"/>
              <a:gd name="T2" fmla="*/ 0 w 9120"/>
              <a:gd name="T3" fmla="*/ 2147483647 h 4201"/>
              <a:gd name="T4" fmla="*/ 2147483647 w 9120"/>
              <a:gd name="T5" fmla="*/ 2147483647 h 4201"/>
              <a:gd name="T6" fmla="*/ 2147483647 w 9120"/>
              <a:gd name="T7" fmla="*/ 2147483647 h 4201"/>
              <a:gd name="T8" fmla="*/ 2147483647 w 9120"/>
              <a:gd name="T9" fmla="*/ 2147483647 h 4201"/>
              <a:gd name="T10" fmla="*/ 2147483647 w 9120"/>
              <a:gd name="T11" fmla="*/ 0 h 4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20" h="4201">
                <a:moveTo>
                  <a:pt x="0" y="2821"/>
                </a:moveTo>
                <a:lnTo>
                  <a:pt x="0" y="4201"/>
                </a:lnTo>
                <a:lnTo>
                  <a:pt x="4890" y="4201"/>
                </a:lnTo>
                <a:lnTo>
                  <a:pt x="8055" y="1051"/>
                </a:lnTo>
                <a:lnTo>
                  <a:pt x="9120" y="1080"/>
                </a:lnTo>
                <a:lnTo>
                  <a:pt x="9105" y="0"/>
                </a:lnTo>
              </a:path>
            </a:pathLst>
          </a:custGeom>
          <a:noFill/>
          <a:ln w="38100" cmpd="sng">
            <a:solidFill>
              <a:srgbClr val="00B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07" name="Group 314">
            <a:extLst>
              <a:ext uri="{FF2B5EF4-FFF2-40B4-BE49-F238E27FC236}">
                <a16:creationId xmlns:a16="http://schemas.microsoft.com/office/drawing/2014/main" id="{7CED4D5D-1774-B94F-AB74-7B6F1F74FA06}"/>
              </a:ext>
            </a:extLst>
          </p:cNvPr>
          <p:cNvGrpSpPr>
            <a:grpSpLocks/>
          </p:cNvGrpSpPr>
          <p:nvPr/>
        </p:nvGrpSpPr>
        <p:grpSpPr bwMode="auto">
          <a:xfrm>
            <a:off x="6156566" y="2860810"/>
            <a:ext cx="53796" cy="172019"/>
            <a:chOff x="10104" y="10005"/>
            <a:chExt cx="137" cy="411"/>
          </a:xfrm>
        </p:grpSpPr>
        <p:sp>
          <p:nvSpPr>
            <p:cNvPr id="608" name="Oval 315">
              <a:extLst>
                <a:ext uri="{FF2B5EF4-FFF2-40B4-BE49-F238E27FC236}">
                  <a16:creationId xmlns:a16="http://schemas.microsoft.com/office/drawing/2014/main" id="{695435D0-43FA-5946-96EF-D369E25A8FF0}"/>
                </a:ext>
              </a:extLst>
            </p:cNvPr>
            <p:cNvSpPr>
              <a:spLocks noChangeArrowheads="1"/>
            </p:cNvSpPr>
            <p:nvPr/>
          </p:nvSpPr>
          <p:spPr bwMode="auto">
            <a:xfrm>
              <a:off x="10104" y="10005"/>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9" name="Oval 316">
              <a:extLst>
                <a:ext uri="{FF2B5EF4-FFF2-40B4-BE49-F238E27FC236}">
                  <a16:creationId xmlns:a16="http://schemas.microsoft.com/office/drawing/2014/main" id="{85BDA995-131F-0641-914D-C85C2FA16403}"/>
                </a:ext>
              </a:extLst>
            </p:cNvPr>
            <p:cNvSpPr>
              <a:spLocks noChangeArrowheads="1"/>
            </p:cNvSpPr>
            <p:nvPr/>
          </p:nvSpPr>
          <p:spPr bwMode="auto">
            <a:xfrm>
              <a:off x="10104" y="10278"/>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10" name="Group 317">
            <a:extLst>
              <a:ext uri="{FF2B5EF4-FFF2-40B4-BE49-F238E27FC236}">
                <a16:creationId xmlns:a16="http://schemas.microsoft.com/office/drawing/2014/main" id="{0FFCB242-31DD-7443-A923-107E105D8A00}"/>
              </a:ext>
            </a:extLst>
          </p:cNvPr>
          <p:cNvGrpSpPr>
            <a:grpSpLocks/>
          </p:cNvGrpSpPr>
          <p:nvPr/>
        </p:nvGrpSpPr>
        <p:grpSpPr bwMode="auto">
          <a:xfrm>
            <a:off x="9388663" y="3009635"/>
            <a:ext cx="53796" cy="173953"/>
            <a:chOff x="10104" y="10005"/>
            <a:chExt cx="137" cy="411"/>
          </a:xfrm>
        </p:grpSpPr>
        <p:sp>
          <p:nvSpPr>
            <p:cNvPr id="611" name="Oval 318">
              <a:extLst>
                <a:ext uri="{FF2B5EF4-FFF2-40B4-BE49-F238E27FC236}">
                  <a16:creationId xmlns:a16="http://schemas.microsoft.com/office/drawing/2014/main" id="{F25BDD80-1612-BD46-B423-42AE33DB436B}"/>
                </a:ext>
              </a:extLst>
            </p:cNvPr>
            <p:cNvSpPr>
              <a:spLocks noChangeArrowheads="1"/>
            </p:cNvSpPr>
            <p:nvPr/>
          </p:nvSpPr>
          <p:spPr bwMode="auto">
            <a:xfrm>
              <a:off x="10104" y="10005"/>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2" name="Oval 319">
              <a:extLst>
                <a:ext uri="{FF2B5EF4-FFF2-40B4-BE49-F238E27FC236}">
                  <a16:creationId xmlns:a16="http://schemas.microsoft.com/office/drawing/2014/main" id="{0B1DEF04-FA4A-924B-9F2F-610BC29F3350}"/>
                </a:ext>
              </a:extLst>
            </p:cNvPr>
            <p:cNvSpPr>
              <a:spLocks noChangeArrowheads="1"/>
            </p:cNvSpPr>
            <p:nvPr/>
          </p:nvSpPr>
          <p:spPr bwMode="auto">
            <a:xfrm>
              <a:off x="10104" y="10278"/>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13" name="Group 320">
            <a:extLst>
              <a:ext uri="{FF2B5EF4-FFF2-40B4-BE49-F238E27FC236}">
                <a16:creationId xmlns:a16="http://schemas.microsoft.com/office/drawing/2014/main" id="{0B529F14-3F08-E440-B6EC-F5B67289F089}"/>
              </a:ext>
            </a:extLst>
          </p:cNvPr>
          <p:cNvGrpSpPr>
            <a:grpSpLocks/>
          </p:cNvGrpSpPr>
          <p:nvPr/>
        </p:nvGrpSpPr>
        <p:grpSpPr bwMode="auto">
          <a:xfrm>
            <a:off x="9653341" y="1703056"/>
            <a:ext cx="53797" cy="173953"/>
            <a:chOff x="10104" y="10005"/>
            <a:chExt cx="137" cy="411"/>
          </a:xfrm>
        </p:grpSpPr>
        <p:sp>
          <p:nvSpPr>
            <p:cNvPr id="614" name="Oval 321">
              <a:extLst>
                <a:ext uri="{FF2B5EF4-FFF2-40B4-BE49-F238E27FC236}">
                  <a16:creationId xmlns:a16="http://schemas.microsoft.com/office/drawing/2014/main" id="{6437B6FC-D8DB-9746-A099-12114F7BD677}"/>
                </a:ext>
              </a:extLst>
            </p:cNvPr>
            <p:cNvSpPr>
              <a:spLocks noChangeArrowheads="1"/>
            </p:cNvSpPr>
            <p:nvPr/>
          </p:nvSpPr>
          <p:spPr bwMode="auto">
            <a:xfrm>
              <a:off x="10104" y="10005"/>
              <a:ext cx="137" cy="138"/>
            </a:xfrm>
            <a:prstGeom prst="ellipse">
              <a:avLst/>
            </a:prstGeom>
            <a:solidFill>
              <a:srgbClr val="00FF00"/>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5" name="Oval 322">
              <a:extLst>
                <a:ext uri="{FF2B5EF4-FFF2-40B4-BE49-F238E27FC236}">
                  <a16:creationId xmlns:a16="http://schemas.microsoft.com/office/drawing/2014/main" id="{0FDD47FB-2A41-0B4E-85FF-3CBB4DBDBE3B}"/>
                </a:ext>
              </a:extLst>
            </p:cNvPr>
            <p:cNvSpPr>
              <a:spLocks noChangeArrowheads="1"/>
            </p:cNvSpPr>
            <p:nvPr/>
          </p:nvSpPr>
          <p:spPr bwMode="auto">
            <a:xfrm>
              <a:off x="10104" y="10278"/>
              <a:ext cx="137" cy="138"/>
            </a:xfrm>
            <a:prstGeom prst="ellipse">
              <a:avLst/>
            </a:prstGeom>
            <a:solidFill>
              <a:srgbClr val="00FF00"/>
            </a:solidFill>
            <a:ln>
              <a:noFill/>
            </a:ln>
            <a:extLst>
              <a:ext uri="{91240B29-F687-4F45-9708-019B960494DF}">
                <a14:hiddenLine xmlns:a14="http://schemas.microsoft.com/office/drawing/2010/main" w="9525">
                  <a:solidFill>
                    <a:srgbClr val="FF0000"/>
                  </a:solidFill>
                  <a:round/>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 name="Group 2">
            <a:extLst>
              <a:ext uri="{FF2B5EF4-FFF2-40B4-BE49-F238E27FC236}">
                <a16:creationId xmlns:a16="http://schemas.microsoft.com/office/drawing/2014/main" id="{DCBFFE77-548F-9846-9A06-08C1230178E0}"/>
              </a:ext>
            </a:extLst>
          </p:cNvPr>
          <p:cNvGrpSpPr/>
          <p:nvPr/>
        </p:nvGrpSpPr>
        <p:grpSpPr>
          <a:xfrm>
            <a:off x="1505725" y="1423988"/>
            <a:ext cx="3115488" cy="2380952"/>
            <a:chOff x="1505725" y="1423988"/>
            <a:chExt cx="3115488" cy="2380952"/>
          </a:xfrm>
        </p:grpSpPr>
        <p:sp>
          <p:nvSpPr>
            <p:cNvPr id="616" name="Line 330">
              <a:extLst>
                <a:ext uri="{FF2B5EF4-FFF2-40B4-BE49-F238E27FC236}">
                  <a16:creationId xmlns:a16="http://schemas.microsoft.com/office/drawing/2014/main" id="{9BFD01DA-5202-CF44-9ED5-2B470718DBC3}"/>
                </a:ext>
              </a:extLst>
            </p:cNvPr>
            <p:cNvSpPr>
              <a:spLocks noChangeShapeType="1"/>
            </p:cNvSpPr>
            <p:nvPr/>
          </p:nvSpPr>
          <p:spPr bwMode="auto">
            <a:xfrm>
              <a:off x="2143125" y="1520825"/>
              <a:ext cx="0" cy="18605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7" name="Line 331">
              <a:extLst>
                <a:ext uri="{FF2B5EF4-FFF2-40B4-BE49-F238E27FC236}">
                  <a16:creationId xmlns:a16="http://schemas.microsoft.com/office/drawing/2014/main" id="{ACC222AF-8E70-314C-9EA2-B9677C72D968}"/>
                </a:ext>
              </a:extLst>
            </p:cNvPr>
            <p:cNvSpPr>
              <a:spLocks noChangeShapeType="1"/>
            </p:cNvSpPr>
            <p:nvPr/>
          </p:nvSpPr>
          <p:spPr bwMode="auto">
            <a:xfrm flipV="1">
              <a:off x="2127250" y="3373438"/>
              <a:ext cx="2333625" cy="4762"/>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8" name="Freeform 333">
              <a:extLst>
                <a:ext uri="{FF2B5EF4-FFF2-40B4-BE49-F238E27FC236}">
                  <a16:creationId xmlns:a16="http://schemas.microsoft.com/office/drawing/2014/main" id="{6D089360-38AC-4243-B6DB-EF4A57135057}"/>
                </a:ext>
              </a:extLst>
            </p:cNvPr>
            <p:cNvSpPr>
              <a:spLocks/>
            </p:cNvSpPr>
            <p:nvPr/>
          </p:nvSpPr>
          <p:spPr bwMode="auto">
            <a:xfrm>
              <a:off x="2132013" y="2607303"/>
              <a:ext cx="2489200" cy="759348"/>
            </a:xfrm>
            <a:custGeom>
              <a:avLst/>
              <a:gdLst>
                <a:gd name="T0" fmla="*/ 0 w 1568"/>
                <a:gd name="T1" fmla="*/ 2147483647 h 380"/>
                <a:gd name="T2" fmla="*/ 2147483647 w 1568"/>
                <a:gd name="T3" fmla="*/ 2147483647 h 380"/>
                <a:gd name="T4" fmla="*/ 2147483647 w 1568"/>
                <a:gd name="T5" fmla="*/ 2147483647 h 380"/>
                <a:gd name="T6" fmla="*/ 2147483647 w 1568"/>
                <a:gd name="T7" fmla="*/ 2147483647 h 380"/>
                <a:gd name="T8" fmla="*/ 0 60000 65536"/>
                <a:gd name="T9" fmla="*/ 0 60000 65536"/>
                <a:gd name="T10" fmla="*/ 0 60000 65536"/>
                <a:gd name="T11" fmla="*/ 0 60000 65536"/>
                <a:gd name="connsiteX0" fmla="*/ 0 w 10000"/>
                <a:gd name="connsiteY0" fmla="*/ 9512 h 9512"/>
                <a:gd name="connsiteX1" fmla="*/ 4152 w 10000"/>
                <a:gd name="connsiteY1" fmla="*/ 12 h 9512"/>
                <a:gd name="connsiteX2" fmla="*/ 5829 w 10000"/>
                <a:gd name="connsiteY2" fmla="*/ 8065 h 9512"/>
                <a:gd name="connsiteX3" fmla="*/ 10000 w 10000"/>
                <a:gd name="connsiteY3" fmla="*/ 8802 h 9512"/>
                <a:gd name="connsiteX0" fmla="*/ 0 w 10000"/>
                <a:gd name="connsiteY0" fmla="*/ 10000 h 10000"/>
                <a:gd name="connsiteX1" fmla="*/ 4152 w 10000"/>
                <a:gd name="connsiteY1" fmla="*/ 13 h 10000"/>
                <a:gd name="connsiteX2" fmla="*/ 5829 w 10000"/>
                <a:gd name="connsiteY2" fmla="*/ 8479 h 10000"/>
                <a:gd name="connsiteX3" fmla="*/ 10000 w 10000"/>
                <a:gd name="connsiteY3" fmla="*/ 9662 h 10000"/>
                <a:gd name="connsiteX0" fmla="*/ 0 w 10000"/>
                <a:gd name="connsiteY0" fmla="*/ 10000 h 10000"/>
                <a:gd name="connsiteX1" fmla="*/ 4152 w 10000"/>
                <a:gd name="connsiteY1" fmla="*/ 13 h 10000"/>
                <a:gd name="connsiteX2" fmla="*/ 5829 w 10000"/>
                <a:gd name="connsiteY2" fmla="*/ 8479 h 10000"/>
                <a:gd name="connsiteX3" fmla="*/ 10000 w 10000"/>
                <a:gd name="connsiteY3" fmla="*/ 9662 h 10000"/>
                <a:gd name="connsiteX0" fmla="*/ 0 w 10000"/>
                <a:gd name="connsiteY0" fmla="*/ 10000 h 10158"/>
                <a:gd name="connsiteX1" fmla="*/ 4152 w 10000"/>
                <a:gd name="connsiteY1" fmla="*/ 13 h 10158"/>
                <a:gd name="connsiteX2" fmla="*/ 5829 w 10000"/>
                <a:gd name="connsiteY2" fmla="*/ 8479 h 10158"/>
                <a:gd name="connsiteX3" fmla="*/ 10000 w 10000"/>
                <a:gd name="connsiteY3" fmla="*/ 9968 h 10158"/>
                <a:gd name="connsiteX0" fmla="*/ 0 w 10000"/>
                <a:gd name="connsiteY0" fmla="*/ 10000 h 10000"/>
                <a:gd name="connsiteX1" fmla="*/ 4152 w 10000"/>
                <a:gd name="connsiteY1" fmla="*/ 13 h 10000"/>
                <a:gd name="connsiteX2" fmla="*/ 5829 w 10000"/>
                <a:gd name="connsiteY2" fmla="*/ 8479 h 10000"/>
                <a:gd name="connsiteX3" fmla="*/ 10000 w 10000"/>
                <a:gd name="connsiteY3" fmla="*/ 9968 h 10000"/>
                <a:gd name="connsiteX0" fmla="*/ 0 w 10000"/>
                <a:gd name="connsiteY0" fmla="*/ 9898 h 9898"/>
                <a:gd name="connsiteX1" fmla="*/ 5094 w 10000"/>
                <a:gd name="connsiteY1" fmla="*/ 13 h 9898"/>
                <a:gd name="connsiteX2" fmla="*/ 5829 w 10000"/>
                <a:gd name="connsiteY2" fmla="*/ 8377 h 9898"/>
                <a:gd name="connsiteX3" fmla="*/ 10000 w 10000"/>
                <a:gd name="connsiteY3" fmla="*/ 9866 h 9898"/>
                <a:gd name="connsiteX0" fmla="*/ 0 w 10000"/>
                <a:gd name="connsiteY0" fmla="*/ 9991 h 10073"/>
                <a:gd name="connsiteX1" fmla="*/ 5094 w 10000"/>
                <a:gd name="connsiteY1" fmla="*/ 4 h 10073"/>
                <a:gd name="connsiteX2" fmla="*/ 6347 w 10000"/>
                <a:gd name="connsiteY2" fmla="*/ 8866 h 10073"/>
                <a:gd name="connsiteX3" fmla="*/ 10000 w 10000"/>
                <a:gd name="connsiteY3" fmla="*/ 9959 h 10073"/>
                <a:gd name="connsiteX0" fmla="*/ 0 w 10000"/>
                <a:gd name="connsiteY0" fmla="*/ 9992 h 10012"/>
                <a:gd name="connsiteX1" fmla="*/ 5094 w 10000"/>
                <a:gd name="connsiteY1" fmla="*/ 5 h 10012"/>
                <a:gd name="connsiteX2" fmla="*/ 6331 w 10000"/>
                <a:gd name="connsiteY2" fmla="*/ 8661 h 10012"/>
                <a:gd name="connsiteX3" fmla="*/ 10000 w 10000"/>
                <a:gd name="connsiteY3" fmla="*/ 9960 h 10012"/>
                <a:gd name="connsiteX0" fmla="*/ 0 w 10000"/>
                <a:gd name="connsiteY0" fmla="*/ 9992 h 10001"/>
                <a:gd name="connsiteX1" fmla="*/ 5094 w 10000"/>
                <a:gd name="connsiteY1" fmla="*/ 5 h 10001"/>
                <a:gd name="connsiteX2" fmla="*/ 6661 w 10000"/>
                <a:gd name="connsiteY2" fmla="*/ 8610 h 10001"/>
                <a:gd name="connsiteX3" fmla="*/ 10000 w 10000"/>
                <a:gd name="connsiteY3" fmla="*/ 9960 h 10001"/>
              </a:gdLst>
              <a:ahLst/>
              <a:cxnLst>
                <a:cxn ang="0">
                  <a:pos x="connsiteX0" y="connsiteY0"/>
                </a:cxn>
                <a:cxn ang="0">
                  <a:pos x="connsiteX1" y="connsiteY1"/>
                </a:cxn>
                <a:cxn ang="0">
                  <a:pos x="connsiteX2" y="connsiteY2"/>
                </a:cxn>
                <a:cxn ang="0">
                  <a:pos x="connsiteX3" y="connsiteY3"/>
                </a:cxn>
              </a:cxnLst>
              <a:rect l="l" t="t" r="r" b="b"/>
              <a:pathLst>
                <a:path w="10000" h="10001">
                  <a:moveTo>
                    <a:pt x="0" y="9992"/>
                  </a:moveTo>
                  <a:cubicBezTo>
                    <a:pt x="695" y="8315"/>
                    <a:pt x="3984" y="235"/>
                    <a:pt x="5094" y="5"/>
                  </a:cubicBezTo>
                  <a:cubicBezTo>
                    <a:pt x="6204" y="-225"/>
                    <a:pt x="5488" y="6933"/>
                    <a:pt x="6661" y="8610"/>
                  </a:cubicBezTo>
                  <a:cubicBezTo>
                    <a:pt x="7835" y="10287"/>
                    <a:pt x="8882" y="9997"/>
                    <a:pt x="10000" y="9960"/>
                  </a:cubicBez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9" name="Line 334">
              <a:extLst>
                <a:ext uri="{FF2B5EF4-FFF2-40B4-BE49-F238E27FC236}">
                  <a16:creationId xmlns:a16="http://schemas.microsoft.com/office/drawing/2014/main" id="{AF5D54D6-CC93-6E42-8712-1BDF48F23C59}"/>
                </a:ext>
              </a:extLst>
            </p:cNvPr>
            <p:cNvSpPr>
              <a:spLocks noChangeShapeType="1"/>
            </p:cNvSpPr>
            <p:nvPr/>
          </p:nvSpPr>
          <p:spPr bwMode="auto">
            <a:xfrm>
              <a:off x="2011363" y="1673225"/>
              <a:ext cx="1254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0" name="Line 335">
              <a:extLst>
                <a:ext uri="{FF2B5EF4-FFF2-40B4-BE49-F238E27FC236}">
                  <a16:creationId xmlns:a16="http://schemas.microsoft.com/office/drawing/2014/main" id="{5F83D767-834B-CD45-B9C0-86188156B399}"/>
                </a:ext>
              </a:extLst>
            </p:cNvPr>
            <p:cNvSpPr>
              <a:spLocks noChangeShapeType="1"/>
            </p:cNvSpPr>
            <p:nvPr/>
          </p:nvSpPr>
          <p:spPr bwMode="auto">
            <a:xfrm>
              <a:off x="3944938" y="3381375"/>
              <a:ext cx="0" cy="134938"/>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1" name="Text Box 336">
              <a:extLst>
                <a:ext uri="{FF2B5EF4-FFF2-40B4-BE49-F238E27FC236}">
                  <a16:creationId xmlns:a16="http://schemas.microsoft.com/office/drawing/2014/main" id="{4D3494C0-DD1C-794E-97BA-6E4472E2FD59}"/>
                </a:ext>
              </a:extLst>
            </p:cNvPr>
            <p:cNvSpPr txBox="1">
              <a:spLocks noChangeArrowheads="1"/>
            </p:cNvSpPr>
            <p:nvPr/>
          </p:nvSpPr>
          <p:spPr bwMode="auto">
            <a:xfrm>
              <a:off x="1505725" y="1423988"/>
              <a:ext cx="46358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R/2</a:t>
              </a:r>
            </a:p>
          </p:txBody>
        </p:sp>
        <p:sp>
          <p:nvSpPr>
            <p:cNvPr id="622" name="Text Box 337">
              <a:extLst>
                <a:ext uri="{FF2B5EF4-FFF2-40B4-BE49-F238E27FC236}">
                  <a16:creationId xmlns:a16="http://schemas.microsoft.com/office/drawing/2014/main" id="{CE6E8577-4BD8-EE4D-8020-05E336E07DC2}"/>
                </a:ext>
              </a:extLst>
            </p:cNvPr>
            <p:cNvSpPr txBox="1">
              <a:spLocks noChangeArrowheads="1"/>
            </p:cNvSpPr>
            <p:nvPr/>
          </p:nvSpPr>
          <p:spPr bwMode="auto">
            <a:xfrm>
              <a:off x="3742512" y="3433763"/>
              <a:ext cx="46358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R/2</a:t>
              </a:r>
            </a:p>
          </p:txBody>
        </p:sp>
        <p:sp>
          <p:nvSpPr>
            <p:cNvPr id="623" name="Text Box 338">
              <a:extLst>
                <a:ext uri="{FF2B5EF4-FFF2-40B4-BE49-F238E27FC236}">
                  <a16:creationId xmlns:a16="http://schemas.microsoft.com/office/drawing/2014/main" id="{05367630-23E9-2744-A1A7-0C85EC93DB37}"/>
                </a:ext>
              </a:extLst>
            </p:cNvPr>
            <p:cNvSpPr txBox="1">
              <a:spLocks noChangeArrowheads="1"/>
            </p:cNvSpPr>
            <p:nvPr/>
          </p:nvSpPr>
          <p:spPr bwMode="auto">
            <a:xfrm rot="-5400000">
              <a:off x="1416844" y="2351882"/>
              <a:ext cx="80803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ymbol" charset="0"/>
                  <a:ea typeface="ＭＳ Ｐゴシック" charset="0"/>
                  <a:cs typeface="+mn-cs"/>
                </a:rPr>
                <a:t>l</a:t>
              </a:r>
              <a:r>
                <a:rPr kumimoji="0" lang="en-US" sz="2400" b="0" i="0" u="none" strike="noStrike" kern="1200" cap="none" spc="0" normalizeH="0" baseline="-25000" noProof="0">
                  <a:ln>
                    <a:noFill/>
                  </a:ln>
                  <a:solidFill>
                    <a:srgbClr val="000000"/>
                  </a:solidFill>
                  <a:effectLst/>
                  <a:uLnTx/>
                  <a:uFillTx/>
                  <a:latin typeface="Arial" charset="0"/>
                  <a:ea typeface="ＭＳ Ｐゴシック" charset="0"/>
                  <a:cs typeface="+mn-cs"/>
                </a:rPr>
                <a:t>out</a:t>
              </a:r>
            </a:p>
          </p:txBody>
        </p:sp>
        <p:sp>
          <p:nvSpPr>
            <p:cNvPr id="624" name="Text Box 339">
              <a:extLst>
                <a:ext uri="{FF2B5EF4-FFF2-40B4-BE49-F238E27FC236}">
                  <a16:creationId xmlns:a16="http://schemas.microsoft.com/office/drawing/2014/main" id="{5131AB9A-BD62-7E48-B700-9F673321A2AA}"/>
                </a:ext>
              </a:extLst>
            </p:cNvPr>
            <p:cNvSpPr txBox="1">
              <a:spLocks noChangeArrowheads="1"/>
            </p:cNvSpPr>
            <p:nvPr/>
          </p:nvSpPr>
          <p:spPr bwMode="auto">
            <a:xfrm>
              <a:off x="2857001" y="3343275"/>
              <a:ext cx="56297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err="1">
                  <a:ln>
                    <a:noFill/>
                  </a:ln>
                  <a:solidFill>
                    <a:srgbClr val="000000"/>
                  </a:solidFill>
                  <a:effectLst/>
                  <a:uLnTx/>
                  <a:uFillTx/>
                  <a:latin typeface="Symbol" pitchFamily="2" charset="2"/>
                  <a:ea typeface="ＭＳ Ｐゴシック" panose="020B0600070205080204" pitchFamily="34" charset="-128"/>
                  <a:cs typeface="+mn-cs"/>
                </a:rPr>
                <a:t>l</a:t>
              </a:r>
              <a:r>
                <a:rPr kumimoji="0" lang="en-US" altLang="en-US" sz="2400" b="0" i="0" u="none" strike="noStrike" kern="1200" cap="none" spc="0" normalizeH="0" baseline="-2500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in</a:t>
              </a:r>
              <a:r>
                <a:rPr kumimoji="0" lang="en-US" altLang="ja-JP" sz="2400" b="0" i="0" u="none" strike="noStrike" kern="1200" cap="none" spc="0" normalizeH="0" baseline="30000" noProof="0" dirty="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2400" b="0" i="0" u="none" strike="noStrike" kern="1200" cap="none" spc="0" normalizeH="0" baseline="3000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130" name="Slide Number Placeholder 2">
            <a:extLst>
              <a:ext uri="{FF2B5EF4-FFF2-40B4-BE49-F238E27FC236}">
                <a16:creationId xmlns:a16="http://schemas.microsoft.com/office/drawing/2014/main" id="{B2D434D1-E742-A043-86CE-3BB54BC2F15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108</a:t>
            </a:fld>
            <a:endParaRPr lang="en-US" dirty="0"/>
          </a:p>
        </p:txBody>
      </p:sp>
    </p:spTree>
    <p:extLst>
      <p:ext uri="{BB962C8B-B14F-4D97-AF65-F5344CB8AC3E}">
        <p14:creationId xmlns:p14="http://schemas.microsoft.com/office/powerpoint/2010/main" val="428220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08643"/>
            <a:ext cx="11393310" cy="894622"/>
          </a:xfrm>
        </p:spPr>
        <p:txBody>
          <a:bodyPr>
            <a:normAutofit/>
          </a:bodyPr>
          <a:lstStyle/>
          <a:p>
            <a:r>
              <a:rPr lang="en-US" sz="4800" dirty="0"/>
              <a:t>Causes/costs of congestion: insights</a:t>
            </a:r>
            <a:endParaRPr lang="en-US" sz="4400" b="0" dirty="0"/>
          </a:p>
        </p:txBody>
      </p:sp>
      <p:grpSp>
        <p:nvGrpSpPr>
          <p:cNvPr id="10" name="Group 9">
            <a:extLst>
              <a:ext uri="{FF2B5EF4-FFF2-40B4-BE49-F238E27FC236}">
                <a16:creationId xmlns:a16="http://schemas.microsoft.com/office/drawing/2014/main" id="{C64ABAFB-5459-F446-A0AC-48FC5C1C05E1}"/>
              </a:ext>
            </a:extLst>
          </p:cNvPr>
          <p:cNvGrpSpPr/>
          <p:nvPr/>
        </p:nvGrpSpPr>
        <p:grpSpPr>
          <a:xfrm>
            <a:off x="1054099" y="5185696"/>
            <a:ext cx="8420101" cy="1336368"/>
            <a:chOff x="1054099" y="4728508"/>
            <a:chExt cx="8420101" cy="1336368"/>
          </a:xfrm>
        </p:grpSpPr>
        <p:sp>
          <p:nvSpPr>
            <p:cNvPr id="470" name="Rectangle 3">
              <a:extLst>
                <a:ext uri="{FF2B5EF4-FFF2-40B4-BE49-F238E27FC236}">
                  <a16:creationId xmlns:a16="http://schemas.microsoft.com/office/drawing/2014/main" id="{B3E01DA9-25FD-B546-AB8A-84DD037548D3}"/>
                </a:ext>
              </a:extLst>
            </p:cNvPr>
            <p:cNvSpPr>
              <a:spLocks noChangeArrowheads="1"/>
            </p:cNvSpPr>
            <p:nvPr/>
          </p:nvSpPr>
          <p:spPr bwMode="auto">
            <a:xfrm>
              <a:off x="1206500" y="5114925"/>
              <a:ext cx="8267700" cy="4095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Rectangle 4">
              <a:extLst>
                <a:ext uri="{FF2B5EF4-FFF2-40B4-BE49-F238E27FC236}">
                  <a16:creationId xmlns:a16="http://schemas.microsoft.com/office/drawing/2014/main" id="{E62417CD-29D3-4540-95AB-DBD339E4A56F}"/>
                </a:ext>
              </a:extLst>
            </p:cNvPr>
            <p:cNvSpPr>
              <a:spLocks noChangeArrowheads="1"/>
            </p:cNvSpPr>
            <p:nvPr/>
          </p:nvSpPr>
          <p:spPr bwMode="auto">
            <a:xfrm>
              <a:off x="1054099" y="4926013"/>
              <a:ext cx="6735751" cy="808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ja-JP"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upstream transmission capacity / buffering wasted for packets lost downstream</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3" name="Picture 2">
              <a:extLst>
                <a:ext uri="{FF2B5EF4-FFF2-40B4-BE49-F238E27FC236}">
                  <a16:creationId xmlns:a16="http://schemas.microsoft.com/office/drawing/2014/main" id="{497D00A8-A6C2-354A-9DB9-EE706DA9DEDB}"/>
                </a:ext>
              </a:extLst>
            </p:cNvPr>
            <p:cNvPicPr>
              <a:picLocks noChangeAspect="1"/>
            </p:cNvPicPr>
            <p:nvPr/>
          </p:nvPicPr>
          <p:blipFill>
            <a:blip r:embed="rId3"/>
            <a:stretch>
              <a:fillRect/>
            </a:stretch>
          </p:blipFill>
          <p:spPr>
            <a:xfrm>
              <a:off x="7734126" y="4728508"/>
              <a:ext cx="1657096" cy="1336368"/>
            </a:xfrm>
            <a:prstGeom prst="rect">
              <a:avLst/>
            </a:prstGeom>
          </p:spPr>
        </p:pic>
      </p:grpSp>
      <p:grpSp>
        <p:nvGrpSpPr>
          <p:cNvPr id="13" name="Group 12">
            <a:extLst>
              <a:ext uri="{FF2B5EF4-FFF2-40B4-BE49-F238E27FC236}">
                <a16:creationId xmlns:a16="http://schemas.microsoft.com/office/drawing/2014/main" id="{77E4D1E4-3EEB-4E4B-8616-C6D7345EBEEE}"/>
              </a:ext>
            </a:extLst>
          </p:cNvPr>
          <p:cNvGrpSpPr/>
          <p:nvPr/>
        </p:nvGrpSpPr>
        <p:grpSpPr>
          <a:xfrm>
            <a:off x="1028700" y="2052023"/>
            <a:ext cx="10080734" cy="1334789"/>
            <a:chOff x="1028700" y="1860299"/>
            <a:chExt cx="10080734" cy="1334789"/>
          </a:xfrm>
        </p:grpSpPr>
        <p:sp>
          <p:nvSpPr>
            <p:cNvPr id="129" name="Rectangle 4">
              <a:extLst>
                <a:ext uri="{FF2B5EF4-FFF2-40B4-BE49-F238E27FC236}">
                  <a16:creationId xmlns:a16="http://schemas.microsoft.com/office/drawing/2014/main" id="{C8DF44BF-39DD-7A44-89E8-80E5392BB02F}"/>
                </a:ext>
              </a:extLst>
            </p:cNvPr>
            <p:cNvSpPr>
              <a:spLocks noChangeArrowheads="1"/>
            </p:cNvSpPr>
            <p:nvPr/>
          </p:nvSpPr>
          <p:spPr bwMode="auto">
            <a:xfrm>
              <a:off x="1028700" y="2139156"/>
              <a:ext cx="10080734"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delay increases as capacity approached </a:t>
              </a:r>
            </a:p>
          </p:txBody>
        </p:sp>
        <p:pic>
          <p:nvPicPr>
            <p:cNvPr id="9" name="Picture 8">
              <a:extLst>
                <a:ext uri="{FF2B5EF4-FFF2-40B4-BE49-F238E27FC236}">
                  <a16:creationId xmlns:a16="http://schemas.microsoft.com/office/drawing/2014/main" id="{B3BC8354-A522-CA41-8AD1-6483FE2E7AA3}"/>
                </a:ext>
              </a:extLst>
            </p:cNvPr>
            <p:cNvPicPr>
              <a:picLocks noChangeAspect="1"/>
            </p:cNvPicPr>
            <p:nvPr/>
          </p:nvPicPr>
          <p:blipFill>
            <a:blip r:embed="rId4"/>
            <a:stretch>
              <a:fillRect/>
            </a:stretch>
          </p:blipFill>
          <p:spPr>
            <a:xfrm>
              <a:off x="9451601" y="1860299"/>
              <a:ext cx="1402990" cy="1334789"/>
            </a:xfrm>
            <a:prstGeom prst="rect">
              <a:avLst/>
            </a:prstGeom>
          </p:spPr>
        </p:pic>
      </p:grpSp>
      <p:grpSp>
        <p:nvGrpSpPr>
          <p:cNvPr id="18" name="Group 17">
            <a:extLst>
              <a:ext uri="{FF2B5EF4-FFF2-40B4-BE49-F238E27FC236}">
                <a16:creationId xmlns:a16="http://schemas.microsoft.com/office/drawing/2014/main" id="{A3D27AAF-A2F5-E143-ACD8-97D841F75BBA}"/>
              </a:ext>
            </a:extLst>
          </p:cNvPr>
          <p:cNvGrpSpPr/>
          <p:nvPr/>
        </p:nvGrpSpPr>
        <p:grpSpPr>
          <a:xfrm>
            <a:off x="1041400" y="4167737"/>
            <a:ext cx="9952137" cy="1463041"/>
            <a:chOff x="1041400" y="4167737"/>
            <a:chExt cx="9952137" cy="1463041"/>
          </a:xfrm>
        </p:grpSpPr>
        <p:sp>
          <p:nvSpPr>
            <p:cNvPr id="131" name="Rectangle 4">
              <a:extLst>
                <a:ext uri="{FF2B5EF4-FFF2-40B4-BE49-F238E27FC236}">
                  <a16:creationId xmlns:a16="http://schemas.microsoft.com/office/drawing/2014/main" id="{E69E1480-29A3-FC40-B2EA-9D31AA40C563}"/>
                </a:ext>
              </a:extLst>
            </p:cNvPr>
            <p:cNvSpPr>
              <a:spLocks noChangeArrowheads="1"/>
            </p:cNvSpPr>
            <p:nvPr/>
          </p:nvSpPr>
          <p:spPr bwMode="auto">
            <a:xfrm>
              <a:off x="1041400" y="4352873"/>
              <a:ext cx="6769100" cy="7622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un-needed duplicates further decreases effective throughput</a:t>
              </a:r>
            </a:p>
          </p:txBody>
        </p:sp>
        <p:pic>
          <p:nvPicPr>
            <p:cNvPr id="14" name="Picture 13">
              <a:extLst>
                <a:ext uri="{FF2B5EF4-FFF2-40B4-BE49-F238E27FC236}">
                  <a16:creationId xmlns:a16="http://schemas.microsoft.com/office/drawing/2014/main" id="{0C8C9A99-D0A4-9E4A-AD6A-0403159B3DB3}"/>
                </a:ext>
              </a:extLst>
            </p:cNvPr>
            <p:cNvPicPr>
              <a:picLocks noChangeAspect="1"/>
            </p:cNvPicPr>
            <p:nvPr/>
          </p:nvPicPr>
          <p:blipFill>
            <a:blip r:embed="rId5"/>
            <a:stretch>
              <a:fillRect/>
            </a:stretch>
          </p:blipFill>
          <p:spPr>
            <a:xfrm>
              <a:off x="9364995" y="4167737"/>
              <a:ext cx="1628542" cy="1463041"/>
            </a:xfrm>
            <a:prstGeom prst="rect">
              <a:avLst/>
            </a:prstGeom>
          </p:spPr>
        </p:pic>
      </p:grpSp>
      <p:grpSp>
        <p:nvGrpSpPr>
          <p:cNvPr id="17" name="Group 16">
            <a:extLst>
              <a:ext uri="{FF2B5EF4-FFF2-40B4-BE49-F238E27FC236}">
                <a16:creationId xmlns:a16="http://schemas.microsoft.com/office/drawing/2014/main" id="{25331F8E-78B4-5E4D-9E14-918B774CF79B}"/>
              </a:ext>
            </a:extLst>
          </p:cNvPr>
          <p:cNvGrpSpPr/>
          <p:nvPr/>
        </p:nvGrpSpPr>
        <p:grpSpPr>
          <a:xfrm>
            <a:off x="1041400" y="2983830"/>
            <a:ext cx="8301120" cy="1447533"/>
            <a:chOff x="1041400" y="2983830"/>
            <a:chExt cx="8301120" cy="1447533"/>
          </a:xfrm>
        </p:grpSpPr>
        <p:sp>
          <p:nvSpPr>
            <p:cNvPr id="130" name="Rectangle 4">
              <a:extLst>
                <a:ext uri="{FF2B5EF4-FFF2-40B4-BE49-F238E27FC236}">
                  <a16:creationId xmlns:a16="http://schemas.microsoft.com/office/drawing/2014/main" id="{E0B74A1B-74C4-184F-94CC-A99D0D2E3668}"/>
                </a:ext>
              </a:extLst>
            </p:cNvPr>
            <p:cNvSpPr>
              <a:spLocks noChangeArrowheads="1"/>
            </p:cNvSpPr>
            <p:nvPr/>
          </p:nvSpPr>
          <p:spPr bwMode="auto">
            <a:xfrm>
              <a:off x="1041400" y="3256108"/>
              <a:ext cx="6332794" cy="4272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loss/retransmission decreases effective throughput</a:t>
              </a:r>
            </a:p>
          </p:txBody>
        </p:sp>
        <p:pic>
          <p:nvPicPr>
            <p:cNvPr id="16" name="Picture 15">
              <a:extLst>
                <a:ext uri="{FF2B5EF4-FFF2-40B4-BE49-F238E27FC236}">
                  <a16:creationId xmlns:a16="http://schemas.microsoft.com/office/drawing/2014/main" id="{B0F0FCDE-CAF5-4C40-A5A2-D21059E4F26A}"/>
                </a:ext>
              </a:extLst>
            </p:cNvPr>
            <p:cNvPicPr>
              <a:picLocks noChangeAspect="1"/>
            </p:cNvPicPr>
            <p:nvPr/>
          </p:nvPicPr>
          <p:blipFill>
            <a:blip r:embed="rId6"/>
            <a:stretch>
              <a:fillRect/>
            </a:stretch>
          </p:blipFill>
          <p:spPr>
            <a:xfrm>
              <a:off x="7723915" y="2983830"/>
              <a:ext cx="1618605" cy="1447533"/>
            </a:xfrm>
            <a:prstGeom prst="rect">
              <a:avLst/>
            </a:prstGeom>
          </p:spPr>
        </p:pic>
      </p:grpSp>
      <p:grpSp>
        <p:nvGrpSpPr>
          <p:cNvPr id="20" name="Group 19">
            <a:extLst>
              <a:ext uri="{FF2B5EF4-FFF2-40B4-BE49-F238E27FC236}">
                <a16:creationId xmlns:a16="http://schemas.microsoft.com/office/drawing/2014/main" id="{1F7EFD51-4F3D-7A4D-8E82-A230AAE12880}"/>
              </a:ext>
            </a:extLst>
          </p:cNvPr>
          <p:cNvGrpSpPr/>
          <p:nvPr/>
        </p:nvGrpSpPr>
        <p:grpSpPr>
          <a:xfrm>
            <a:off x="1041400" y="1190115"/>
            <a:ext cx="8210815" cy="1330482"/>
            <a:chOff x="1041400" y="1190115"/>
            <a:chExt cx="8210815" cy="1330482"/>
          </a:xfrm>
        </p:grpSpPr>
        <p:sp>
          <p:nvSpPr>
            <p:cNvPr id="471" name="Rectangle 4">
              <a:extLst>
                <a:ext uri="{FF2B5EF4-FFF2-40B4-BE49-F238E27FC236}">
                  <a16:creationId xmlns:a16="http://schemas.microsoft.com/office/drawing/2014/main" id="{50204642-54CB-0C46-8699-863901641A9F}"/>
                </a:ext>
              </a:extLst>
            </p:cNvPr>
            <p:cNvSpPr>
              <a:spLocks noChangeArrowheads="1"/>
            </p:cNvSpPr>
            <p:nvPr/>
          </p:nvSpPr>
          <p:spPr bwMode="auto">
            <a:xfrm>
              <a:off x="1041400" y="1395413"/>
              <a:ext cx="6538912" cy="471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throughput can never exceed capacity </a:t>
              </a:r>
            </a:p>
          </p:txBody>
        </p:sp>
        <p:pic>
          <p:nvPicPr>
            <p:cNvPr id="19" name="Picture 18">
              <a:extLst>
                <a:ext uri="{FF2B5EF4-FFF2-40B4-BE49-F238E27FC236}">
                  <a16:creationId xmlns:a16="http://schemas.microsoft.com/office/drawing/2014/main" id="{C7DCF390-386B-AE45-BE92-F53BE11B8376}"/>
                </a:ext>
              </a:extLst>
            </p:cNvPr>
            <p:cNvPicPr>
              <a:picLocks noChangeAspect="1"/>
            </p:cNvPicPr>
            <p:nvPr/>
          </p:nvPicPr>
          <p:blipFill>
            <a:blip r:embed="rId7"/>
            <a:stretch>
              <a:fillRect/>
            </a:stretch>
          </p:blipFill>
          <p:spPr>
            <a:xfrm>
              <a:off x="7729084" y="1190115"/>
              <a:ext cx="1523131" cy="1330482"/>
            </a:xfrm>
            <a:prstGeom prst="rect">
              <a:avLst/>
            </a:prstGeom>
          </p:spPr>
        </p:pic>
      </p:grpSp>
      <p:sp>
        <p:nvSpPr>
          <p:cNvPr id="21" name="Slide Number Placeholder 2">
            <a:extLst>
              <a:ext uri="{FF2B5EF4-FFF2-40B4-BE49-F238E27FC236}">
                <a16:creationId xmlns:a16="http://schemas.microsoft.com/office/drawing/2014/main" id="{BBFEA973-F377-3247-B95A-5759C5BD8A0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109</a:t>
            </a:fld>
            <a:endParaRPr lang="en-US" dirty="0"/>
          </a:p>
        </p:txBody>
      </p:sp>
    </p:spTree>
    <p:extLst>
      <p:ext uri="{BB962C8B-B14F-4D97-AF65-F5344CB8AC3E}">
        <p14:creationId xmlns:p14="http://schemas.microsoft.com/office/powerpoint/2010/main" val="80374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rgbClr val="010086"/>
              </a:buClr>
            </a:pPr>
            <a:r>
              <a:rPr lang="en-US" altLang="en-US" sz="3200" dirty="0">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403225" indent="-285750">
              <a:spcBef>
                <a:spcPts val="800"/>
              </a:spcBef>
              <a:buClr>
                <a:schemeClr val="bg1">
                  <a:lumMod val="75000"/>
                </a:schemeClr>
              </a:buClr>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220B21A-FE22-1F4F-81B8-C7DE0CD9911F}"/>
              </a:ext>
            </a:extLst>
          </p:cNvPr>
          <p:cNvSpPr>
            <a:spLocks noGrp="1"/>
          </p:cNvSpPr>
          <p:nvPr>
            <p:ph type="sldNum" sz="quarter" idx="4"/>
          </p:nvPr>
        </p:nvSpPr>
        <p:spPr/>
        <p:txBody>
          <a:bodyPr/>
          <a:lstStyle/>
          <a:p>
            <a:r>
              <a:rPr lang="en-US"/>
              <a:t>Transport Layer: 3-</a:t>
            </a:r>
            <a:fld id="{C4204591-24BD-A542-B9D5-F8D8A88D2FEE}" type="slidenum">
              <a:rPr lang="en-US" smtClean="0"/>
              <a:pPr/>
              <a:t>11</a:t>
            </a:fld>
            <a:endParaRPr lang="en-US" dirty="0"/>
          </a:p>
        </p:txBody>
      </p:sp>
      <p:pic>
        <p:nvPicPr>
          <p:cNvPr id="6" name="Picture 5">
            <a:extLst>
              <a:ext uri="{FF2B5EF4-FFF2-40B4-BE49-F238E27FC236}">
                <a16:creationId xmlns:a16="http://schemas.microsoft.com/office/drawing/2014/main" id="{E9956B19-18BF-2345-8627-5E54E4C0AD20}"/>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1481755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06DD7C50-58C4-B34F-A819-0EADD89C2A37}"/>
              </a:ext>
            </a:extLst>
          </p:cNvPr>
          <p:cNvGrpSpPr/>
          <p:nvPr/>
        </p:nvGrpSpPr>
        <p:grpSpPr>
          <a:xfrm>
            <a:off x="10476914" y="2368655"/>
            <a:ext cx="717868" cy="1154474"/>
            <a:chOff x="7664720" y="2795550"/>
            <a:chExt cx="717868" cy="1154474"/>
          </a:xfrm>
        </p:grpSpPr>
        <p:sp>
          <p:nvSpPr>
            <p:cNvPr id="178" name="Rectangle 177">
              <a:extLst>
                <a:ext uri="{FF2B5EF4-FFF2-40B4-BE49-F238E27FC236}">
                  <a16:creationId xmlns:a16="http://schemas.microsoft.com/office/drawing/2014/main" id="{F52B9B30-D973-4342-9353-3C55976BEB6A}"/>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79" name="Straight Connector 178">
              <a:extLst>
                <a:ext uri="{FF2B5EF4-FFF2-40B4-BE49-F238E27FC236}">
                  <a16:creationId xmlns:a16="http://schemas.microsoft.com/office/drawing/2014/main" id="{224EADA8-9231-C54D-B660-93136571FE3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B564AD7-6052-D74E-AFB8-443721B0BA8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030439-89A7-D141-93A0-55E98A03659C}"/>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29CBFF5-3970-894F-B8C7-846B6CF65EF2}"/>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Freeform 270">
            <a:extLst>
              <a:ext uri="{FF2B5EF4-FFF2-40B4-BE49-F238E27FC236}">
                <a16:creationId xmlns:a16="http://schemas.microsoft.com/office/drawing/2014/main" id="{CE7C7371-97B5-C346-A95F-94B2CF95CEF8}"/>
              </a:ext>
            </a:extLst>
          </p:cNvPr>
          <p:cNvSpPr>
            <a:spLocks/>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4" name="Group 354">
            <a:extLst>
              <a:ext uri="{FF2B5EF4-FFF2-40B4-BE49-F238E27FC236}">
                <a16:creationId xmlns:a16="http://schemas.microsoft.com/office/drawing/2014/main" id="{1BCC2894-BF9B-8F46-AA42-B55DC303E1A8}"/>
              </a:ext>
            </a:extLst>
          </p:cNvPr>
          <p:cNvGrpSpPr>
            <a:grpSpLocks/>
          </p:cNvGrpSpPr>
          <p:nvPr/>
        </p:nvGrpSpPr>
        <p:grpSpPr bwMode="auto">
          <a:xfrm>
            <a:off x="6405254" y="3243263"/>
            <a:ext cx="525462" cy="434975"/>
            <a:chOff x="-44" y="1473"/>
            <a:chExt cx="981" cy="1105"/>
          </a:xfrm>
        </p:grpSpPr>
        <p:pic>
          <p:nvPicPr>
            <p:cNvPr id="135" name="Picture 355" descr="desktop_computer_stylized_medium">
              <a:extLst>
                <a:ext uri="{FF2B5EF4-FFF2-40B4-BE49-F238E27FC236}">
                  <a16:creationId xmlns:a16="http://schemas.microsoft.com/office/drawing/2014/main" id="{3E99589F-1E40-7C43-B8AA-5029A4A26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Freeform 356">
              <a:extLst>
                <a:ext uri="{FF2B5EF4-FFF2-40B4-BE49-F238E27FC236}">
                  <a16:creationId xmlns:a16="http://schemas.microsoft.com/office/drawing/2014/main" id="{B3DD6BB4-576F-9148-8D11-578565B588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37" name="Group 136">
            <a:extLst>
              <a:ext uri="{FF2B5EF4-FFF2-40B4-BE49-F238E27FC236}">
                <a16:creationId xmlns:a16="http://schemas.microsoft.com/office/drawing/2014/main" id="{147F56F3-1CFD-5745-9F94-FFAF782BC64A}"/>
              </a:ext>
            </a:extLst>
          </p:cNvPr>
          <p:cNvGrpSpPr/>
          <p:nvPr/>
        </p:nvGrpSpPr>
        <p:grpSpPr>
          <a:xfrm>
            <a:off x="7045286" y="2362077"/>
            <a:ext cx="717868" cy="1154474"/>
            <a:chOff x="7664720" y="2799688"/>
            <a:chExt cx="717868" cy="1154474"/>
          </a:xfrm>
        </p:grpSpPr>
        <p:sp>
          <p:nvSpPr>
            <p:cNvPr id="138" name="Rectangle 137">
              <a:extLst>
                <a:ext uri="{FF2B5EF4-FFF2-40B4-BE49-F238E27FC236}">
                  <a16:creationId xmlns:a16="http://schemas.microsoft.com/office/drawing/2014/main" id="{12A18A2C-071A-724E-ABAB-EE121ADBCB05}"/>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39" name="Straight Connector 138">
              <a:extLst>
                <a:ext uri="{FF2B5EF4-FFF2-40B4-BE49-F238E27FC236}">
                  <a16:creationId xmlns:a16="http://schemas.microsoft.com/office/drawing/2014/main" id="{5A246001-6FA7-F047-AECA-800C5A5F30CD}"/>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407FE2E-B4F8-E142-9856-65C553F4A8E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F241007-617C-9B47-BDCF-F85615C450A7}"/>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AB2A72B-F1C5-4049-8439-AABBF750CD86}"/>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884903" y="1939313"/>
            <a:ext cx="5562600" cy="2536434"/>
          </a:xfrm>
        </p:spPr>
        <p:txBody>
          <a:bodyPr>
            <a:normAutofit lnSpcReduction="10000"/>
          </a:bodyPr>
          <a:lstStyle/>
          <a:p>
            <a:pPr>
              <a:buFont typeface="Wingdings" charset="0"/>
              <a:buNone/>
              <a:defRPr/>
            </a:pPr>
            <a:r>
              <a:rPr lang="en-US" sz="3200" dirty="0">
                <a:solidFill>
                  <a:srgbClr val="C00000"/>
                </a:solidFill>
              </a:rPr>
              <a:t>E</a:t>
            </a:r>
            <a:r>
              <a:rPr lang="en-US" sz="3200" dirty="0">
                <a:solidFill>
                  <a:srgbClr val="C00000"/>
                </a:solidFill>
                <a:cs typeface="+mn-cs"/>
              </a:rPr>
              <a:t>nd-end congestion control:</a:t>
            </a:r>
          </a:p>
          <a:p>
            <a:pPr marL="466725" indent="-336550">
              <a:defRPr/>
            </a:pPr>
            <a:r>
              <a:rPr lang="en-US" sz="3200" dirty="0"/>
              <a:t>no explicit feedback from network</a:t>
            </a:r>
          </a:p>
          <a:p>
            <a:pPr marL="466725" indent="-336550">
              <a:defRPr/>
            </a:pPr>
            <a:r>
              <a:rPr lang="en-US" sz="3200" dirty="0"/>
              <a:t>congestion </a:t>
            </a:r>
            <a:r>
              <a:rPr lang="en-US" sz="3200" i="1" dirty="0">
                <a:solidFill>
                  <a:srgbClr val="C00000"/>
                </a:solidFill>
              </a:rPr>
              <a:t>inferred</a:t>
            </a:r>
            <a:r>
              <a:rPr lang="en-US" sz="3200" dirty="0"/>
              <a:t> from observed loss, delay</a:t>
            </a: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5" name="Freeform 2">
            <a:extLst>
              <a:ext uri="{FF2B5EF4-FFF2-40B4-BE49-F238E27FC236}">
                <a16:creationId xmlns:a16="http://schemas.microsoft.com/office/drawing/2014/main" id="{152A9AF6-236E-E947-A90D-95476DF178A8}"/>
              </a:ext>
            </a:extLst>
          </p:cNvPr>
          <p:cNvSpPr>
            <a:spLocks/>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6" name="Freeform 6">
            <a:extLst>
              <a:ext uri="{FF2B5EF4-FFF2-40B4-BE49-F238E27FC236}">
                <a16:creationId xmlns:a16="http://schemas.microsoft.com/office/drawing/2014/main" id="{57E9EEA9-F362-5541-9FCC-5483A233137E}"/>
              </a:ext>
            </a:extLst>
          </p:cNvPr>
          <p:cNvSpPr>
            <a:spLocks/>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7" name="Freeform 91">
            <a:extLst>
              <a:ext uri="{FF2B5EF4-FFF2-40B4-BE49-F238E27FC236}">
                <a16:creationId xmlns:a16="http://schemas.microsoft.com/office/drawing/2014/main" id="{E427D45F-306D-1B44-BF5E-891FCB01E246}"/>
              </a:ext>
            </a:extLst>
          </p:cNvPr>
          <p:cNvSpPr>
            <a:spLocks/>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8" name="Freeform 92">
            <a:extLst>
              <a:ext uri="{FF2B5EF4-FFF2-40B4-BE49-F238E27FC236}">
                <a16:creationId xmlns:a16="http://schemas.microsoft.com/office/drawing/2014/main" id="{F209776F-AA9D-E941-ADBB-CB44422BD081}"/>
              </a:ext>
            </a:extLst>
          </p:cNvPr>
          <p:cNvSpPr>
            <a:spLocks/>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9" name="Freeform 93">
            <a:extLst>
              <a:ext uri="{FF2B5EF4-FFF2-40B4-BE49-F238E27FC236}">
                <a16:creationId xmlns:a16="http://schemas.microsoft.com/office/drawing/2014/main" id="{8B9D5253-F5A6-2746-81DB-996216E1FB97}"/>
              </a:ext>
            </a:extLst>
          </p:cNvPr>
          <p:cNvSpPr>
            <a:spLocks/>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 name="Freeform 94">
            <a:extLst>
              <a:ext uri="{FF2B5EF4-FFF2-40B4-BE49-F238E27FC236}">
                <a16:creationId xmlns:a16="http://schemas.microsoft.com/office/drawing/2014/main" id="{61F0A20F-097C-EA42-809A-3298AB6693B1}"/>
              </a:ext>
            </a:extLst>
          </p:cNvPr>
          <p:cNvSpPr>
            <a:spLocks/>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 name="Freeform 95">
            <a:extLst>
              <a:ext uri="{FF2B5EF4-FFF2-40B4-BE49-F238E27FC236}">
                <a16:creationId xmlns:a16="http://schemas.microsoft.com/office/drawing/2014/main" id="{424EA790-DC83-AE41-B59F-CDBDBE0981CB}"/>
              </a:ext>
            </a:extLst>
          </p:cNvPr>
          <p:cNvSpPr>
            <a:spLocks/>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2" name="Freeform 96">
            <a:extLst>
              <a:ext uri="{FF2B5EF4-FFF2-40B4-BE49-F238E27FC236}">
                <a16:creationId xmlns:a16="http://schemas.microsoft.com/office/drawing/2014/main" id="{72EB3BD6-9F21-2342-8AED-3E9F67894AD9}"/>
              </a:ext>
            </a:extLst>
          </p:cNvPr>
          <p:cNvSpPr>
            <a:spLocks/>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71" name="Group 70">
            <a:extLst>
              <a:ext uri="{FF2B5EF4-FFF2-40B4-BE49-F238E27FC236}">
                <a16:creationId xmlns:a16="http://schemas.microsoft.com/office/drawing/2014/main" id="{475DCF5F-4092-2C43-896B-19822B08E6B5}"/>
              </a:ext>
            </a:extLst>
          </p:cNvPr>
          <p:cNvGrpSpPr/>
          <p:nvPr/>
        </p:nvGrpSpPr>
        <p:grpSpPr>
          <a:xfrm>
            <a:off x="9719734" y="3946352"/>
            <a:ext cx="578032" cy="285706"/>
            <a:chOff x="7493876" y="2774731"/>
            <a:chExt cx="1481958" cy="894622"/>
          </a:xfrm>
        </p:grpSpPr>
        <p:sp>
          <p:nvSpPr>
            <p:cNvPr id="72" name="Freeform 71">
              <a:extLst>
                <a:ext uri="{FF2B5EF4-FFF2-40B4-BE49-F238E27FC236}">
                  <a16:creationId xmlns:a16="http://schemas.microsoft.com/office/drawing/2014/main" id="{318160F9-6FEC-9A43-8802-7C6CC98A3EE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73" name="Oval 72">
              <a:extLst>
                <a:ext uri="{FF2B5EF4-FFF2-40B4-BE49-F238E27FC236}">
                  <a16:creationId xmlns:a16="http://schemas.microsoft.com/office/drawing/2014/main" id="{5375EF01-0290-9B47-8E36-E43DE1108F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74" name="Group 73">
              <a:extLst>
                <a:ext uri="{FF2B5EF4-FFF2-40B4-BE49-F238E27FC236}">
                  <a16:creationId xmlns:a16="http://schemas.microsoft.com/office/drawing/2014/main" id="{9B178D65-D230-EE4E-A397-C7BE84BE7B28}"/>
                </a:ext>
              </a:extLst>
            </p:cNvPr>
            <p:cNvGrpSpPr/>
            <p:nvPr/>
          </p:nvGrpSpPr>
          <p:grpSpPr>
            <a:xfrm>
              <a:off x="7713663" y="2848339"/>
              <a:ext cx="1042107" cy="425543"/>
              <a:chOff x="7786941" y="2884917"/>
              <a:chExt cx="897649" cy="353919"/>
            </a:xfrm>
          </p:grpSpPr>
          <p:sp>
            <p:nvSpPr>
              <p:cNvPr id="75" name="Freeform 74">
                <a:extLst>
                  <a:ext uri="{FF2B5EF4-FFF2-40B4-BE49-F238E27FC236}">
                    <a16:creationId xmlns:a16="http://schemas.microsoft.com/office/drawing/2014/main" id="{F6706B47-A3DA-2948-AE76-ECB82CD2119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Freeform 75">
                <a:extLst>
                  <a:ext uri="{FF2B5EF4-FFF2-40B4-BE49-F238E27FC236}">
                    <a16:creationId xmlns:a16="http://schemas.microsoft.com/office/drawing/2014/main" id="{6997E8A2-E352-944A-9B99-BDEBAA2024A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Freeform 76">
                <a:extLst>
                  <a:ext uri="{FF2B5EF4-FFF2-40B4-BE49-F238E27FC236}">
                    <a16:creationId xmlns:a16="http://schemas.microsoft.com/office/drawing/2014/main" id="{C5522D15-A640-D544-8C5A-740AB151741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Freeform 77">
                <a:extLst>
                  <a:ext uri="{FF2B5EF4-FFF2-40B4-BE49-F238E27FC236}">
                    <a16:creationId xmlns:a16="http://schemas.microsoft.com/office/drawing/2014/main" id="{0A657C9E-78AA-054A-8253-7E707F297A7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79" name="Group 78">
            <a:extLst>
              <a:ext uri="{FF2B5EF4-FFF2-40B4-BE49-F238E27FC236}">
                <a16:creationId xmlns:a16="http://schemas.microsoft.com/office/drawing/2014/main" id="{0703BE46-EF6B-8F4F-8103-DB506FA237F8}"/>
              </a:ext>
            </a:extLst>
          </p:cNvPr>
          <p:cNvGrpSpPr/>
          <p:nvPr/>
        </p:nvGrpSpPr>
        <p:grpSpPr>
          <a:xfrm>
            <a:off x="9351606" y="4600112"/>
            <a:ext cx="578032" cy="285706"/>
            <a:chOff x="7493876" y="2774731"/>
            <a:chExt cx="1481958" cy="894622"/>
          </a:xfrm>
        </p:grpSpPr>
        <p:sp>
          <p:nvSpPr>
            <p:cNvPr id="80" name="Freeform 79">
              <a:extLst>
                <a:ext uri="{FF2B5EF4-FFF2-40B4-BE49-F238E27FC236}">
                  <a16:creationId xmlns:a16="http://schemas.microsoft.com/office/drawing/2014/main" id="{C93DB37A-DC30-7049-A906-DE4299FCFE9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81" name="Oval 80">
              <a:extLst>
                <a:ext uri="{FF2B5EF4-FFF2-40B4-BE49-F238E27FC236}">
                  <a16:creationId xmlns:a16="http://schemas.microsoft.com/office/drawing/2014/main" id="{4D540D06-51B9-D24C-A5F5-D49982A0863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82" name="Group 81">
              <a:extLst>
                <a:ext uri="{FF2B5EF4-FFF2-40B4-BE49-F238E27FC236}">
                  <a16:creationId xmlns:a16="http://schemas.microsoft.com/office/drawing/2014/main" id="{50B97449-7EBF-F346-9FFA-F3CB1C97A6B6}"/>
                </a:ext>
              </a:extLst>
            </p:cNvPr>
            <p:cNvGrpSpPr/>
            <p:nvPr/>
          </p:nvGrpSpPr>
          <p:grpSpPr>
            <a:xfrm>
              <a:off x="7713663" y="2848339"/>
              <a:ext cx="1042107" cy="425543"/>
              <a:chOff x="7786941" y="2884917"/>
              <a:chExt cx="897649" cy="353919"/>
            </a:xfrm>
          </p:grpSpPr>
          <p:sp>
            <p:nvSpPr>
              <p:cNvPr id="83" name="Freeform 82">
                <a:extLst>
                  <a:ext uri="{FF2B5EF4-FFF2-40B4-BE49-F238E27FC236}">
                    <a16:creationId xmlns:a16="http://schemas.microsoft.com/office/drawing/2014/main" id="{1A098066-DD0C-0547-8ABC-8D18EA23F16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Freeform 83">
                <a:extLst>
                  <a:ext uri="{FF2B5EF4-FFF2-40B4-BE49-F238E27FC236}">
                    <a16:creationId xmlns:a16="http://schemas.microsoft.com/office/drawing/2014/main" id="{54B9AE5D-1C6E-8747-BA6A-CE53FF8E918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D4A0CA9E-BE5A-D743-94BD-A9A3807788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Freeform 85">
                <a:extLst>
                  <a:ext uri="{FF2B5EF4-FFF2-40B4-BE49-F238E27FC236}">
                    <a16:creationId xmlns:a16="http://schemas.microsoft.com/office/drawing/2014/main" id="{208F4AD6-8E7A-EC46-8054-65F26912355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87" name="Group 86">
            <a:extLst>
              <a:ext uri="{FF2B5EF4-FFF2-40B4-BE49-F238E27FC236}">
                <a16:creationId xmlns:a16="http://schemas.microsoft.com/office/drawing/2014/main" id="{2174B89A-A569-2044-B74A-55933EDB42EC}"/>
              </a:ext>
            </a:extLst>
          </p:cNvPr>
          <p:cNvGrpSpPr/>
          <p:nvPr/>
        </p:nvGrpSpPr>
        <p:grpSpPr>
          <a:xfrm>
            <a:off x="8195132" y="4551443"/>
            <a:ext cx="578032" cy="285706"/>
            <a:chOff x="7493876" y="2774731"/>
            <a:chExt cx="1481958" cy="894622"/>
          </a:xfrm>
        </p:grpSpPr>
        <p:sp>
          <p:nvSpPr>
            <p:cNvPr id="88" name="Freeform 87">
              <a:extLst>
                <a:ext uri="{FF2B5EF4-FFF2-40B4-BE49-F238E27FC236}">
                  <a16:creationId xmlns:a16="http://schemas.microsoft.com/office/drawing/2014/main" id="{5E0F2D6A-4975-2240-9DBA-9752CDABCD3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89" name="Oval 88">
              <a:extLst>
                <a:ext uri="{FF2B5EF4-FFF2-40B4-BE49-F238E27FC236}">
                  <a16:creationId xmlns:a16="http://schemas.microsoft.com/office/drawing/2014/main" id="{7671BCEE-CA54-2A42-97FC-01FA73F51C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90" name="Group 89">
              <a:extLst>
                <a:ext uri="{FF2B5EF4-FFF2-40B4-BE49-F238E27FC236}">
                  <a16:creationId xmlns:a16="http://schemas.microsoft.com/office/drawing/2014/main" id="{BB74E383-7E77-2E4D-BBB3-C0CB1C080B5D}"/>
                </a:ext>
              </a:extLst>
            </p:cNvPr>
            <p:cNvGrpSpPr/>
            <p:nvPr/>
          </p:nvGrpSpPr>
          <p:grpSpPr>
            <a:xfrm>
              <a:off x="7713663" y="2848339"/>
              <a:ext cx="1042107" cy="425543"/>
              <a:chOff x="7786941" y="2884917"/>
              <a:chExt cx="897649" cy="353919"/>
            </a:xfrm>
          </p:grpSpPr>
          <p:sp>
            <p:nvSpPr>
              <p:cNvPr id="91" name="Freeform 90">
                <a:extLst>
                  <a:ext uri="{FF2B5EF4-FFF2-40B4-BE49-F238E27FC236}">
                    <a16:creationId xmlns:a16="http://schemas.microsoft.com/office/drawing/2014/main" id="{23C2C74B-BD87-0F41-9E97-2D6D70231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Freeform 91">
                <a:extLst>
                  <a:ext uri="{FF2B5EF4-FFF2-40B4-BE49-F238E27FC236}">
                    <a16:creationId xmlns:a16="http://schemas.microsoft.com/office/drawing/2014/main" id="{F9A726BB-74B1-444A-9200-225EE583E8C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3" name="Freeform 92">
                <a:extLst>
                  <a:ext uri="{FF2B5EF4-FFF2-40B4-BE49-F238E27FC236}">
                    <a16:creationId xmlns:a16="http://schemas.microsoft.com/office/drawing/2014/main" id="{480EBF5E-6B8D-F547-BD3C-56A7E685D38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Freeform 93">
                <a:extLst>
                  <a:ext uri="{FF2B5EF4-FFF2-40B4-BE49-F238E27FC236}">
                    <a16:creationId xmlns:a16="http://schemas.microsoft.com/office/drawing/2014/main" id="{BD8743C8-69EE-7C4B-AAD2-C758A3F1F9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95" name="Group 94">
            <a:extLst>
              <a:ext uri="{FF2B5EF4-FFF2-40B4-BE49-F238E27FC236}">
                <a16:creationId xmlns:a16="http://schemas.microsoft.com/office/drawing/2014/main" id="{5E3371FA-1B37-E043-BBA9-FBAEC0EF06BB}"/>
              </a:ext>
            </a:extLst>
          </p:cNvPr>
          <p:cNvGrpSpPr/>
          <p:nvPr/>
        </p:nvGrpSpPr>
        <p:grpSpPr>
          <a:xfrm>
            <a:off x="8800632" y="3636044"/>
            <a:ext cx="578032" cy="285706"/>
            <a:chOff x="7493876" y="2774731"/>
            <a:chExt cx="1481958" cy="894622"/>
          </a:xfrm>
        </p:grpSpPr>
        <p:sp>
          <p:nvSpPr>
            <p:cNvPr id="96" name="Freeform 95">
              <a:extLst>
                <a:ext uri="{FF2B5EF4-FFF2-40B4-BE49-F238E27FC236}">
                  <a16:creationId xmlns:a16="http://schemas.microsoft.com/office/drawing/2014/main" id="{D3C4E5C9-0C6C-FE44-8E48-3AEAB312320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97" name="Oval 96">
              <a:extLst>
                <a:ext uri="{FF2B5EF4-FFF2-40B4-BE49-F238E27FC236}">
                  <a16:creationId xmlns:a16="http://schemas.microsoft.com/office/drawing/2014/main" id="{00F2B9E3-1FE0-3341-9F1D-E60AC91CF4F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98" name="Group 97">
              <a:extLst>
                <a:ext uri="{FF2B5EF4-FFF2-40B4-BE49-F238E27FC236}">
                  <a16:creationId xmlns:a16="http://schemas.microsoft.com/office/drawing/2014/main" id="{D9A4FE6E-757F-104A-A301-53D57A115B9D}"/>
                </a:ext>
              </a:extLst>
            </p:cNvPr>
            <p:cNvGrpSpPr/>
            <p:nvPr/>
          </p:nvGrpSpPr>
          <p:grpSpPr>
            <a:xfrm>
              <a:off x="7713663" y="2848339"/>
              <a:ext cx="1042107" cy="425543"/>
              <a:chOff x="7786941" y="2884917"/>
              <a:chExt cx="897649" cy="353919"/>
            </a:xfrm>
          </p:grpSpPr>
          <p:sp>
            <p:nvSpPr>
              <p:cNvPr id="99" name="Freeform 98">
                <a:extLst>
                  <a:ext uri="{FF2B5EF4-FFF2-40B4-BE49-F238E27FC236}">
                    <a16:creationId xmlns:a16="http://schemas.microsoft.com/office/drawing/2014/main" id="{D1C4D832-AA7B-2F44-88F3-867F1C5C739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0" name="Freeform 99">
                <a:extLst>
                  <a:ext uri="{FF2B5EF4-FFF2-40B4-BE49-F238E27FC236}">
                    <a16:creationId xmlns:a16="http://schemas.microsoft.com/office/drawing/2014/main" id="{17B4F7C5-8F07-6444-9C56-5CCC6DAD801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Freeform 100">
                <a:extLst>
                  <a:ext uri="{FF2B5EF4-FFF2-40B4-BE49-F238E27FC236}">
                    <a16:creationId xmlns:a16="http://schemas.microsoft.com/office/drawing/2014/main" id="{A4D1016A-A633-4F47-AD16-9F5C4A1B4BB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Freeform 101">
                <a:extLst>
                  <a:ext uri="{FF2B5EF4-FFF2-40B4-BE49-F238E27FC236}">
                    <a16:creationId xmlns:a16="http://schemas.microsoft.com/office/drawing/2014/main" id="{4E90D1C0-25CA-D549-8BEC-F6FC08E9AF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03" name="Group 102">
            <a:extLst>
              <a:ext uri="{FF2B5EF4-FFF2-40B4-BE49-F238E27FC236}">
                <a16:creationId xmlns:a16="http://schemas.microsoft.com/office/drawing/2014/main" id="{5E0A555A-7D83-9C41-BC45-9CE34B97A2A0}"/>
              </a:ext>
            </a:extLst>
          </p:cNvPr>
          <p:cNvGrpSpPr/>
          <p:nvPr/>
        </p:nvGrpSpPr>
        <p:grpSpPr>
          <a:xfrm>
            <a:off x="8711293" y="4233883"/>
            <a:ext cx="578032" cy="285706"/>
            <a:chOff x="7493876" y="2774731"/>
            <a:chExt cx="1481958" cy="894622"/>
          </a:xfrm>
        </p:grpSpPr>
        <p:sp>
          <p:nvSpPr>
            <p:cNvPr id="104" name="Freeform 103">
              <a:extLst>
                <a:ext uri="{FF2B5EF4-FFF2-40B4-BE49-F238E27FC236}">
                  <a16:creationId xmlns:a16="http://schemas.microsoft.com/office/drawing/2014/main" id="{0CEF8A07-20B9-AE45-8F1F-7A43CAB1D71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5" name="Oval 104">
              <a:extLst>
                <a:ext uri="{FF2B5EF4-FFF2-40B4-BE49-F238E27FC236}">
                  <a16:creationId xmlns:a16="http://schemas.microsoft.com/office/drawing/2014/main" id="{EA79D59C-1529-9C45-BD77-6FFDD5DEAA4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6" name="Group 105">
              <a:extLst>
                <a:ext uri="{FF2B5EF4-FFF2-40B4-BE49-F238E27FC236}">
                  <a16:creationId xmlns:a16="http://schemas.microsoft.com/office/drawing/2014/main" id="{E973AF34-BA3E-0A49-9E54-BD6B223BA524}"/>
                </a:ext>
              </a:extLst>
            </p:cNvPr>
            <p:cNvGrpSpPr/>
            <p:nvPr/>
          </p:nvGrpSpPr>
          <p:grpSpPr>
            <a:xfrm>
              <a:off x="7713663" y="2848339"/>
              <a:ext cx="1042107" cy="425543"/>
              <a:chOff x="7786941" y="2884917"/>
              <a:chExt cx="897649" cy="353919"/>
            </a:xfrm>
          </p:grpSpPr>
          <p:sp>
            <p:nvSpPr>
              <p:cNvPr id="107" name="Freeform 106">
                <a:extLst>
                  <a:ext uri="{FF2B5EF4-FFF2-40B4-BE49-F238E27FC236}">
                    <a16:creationId xmlns:a16="http://schemas.microsoft.com/office/drawing/2014/main" id="{C47C43C3-8FCB-5847-9007-9FF04DAF74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Freeform 107">
                <a:extLst>
                  <a:ext uri="{FF2B5EF4-FFF2-40B4-BE49-F238E27FC236}">
                    <a16:creationId xmlns:a16="http://schemas.microsoft.com/office/drawing/2014/main" id="{09F2051C-9B20-EE45-9CE2-4D3C79652D1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Freeform 108">
                <a:extLst>
                  <a:ext uri="{FF2B5EF4-FFF2-40B4-BE49-F238E27FC236}">
                    <a16:creationId xmlns:a16="http://schemas.microsoft.com/office/drawing/2014/main" id="{79216339-F1AE-4C4A-9C17-5BCC324EB3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Freeform 109">
                <a:extLst>
                  <a:ext uri="{FF2B5EF4-FFF2-40B4-BE49-F238E27FC236}">
                    <a16:creationId xmlns:a16="http://schemas.microsoft.com/office/drawing/2014/main" id="{161D2AE2-963A-F744-92D8-01315F7468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11" name="Group 110">
            <a:extLst>
              <a:ext uri="{FF2B5EF4-FFF2-40B4-BE49-F238E27FC236}">
                <a16:creationId xmlns:a16="http://schemas.microsoft.com/office/drawing/2014/main" id="{EFB94137-26B4-A84C-B882-BC754696ADF8}"/>
              </a:ext>
            </a:extLst>
          </p:cNvPr>
          <p:cNvGrpSpPr/>
          <p:nvPr/>
        </p:nvGrpSpPr>
        <p:grpSpPr>
          <a:xfrm>
            <a:off x="7764614" y="3944180"/>
            <a:ext cx="578032" cy="285706"/>
            <a:chOff x="7493876" y="2774731"/>
            <a:chExt cx="1481958" cy="894622"/>
          </a:xfrm>
        </p:grpSpPr>
        <p:sp>
          <p:nvSpPr>
            <p:cNvPr id="112" name="Freeform 111">
              <a:extLst>
                <a:ext uri="{FF2B5EF4-FFF2-40B4-BE49-F238E27FC236}">
                  <a16:creationId xmlns:a16="http://schemas.microsoft.com/office/drawing/2014/main" id="{56959650-8F47-BD44-967D-3B54247086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13" name="Oval 112">
              <a:extLst>
                <a:ext uri="{FF2B5EF4-FFF2-40B4-BE49-F238E27FC236}">
                  <a16:creationId xmlns:a16="http://schemas.microsoft.com/office/drawing/2014/main" id="{D4F846E9-5E5D-9246-A16E-A37E1F2DB7E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14" name="Group 113">
              <a:extLst>
                <a:ext uri="{FF2B5EF4-FFF2-40B4-BE49-F238E27FC236}">
                  <a16:creationId xmlns:a16="http://schemas.microsoft.com/office/drawing/2014/main" id="{6C080F1D-CE13-8A4D-AE86-A9987401AEFE}"/>
                </a:ext>
              </a:extLst>
            </p:cNvPr>
            <p:cNvGrpSpPr/>
            <p:nvPr/>
          </p:nvGrpSpPr>
          <p:grpSpPr>
            <a:xfrm>
              <a:off x="7713663" y="2848339"/>
              <a:ext cx="1042107" cy="425543"/>
              <a:chOff x="7786941" y="2884917"/>
              <a:chExt cx="897649" cy="353919"/>
            </a:xfrm>
          </p:grpSpPr>
          <p:sp>
            <p:nvSpPr>
              <p:cNvPr id="115" name="Freeform 114">
                <a:extLst>
                  <a:ext uri="{FF2B5EF4-FFF2-40B4-BE49-F238E27FC236}">
                    <a16:creationId xmlns:a16="http://schemas.microsoft.com/office/drawing/2014/main" id="{C92B06F2-78EF-804D-8E0C-DCE71C44A5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Freeform 115">
                <a:extLst>
                  <a:ext uri="{FF2B5EF4-FFF2-40B4-BE49-F238E27FC236}">
                    <a16:creationId xmlns:a16="http://schemas.microsoft.com/office/drawing/2014/main" id="{C074DBD1-927C-2B4D-B10B-DD852445FB2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Freeform 116">
                <a:extLst>
                  <a:ext uri="{FF2B5EF4-FFF2-40B4-BE49-F238E27FC236}">
                    <a16:creationId xmlns:a16="http://schemas.microsoft.com/office/drawing/2014/main" id="{BC9D84BC-889B-C849-9229-D2795054B39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Freeform 117">
                <a:extLst>
                  <a:ext uri="{FF2B5EF4-FFF2-40B4-BE49-F238E27FC236}">
                    <a16:creationId xmlns:a16="http://schemas.microsoft.com/office/drawing/2014/main" id="{9073BE05-706B-1446-BB36-AB53194859C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3" name="Group 2">
            <a:extLst>
              <a:ext uri="{FF2B5EF4-FFF2-40B4-BE49-F238E27FC236}">
                <a16:creationId xmlns:a16="http://schemas.microsoft.com/office/drawing/2014/main" id="{C584E5A3-CC37-804B-8E37-84F25E87BC63}"/>
              </a:ext>
            </a:extLst>
          </p:cNvPr>
          <p:cNvGrpSpPr/>
          <p:nvPr/>
        </p:nvGrpSpPr>
        <p:grpSpPr>
          <a:xfrm>
            <a:off x="8867832" y="4245561"/>
            <a:ext cx="456701" cy="226548"/>
            <a:chOff x="6859123" y="5156933"/>
            <a:chExt cx="456701" cy="226548"/>
          </a:xfrm>
        </p:grpSpPr>
        <p:sp>
          <p:nvSpPr>
            <p:cNvPr id="9" name="Rectangle 8">
              <a:extLst>
                <a:ext uri="{FF2B5EF4-FFF2-40B4-BE49-F238E27FC236}">
                  <a16:creationId xmlns:a16="http://schemas.microsoft.com/office/drawing/2014/main" id="{C093256C-E351-F04F-8F57-8CBAADAD32D9}"/>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0C154E25-F682-744F-8785-AB5EDB9A5A5F}"/>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E29C5F0A-310C-1443-A4BF-D9B6A1F9EDB9}"/>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65FCB07-1990-1F40-B6A0-2DC9A68091B3}"/>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0B89AD6-5E3A-1642-BCCA-337C835BC035}"/>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5A1AE44-6AB7-1949-9184-889F736756EC}"/>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564862D-347A-7E41-8F9D-0ADF80768A2B}"/>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855F5F-C9C2-4744-9B1E-696B4F0DB89C}"/>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D3DD9EA-3345-8345-9221-C06D0834BC89}"/>
              </a:ext>
            </a:extLst>
          </p:cNvPr>
          <p:cNvGrpSpPr/>
          <p:nvPr/>
        </p:nvGrpSpPr>
        <p:grpSpPr>
          <a:xfrm>
            <a:off x="7428575" y="2677315"/>
            <a:ext cx="3355719" cy="1705017"/>
            <a:chOff x="7428575" y="2677315"/>
            <a:chExt cx="3355719" cy="1705017"/>
          </a:xfrm>
        </p:grpSpPr>
        <p:sp>
          <p:nvSpPr>
            <p:cNvPr id="13" name="Freeform 12">
              <a:extLst>
                <a:ext uri="{FF2B5EF4-FFF2-40B4-BE49-F238E27FC236}">
                  <a16:creationId xmlns:a16="http://schemas.microsoft.com/office/drawing/2014/main" id="{F7906425-B196-CC44-BB40-5ACEF23B0A29}"/>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4689" name="Freeform 114688">
              <a:extLst>
                <a:ext uri="{FF2B5EF4-FFF2-40B4-BE49-F238E27FC236}">
                  <a16:creationId xmlns:a16="http://schemas.microsoft.com/office/drawing/2014/main" id="{F4B58868-99E6-0645-9773-CB66EC208FBD}"/>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31762DD-608F-AC4F-8D36-9BC825C14FB4}"/>
                </a:ext>
              </a:extLst>
            </p:cNvPr>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sp>
          <p:nvSpPr>
            <p:cNvPr id="129" name="TextBox 128">
              <a:extLst>
                <a:ext uri="{FF2B5EF4-FFF2-40B4-BE49-F238E27FC236}">
                  <a16:creationId xmlns:a16="http://schemas.microsoft.com/office/drawing/2014/main" id="{38081CC2-E66E-0845-8CCA-2D10C6BE30EA}"/>
                </a:ext>
              </a:extLst>
            </p:cNvPr>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grpSp>
      <p:grpSp>
        <p:nvGrpSpPr>
          <p:cNvPr id="10" name="Group 9">
            <a:extLst>
              <a:ext uri="{FF2B5EF4-FFF2-40B4-BE49-F238E27FC236}">
                <a16:creationId xmlns:a16="http://schemas.microsoft.com/office/drawing/2014/main" id="{57CD35EA-0731-A641-906C-8974E60D529B}"/>
              </a:ext>
            </a:extLst>
          </p:cNvPr>
          <p:cNvGrpSpPr/>
          <p:nvPr/>
        </p:nvGrpSpPr>
        <p:grpSpPr>
          <a:xfrm>
            <a:off x="6799618" y="2691243"/>
            <a:ext cx="4657206" cy="1827509"/>
            <a:chOff x="6799618" y="2691243"/>
            <a:chExt cx="4657206" cy="1827509"/>
          </a:xfrm>
        </p:grpSpPr>
        <p:sp>
          <p:nvSpPr>
            <p:cNvPr id="124" name="Freeform 123">
              <a:extLst>
                <a:ext uri="{FF2B5EF4-FFF2-40B4-BE49-F238E27FC236}">
                  <a16:creationId xmlns:a16="http://schemas.microsoft.com/office/drawing/2014/main" id="{809FCE5A-94F2-AB43-A427-15DC48978945}"/>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0" name="TextBox 129">
              <a:extLst>
                <a:ext uri="{FF2B5EF4-FFF2-40B4-BE49-F238E27FC236}">
                  <a16:creationId xmlns:a16="http://schemas.microsoft.com/office/drawing/2014/main" id="{AC21E889-4F82-8649-829E-554EB51D7E5D}"/>
                </a:ext>
              </a:extLst>
            </p:cNvPr>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sp>
          <p:nvSpPr>
            <p:cNvPr id="131" name="TextBox 130">
              <a:extLst>
                <a:ext uri="{FF2B5EF4-FFF2-40B4-BE49-F238E27FC236}">
                  <a16:creationId xmlns:a16="http://schemas.microsoft.com/office/drawing/2014/main" id="{4D544F8A-E5C9-4C42-B077-C996AF3E7BF7}"/>
                </a:ext>
              </a:extLst>
            </p:cNvPr>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grpSp>
      <p:sp>
        <p:nvSpPr>
          <p:cNvPr id="176" name="Freeform 254">
            <a:extLst>
              <a:ext uri="{FF2B5EF4-FFF2-40B4-BE49-F238E27FC236}">
                <a16:creationId xmlns:a16="http://schemas.microsoft.com/office/drawing/2014/main" id="{098028B6-BF7C-6A40-A6E7-BD363548A403}"/>
              </a:ext>
            </a:extLst>
          </p:cNvPr>
          <p:cNvSpPr>
            <a:spLocks/>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4" name="Group 289">
            <a:extLst>
              <a:ext uri="{FF2B5EF4-FFF2-40B4-BE49-F238E27FC236}">
                <a16:creationId xmlns:a16="http://schemas.microsoft.com/office/drawing/2014/main" id="{36A89038-0233-574C-A16F-E12F82E32856}"/>
              </a:ext>
            </a:extLst>
          </p:cNvPr>
          <p:cNvGrpSpPr>
            <a:grpSpLocks/>
          </p:cNvGrpSpPr>
          <p:nvPr/>
        </p:nvGrpSpPr>
        <p:grpSpPr bwMode="auto">
          <a:xfrm>
            <a:off x="11355079" y="3260620"/>
            <a:ext cx="231775" cy="441325"/>
            <a:chOff x="4140" y="429"/>
            <a:chExt cx="1425" cy="2396"/>
          </a:xfrm>
        </p:grpSpPr>
        <p:sp>
          <p:nvSpPr>
            <p:cNvPr id="188" name="Freeform 290">
              <a:extLst>
                <a:ext uri="{FF2B5EF4-FFF2-40B4-BE49-F238E27FC236}">
                  <a16:creationId xmlns:a16="http://schemas.microsoft.com/office/drawing/2014/main" id="{9264264F-C8FF-E941-B8DB-F2A13E30F56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Rectangle 291">
              <a:extLst>
                <a:ext uri="{FF2B5EF4-FFF2-40B4-BE49-F238E27FC236}">
                  <a16:creationId xmlns:a16="http://schemas.microsoft.com/office/drawing/2014/main" id="{5580AF65-ED2C-7F4A-90B9-25AFA8C927C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Freeform 292">
              <a:extLst>
                <a:ext uri="{FF2B5EF4-FFF2-40B4-BE49-F238E27FC236}">
                  <a16:creationId xmlns:a16="http://schemas.microsoft.com/office/drawing/2014/main" id="{BC0C9A2A-A362-5D48-A13D-A730292A1B6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Freeform 293">
              <a:extLst>
                <a:ext uri="{FF2B5EF4-FFF2-40B4-BE49-F238E27FC236}">
                  <a16:creationId xmlns:a16="http://schemas.microsoft.com/office/drawing/2014/main" id="{741E5815-F201-3946-BA11-1961624585E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5" name="Rectangle 294">
              <a:extLst>
                <a:ext uri="{FF2B5EF4-FFF2-40B4-BE49-F238E27FC236}">
                  <a16:creationId xmlns:a16="http://schemas.microsoft.com/office/drawing/2014/main" id="{16834F46-BEA1-E54A-99D2-06A1D9E4EFA1}"/>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2" name="Group 295">
              <a:extLst>
                <a:ext uri="{FF2B5EF4-FFF2-40B4-BE49-F238E27FC236}">
                  <a16:creationId xmlns:a16="http://schemas.microsoft.com/office/drawing/2014/main" id="{EFE1DB65-55C6-A040-8489-E8E7A5072621}"/>
                </a:ext>
              </a:extLst>
            </p:cNvPr>
            <p:cNvGrpSpPr>
              <a:grpSpLocks/>
            </p:cNvGrpSpPr>
            <p:nvPr/>
          </p:nvGrpSpPr>
          <p:grpSpPr bwMode="auto">
            <a:xfrm>
              <a:off x="4749" y="668"/>
              <a:ext cx="581" cy="145"/>
              <a:chOff x="614" y="2568"/>
              <a:chExt cx="725" cy="139"/>
            </a:xfrm>
          </p:grpSpPr>
          <p:sp>
            <p:nvSpPr>
              <p:cNvPr id="233" name="AutoShape 296">
                <a:extLst>
                  <a:ext uri="{FF2B5EF4-FFF2-40B4-BE49-F238E27FC236}">
                    <a16:creationId xmlns:a16="http://schemas.microsoft.com/office/drawing/2014/main" id="{60C873E6-EA5F-E546-9871-6CD69A03054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4" name="AutoShape 297">
                <a:extLst>
                  <a:ext uri="{FF2B5EF4-FFF2-40B4-BE49-F238E27FC236}">
                    <a16:creationId xmlns:a16="http://schemas.microsoft.com/office/drawing/2014/main" id="{AE94AAEC-480B-8047-91E5-519724D0625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3" name="Rectangle 298">
              <a:extLst>
                <a:ext uri="{FF2B5EF4-FFF2-40B4-BE49-F238E27FC236}">
                  <a16:creationId xmlns:a16="http://schemas.microsoft.com/office/drawing/2014/main" id="{66AA352A-88C1-474E-8553-BFDBC71D6A7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4" name="Group 299">
              <a:extLst>
                <a:ext uri="{FF2B5EF4-FFF2-40B4-BE49-F238E27FC236}">
                  <a16:creationId xmlns:a16="http://schemas.microsoft.com/office/drawing/2014/main" id="{063BD826-F329-CE4F-8A05-BAE407197A8D}"/>
                </a:ext>
              </a:extLst>
            </p:cNvPr>
            <p:cNvGrpSpPr>
              <a:grpSpLocks/>
            </p:cNvGrpSpPr>
            <p:nvPr/>
          </p:nvGrpSpPr>
          <p:grpSpPr bwMode="auto">
            <a:xfrm>
              <a:off x="4747" y="994"/>
              <a:ext cx="581" cy="134"/>
              <a:chOff x="614" y="2568"/>
              <a:chExt cx="725" cy="139"/>
            </a:xfrm>
          </p:grpSpPr>
          <p:sp>
            <p:nvSpPr>
              <p:cNvPr id="231" name="AutoShape 300">
                <a:extLst>
                  <a:ext uri="{FF2B5EF4-FFF2-40B4-BE49-F238E27FC236}">
                    <a16:creationId xmlns:a16="http://schemas.microsoft.com/office/drawing/2014/main" id="{502F9F8E-D733-304B-8917-5387C94462A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AutoShape 301">
                <a:extLst>
                  <a:ext uri="{FF2B5EF4-FFF2-40B4-BE49-F238E27FC236}">
                    <a16:creationId xmlns:a16="http://schemas.microsoft.com/office/drawing/2014/main" id="{8FA48F3E-A09B-9947-AC4E-53AB08CAC06B}"/>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5" name="Rectangle 302">
              <a:extLst>
                <a:ext uri="{FF2B5EF4-FFF2-40B4-BE49-F238E27FC236}">
                  <a16:creationId xmlns:a16="http://schemas.microsoft.com/office/drawing/2014/main" id="{7E665F5D-879D-9E40-84B5-66D85E68A508}"/>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Rectangle 303">
              <a:extLst>
                <a:ext uri="{FF2B5EF4-FFF2-40B4-BE49-F238E27FC236}">
                  <a16:creationId xmlns:a16="http://schemas.microsoft.com/office/drawing/2014/main" id="{7647528B-9EF0-E54D-974E-7DFC94037620}"/>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7" name="Group 304">
              <a:extLst>
                <a:ext uri="{FF2B5EF4-FFF2-40B4-BE49-F238E27FC236}">
                  <a16:creationId xmlns:a16="http://schemas.microsoft.com/office/drawing/2014/main" id="{467A70C4-7121-374D-AFDB-661BA82AC2A8}"/>
                </a:ext>
              </a:extLst>
            </p:cNvPr>
            <p:cNvGrpSpPr>
              <a:grpSpLocks/>
            </p:cNvGrpSpPr>
            <p:nvPr/>
          </p:nvGrpSpPr>
          <p:grpSpPr bwMode="auto">
            <a:xfrm>
              <a:off x="4735" y="1627"/>
              <a:ext cx="582" cy="151"/>
              <a:chOff x="614" y="2568"/>
              <a:chExt cx="725" cy="139"/>
            </a:xfrm>
          </p:grpSpPr>
          <p:sp>
            <p:nvSpPr>
              <p:cNvPr id="229" name="AutoShape 305">
                <a:extLst>
                  <a:ext uri="{FF2B5EF4-FFF2-40B4-BE49-F238E27FC236}">
                    <a16:creationId xmlns:a16="http://schemas.microsoft.com/office/drawing/2014/main" id="{C5AF588B-0651-0545-9142-FD07BC87638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AutoShape 306">
                <a:extLst>
                  <a:ext uri="{FF2B5EF4-FFF2-40B4-BE49-F238E27FC236}">
                    <a16:creationId xmlns:a16="http://schemas.microsoft.com/office/drawing/2014/main" id="{9BEB1652-4112-004D-B7AC-1F3734A3C04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8" name="Freeform 307">
              <a:extLst>
                <a:ext uri="{FF2B5EF4-FFF2-40B4-BE49-F238E27FC236}">
                  <a16:creationId xmlns:a16="http://schemas.microsoft.com/office/drawing/2014/main" id="{D7A79ECE-B70D-2548-A773-6DCE4F281A8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09" name="Group 308">
              <a:extLst>
                <a:ext uri="{FF2B5EF4-FFF2-40B4-BE49-F238E27FC236}">
                  <a16:creationId xmlns:a16="http://schemas.microsoft.com/office/drawing/2014/main" id="{1ECF4553-693A-DD4D-A0E2-8AA0E2504F64}"/>
                </a:ext>
              </a:extLst>
            </p:cNvPr>
            <p:cNvGrpSpPr>
              <a:grpSpLocks/>
            </p:cNvGrpSpPr>
            <p:nvPr/>
          </p:nvGrpSpPr>
          <p:grpSpPr bwMode="auto">
            <a:xfrm>
              <a:off x="4739" y="1327"/>
              <a:ext cx="582" cy="139"/>
              <a:chOff x="614" y="2568"/>
              <a:chExt cx="725" cy="139"/>
            </a:xfrm>
          </p:grpSpPr>
          <p:sp>
            <p:nvSpPr>
              <p:cNvPr id="227" name="AutoShape 309">
                <a:extLst>
                  <a:ext uri="{FF2B5EF4-FFF2-40B4-BE49-F238E27FC236}">
                    <a16:creationId xmlns:a16="http://schemas.microsoft.com/office/drawing/2014/main" id="{9C16F586-202A-6C49-BECE-8D7B0011EBAC}"/>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8" name="AutoShape 310">
                <a:extLst>
                  <a:ext uri="{FF2B5EF4-FFF2-40B4-BE49-F238E27FC236}">
                    <a16:creationId xmlns:a16="http://schemas.microsoft.com/office/drawing/2014/main" id="{C758F7C7-9330-BE46-A86A-D42B5637C8E5}"/>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10" name="Rectangle 311">
              <a:extLst>
                <a:ext uri="{FF2B5EF4-FFF2-40B4-BE49-F238E27FC236}">
                  <a16:creationId xmlns:a16="http://schemas.microsoft.com/office/drawing/2014/main" id="{533FE805-6D97-3D40-A722-65F7EC32A1D2}"/>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1" name="Freeform 312">
              <a:extLst>
                <a:ext uri="{FF2B5EF4-FFF2-40B4-BE49-F238E27FC236}">
                  <a16:creationId xmlns:a16="http://schemas.microsoft.com/office/drawing/2014/main" id="{620834FD-6B76-EA4B-A18C-65A47D402B0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2" name="Freeform 313">
              <a:extLst>
                <a:ext uri="{FF2B5EF4-FFF2-40B4-BE49-F238E27FC236}">
                  <a16:creationId xmlns:a16="http://schemas.microsoft.com/office/drawing/2014/main" id="{C5A12F9D-49AB-5145-AA15-D382AA5D35C0}"/>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3" name="Oval 314">
              <a:extLst>
                <a:ext uri="{FF2B5EF4-FFF2-40B4-BE49-F238E27FC236}">
                  <a16:creationId xmlns:a16="http://schemas.microsoft.com/office/drawing/2014/main" id="{80DD1625-6CB9-AC4C-88B8-9DC831FCEE6E}"/>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0" name="Freeform 315">
              <a:extLst>
                <a:ext uri="{FF2B5EF4-FFF2-40B4-BE49-F238E27FC236}">
                  <a16:creationId xmlns:a16="http://schemas.microsoft.com/office/drawing/2014/main" id="{A65F0511-3C28-C743-A21D-6264A21184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1" name="AutoShape 316">
              <a:extLst>
                <a:ext uri="{FF2B5EF4-FFF2-40B4-BE49-F238E27FC236}">
                  <a16:creationId xmlns:a16="http://schemas.microsoft.com/office/drawing/2014/main" id="{FADC981B-C983-6D40-AEA7-04B355ECAD3A}"/>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AutoShape 317">
              <a:extLst>
                <a:ext uri="{FF2B5EF4-FFF2-40B4-BE49-F238E27FC236}">
                  <a16:creationId xmlns:a16="http://schemas.microsoft.com/office/drawing/2014/main" id="{708D79ED-DBE2-644C-B85E-DB3961F564FD}"/>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3" name="Oval 318">
              <a:extLst>
                <a:ext uri="{FF2B5EF4-FFF2-40B4-BE49-F238E27FC236}">
                  <a16:creationId xmlns:a16="http://schemas.microsoft.com/office/drawing/2014/main" id="{87AF5859-5E53-EE4C-954A-8D2D2B20071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4" name="Oval 319">
              <a:extLst>
                <a:ext uri="{FF2B5EF4-FFF2-40B4-BE49-F238E27FC236}">
                  <a16:creationId xmlns:a16="http://schemas.microsoft.com/office/drawing/2014/main" id="{43616DFE-DE4C-D94C-B77F-413A270CAAE8}"/>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25" name="Oval 320">
              <a:extLst>
                <a:ext uri="{FF2B5EF4-FFF2-40B4-BE49-F238E27FC236}">
                  <a16:creationId xmlns:a16="http://schemas.microsoft.com/office/drawing/2014/main" id="{63CB7C6A-7959-294B-919F-406DF43820E1}"/>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Rectangle 321">
              <a:extLst>
                <a:ext uri="{FF2B5EF4-FFF2-40B4-BE49-F238E27FC236}">
                  <a16:creationId xmlns:a16="http://schemas.microsoft.com/office/drawing/2014/main" id="{3ED5D38A-C2F0-8444-B700-8ED29C8B7FB9}"/>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Rectangle 3">
            <a:extLst>
              <a:ext uri="{FF2B5EF4-FFF2-40B4-BE49-F238E27FC236}">
                <a16:creationId xmlns:a16="http://schemas.microsoft.com/office/drawing/2014/main" id="{4AEA1865-8C28-134C-8B6C-07E3981D0325}"/>
              </a:ext>
            </a:extLst>
          </p:cNvPr>
          <p:cNvSpPr txBox="1">
            <a:spLocks noChangeArrowheads="1"/>
          </p:cNvSpPr>
          <p:nvPr/>
        </p:nvSpPr>
        <p:spPr>
          <a:xfrm>
            <a:off x="921800" y="4257398"/>
            <a:ext cx="5562600" cy="63223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marR="0" lvl="0" indent="-3365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approach taken by TCP</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3" name="Slide Number Placeholder 2">
            <a:extLst>
              <a:ext uri="{FF2B5EF4-FFF2-40B4-BE49-F238E27FC236}">
                <a16:creationId xmlns:a16="http://schemas.microsoft.com/office/drawing/2014/main" id="{80FEFCD4-E64A-AA4F-ACAB-74CB4ECDD2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110</a:t>
            </a:fld>
            <a:endParaRPr lang="en-US" dirty="0"/>
          </a:p>
        </p:txBody>
      </p:sp>
    </p:spTree>
    <p:extLst>
      <p:ext uri="{BB962C8B-B14F-4D97-AF65-F5344CB8AC3E}">
        <p14:creationId xmlns:p14="http://schemas.microsoft.com/office/powerpoint/2010/main" val="274916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dissolve">
                                      <p:cBhvr>
                                        <p:cTn id="16"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718945" y="5640403"/>
            <a:ext cx="5781368" cy="736333"/>
          </a:xfrm>
        </p:spPr>
        <p:txBody>
          <a:bodyPr>
            <a:normAutofit/>
          </a:bodyPr>
          <a:lstStyle/>
          <a:p>
            <a:pPr marL="407988" indent="-277813">
              <a:defRPr/>
            </a:pPr>
            <a:r>
              <a:rPr lang="en-US" sz="3000" dirty="0"/>
              <a:t>TCP ECN, ATM, DEC bit protocols</a:t>
            </a:r>
            <a:endParaRPr lang="en-US" sz="3500" dirty="0">
              <a:cs typeface="+mn-cs"/>
            </a:endParaRP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28" name="Freeform 2">
            <a:extLst>
              <a:ext uri="{FF2B5EF4-FFF2-40B4-BE49-F238E27FC236}">
                <a16:creationId xmlns:a16="http://schemas.microsoft.com/office/drawing/2014/main" id="{366E9ABE-54D6-794A-BFDC-C271FA98FBA8}"/>
              </a:ext>
            </a:extLst>
          </p:cNvPr>
          <p:cNvSpPr>
            <a:spLocks/>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2" name="Freeform 6">
            <a:extLst>
              <a:ext uri="{FF2B5EF4-FFF2-40B4-BE49-F238E27FC236}">
                <a16:creationId xmlns:a16="http://schemas.microsoft.com/office/drawing/2014/main" id="{FFF13A6F-0F53-424B-A39A-76E877F099A6}"/>
              </a:ext>
            </a:extLst>
          </p:cNvPr>
          <p:cNvSpPr>
            <a:spLocks/>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4" name="Freeform 91">
            <a:extLst>
              <a:ext uri="{FF2B5EF4-FFF2-40B4-BE49-F238E27FC236}">
                <a16:creationId xmlns:a16="http://schemas.microsoft.com/office/drawing/2014/main" id="{0468E56B-A027-0D44-AEB8-704F79D68813}"/>
              </a:ext>
            </a:extLst>
          </p:cNvPr>
          <p:cNvSpPr>
            <a:spLocks/>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5" name="Freeform 92">
            <a:extLst>
              <a:ext uri="{FF2B5EF4-FFF2-40B4-BE49-F238E27FC236}">
                <a16:creationId xmlns:a16="http://schemas.microsoft.com/office/drawing/2014/main" id="{054FFAAB-E9BC-3E4C-8FB9-3EA2FFF0707B}"/>
              </a:ext>
            </a:extLst>
          </p:cNvPr>
          <p:cNvSpPr>
            <a:spLocks/>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6" name="Freeform 93">
            <a:extLst>
              <a:ext uri="{FF2B5EF4-FFF2-40B4-BE49-F238E27FC236}">
                <a16:creationId xmlns:a16="http://schemas.microsoft.com/office/drawing/2014/main" id="{1504AC5D-D6C1-D049-A591-6F0963B988CC}"/>
              </a:ext>
            </a:extLst>
          </p:cNvPr>
          <p:cNvSpPr>
            <a:spLocks/>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7" name="Freeform 94">
            <a:extLst>
              <a:ext uri="{FF2B5EF4-FFF2-40B4-BE49-F238E27FC236}">
                <a16:creationId xmlns:a16="http://schemas.microsoft.com/office/drawing/2014/main" id="{49EE5ACA-6705-2D4D-9A89-77A1C64919B5}"/>
              </a:ext>
            </a:extLst>
          </p:cNvPr>
          <p:cNvSpPr>
            <a:spLocks/>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8" name="Freeform 95">
            <a:extLst>
              <a:ext uri="{FF2B5EF4-FFF2-40B4-BE49-F238E27FC236}">
                <a16:creationId xmlns:a16="http://schemas.microsoft.com/office/drawing/2014/main" id="{C75D3801-AA9A-394F-B133-0C907B494EA8}"/>
              </a:ext>
            </a:extLst>
          </p:cNvPr>
          <p:cNvSpPr>
            <a:spLocks/>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9" name="Freeform 96">
            <a:extLst>
              <a:ext uri="{FF2B5EF4-FFF2-40B4-BE49-F238E27FC236}">
                <a16:creationId xmlns:a16="http://schemas.microsoft.com/office/drawing/2014/main" id="{22DFD150-DCC3-9C4E-B2A1-9978ADFC2D32}"/>
              </a:ext>
            </a:extLst>
          </p:cNvPr>
          <p:cNvSpPr>
            <a:spLocks/>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40" name="Group 139">
            <a:extLst>
              <a:ext uri="{FF2B5EF4-FFF2-40B4-BE49-F238E27FC236}">
                <a16:creationId xmlns:a16="http://schemas.microsoft.com/office/drawing/2014/main" id="{FE2A56FD-5BF2-8A47-B917-EC5BDAE7B6D9}"/>
              </a:ext>
            </a:extLst>
          </p:cNvPr>
          <p:cNvGrpSpPr/>
          <p:nvPr/>
        </p:nvGrpSpPr>
        <p:grpSpPr>
          <a:xfrm>
            <a:off x="9719734" y="3946352"/>
            <a:ext cx="578032" cy="285706"/>
            <a:chOff x="7493876" y="2774731"/>
            <a:chExt cx="1481958" cy="894622"/>
          </a:xfrm>
        </p:grpSpPr>
        <p:sp>
          <p:nvSpPr>
            <p:cNvPr id="295" name="Freeform 294">
              <a:extLst>
                <a:ext uri="{FF2B5EF4-FFF2-40B4-BE49-F238E27FC236}">
                  <a16:creationId xmlns:a16="http://schemas.microsoft.com/office/drawing/2014/main" id="{A22F5E6C-8071-584B-A45A-61580F1DF3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96" name="Oval 295">
              <a:extLst>
                <a:ext uri="{FF2B5EF4-FFF2-40B4-BE49-F238E27FC236}">
                  <a16:creationId xmlns:a16="http://schemas.microsoft.com/office/drawing/2014/main" id="{19D9D590-1C6D-B940-8236-FB7A7C7C3E1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97" name="Group 296">
              <a:extLst>
                <a:ext uri="{FF2B5EF4-FFF2-40B4-BE49-F238E27FC236}">
                  <a16:creationId xmlns:a16="http://schemas.microsoft.com/office/drawing/2014/main" id="{55AD85DE-1093-294C-A79D-C39AACCD04DE}"/>
                </a:ext>
              </a:extLst>
            </p:cNvPr>
            <p:cNvGrpSpPr/>
            <p:nvPr/>
          </p:nvGrpSpPr>
          <p:grpSpPr>
            <a:xfrm>
              <a:off x="7713663" y="2848339"/>
              <a:ext cx="1042107" cy="425543"/>
              <a:chOff x="7786941" y="2884917"/>
              <a:chExt cx="897649" cy="353919"/>
            </a:xfrm>
          </p:grpSpPr>
          <p:sp>
            <p:nvSpPr>
              <p:cNvPr id="298" name="Freeform 297">
                <a:extLst>
                  <a:ext uri="{FF2B5EF4-FFF2-40B4-BE49-F238E27FC236}">
                    <a16:creationId xmlns:a16="http://schemas.microsoft.com/office/drawing/2014/main" id="{74555870-3136-5F47-A50A-B9C84ADD9B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9" name="Freeform 298">
                <a:extLst>
                  <a:ext uri="{FF2B5EF4-FFF2-40B4-BE49-F238E27FC236}">
                    <a16:creationId xmlns:a16="http://schemas.microsoft.com/office/drawing/2014/main" id="{4C89C07A-54CC-1F4B-8662-219BDC60226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0" name="Freeform 299">
                <a:extLst>
                  <a:ext uri="{FF2B5EF4-FFF2-40B4-BE49-F238E27FC236}">
                    <a16:creationId xmlns:a16="http://schemas.microsoft.com/office/drawing/2014/main" id="{AD074A1D-33A9-FD4E-9502-6E1A7B8749F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1" name="Freeform 300">
                <a:extLst>
                  <a:ext uri="{FF2B5EF4-FFF2-40B4-BE49-F238E27FC236}">
                    <a16:creationId xmlns:a16="http://schemas.microsoft.com/office/drawing/2014/main" id="{CCD24AC6-75BD-7240-ACA1-858F993F76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41" name="Group 140">
            <a:extLst>
              <a:ext uri="{FF2B5EF4-FFF2-40B4-BE49-F238E27FC236}">
                <a16:creationId xmlns:a16="http://schemas.microsoft.com/office/drawing/2014/main" id="{87D364BE-067C-ED48-9F93-CCBD43D1F1FD}"/>
              </a:ext>
            </a:extLst>
          </p:cNvPr>
          <p:cNvGrpSpPr/>
          <p:nvPr/>
        </p:nvGrpSpPr>
        <p:grpSpPr>
          <a:xfrm>
            <a:off x="9351606" y="4600112"/>
            <a:ext cx="578032" cy="285706"/>
            <a:chOff x="7493876" y="2774731"/>
            <a:chExt cx="1481958" cy="894622"/>
          </a:xfrm>
        </p:grpSpPr>
        <p:sp>
          <p:nvSpPr>
            <p:cNvPr id="288" name="Freeform 287">
              <a:extLst>
                <a:ext uri="{FF2B5EF4-FFF2-40B4-BE49-F238E27FC236}">
                  <a16:creationId xmlns:a16="http://schemas.microsoft.com/office/drawing/2014/main" id="{56103B33-85E9-6646-AD36-73F16468B3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89" name="Oval 288">
              <a:extLst>
                <a:ext uri="{FF2B5EF4-FFF2-40B4-BE49-F238E27FC236}">
                  <a16:creationId xmlns:a16="http://schemas.microsoft.com/office/drawing/2014/main" id="{A249CC8A-2DD9-A540-96D6-72B9DFE29F2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90" name="Group 289">
              <a:extLst>
                <a:ext uri="{FF2B5EF4-FFF2-40B4-BE49-F238E27FC236}">
                  <a16:creationId xmlns:a16="http://schemas.microsoft.com/office/drawing/2014/main" id="{BB9841D9-85A4-6641-AFC4-673E96A51A94}"/>
                </a:ext>
              </a:extLst>
            </p:cNvPr>
            <p:cNvGrpSpPr/>
            <p:nvPr/>
          </p:nvGrpSpPr>
          <p:grpSpPr>
            <a:xfrm>
              <a:off x="7713663" y="2848339"/>
              <a:ext cx="1042107" cy="425543"/>
              <a:chOff x="7786941" y="2884917"/>
              <a:chExt cx="897649" cy="353919"/>
            </a:xfrm>
          </p:grpSpPr>
          <p:sp>
            <p:nvSpPr>
              <p:cNvPr id="291" name="Freeform 290">
                <a:extLst>
                  <a:ext uri="{FF2B5EF4-FFF2-40B4-BE49-F238E27FC236}">
                    <a16:creationId xmlns:a16="http://schemas.microsoft.com/office/drawing/2014/main" id="{1F8ACD1E-2A08-8148-97FE-2327BF094A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2" name="Freeform 291">
                <a:extLst>
                  <a:ext uri="{FF2B5EF4-FFF2-40B4-BE49-F238E27FC236}">
                    <a16:creationId xmlns:a16="http://schemas.microsoft.com/office/drawing/2014/main" id="{4E9748D8-5A01-D746-848B-32926B95C5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3" name="Freeform 292">
                <a:extLst>
                  <a:ext uri="{FF2B5EF4-FFF2-40B4-BE49-F238E27FC236}">
                    <a16:creationId xmlns:a16="http://schemas.microsoft.com/office/drawing/2014/main" id="{FD69F9EC-EC8E-3148-A0CF-68ADE091607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4" name="Freeform 293">
                <a:extLst>
                  <a:ext uri="{FF2B5EF4-FFF2-40B4-BE49-F238E27FC236}">
                    <a16:creationId xmlns:a16="http://schemas.microsoft.com/office/drawing/2014/main" id="{0C246818-5046-3547-9748-C8A5F8D31A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75" name="Group 174">
            <a:extLst>
              <a:ext uri="{FF2B5EF4-FFF2-40B4-BE49-F238E27FC236}">
                <a16:creationId xmlns:a16="http://schemas.microsoft.com/office/drawing/2014/main" id="{4D4971E8-AD3B-214C-97F6-17EC02BCA29D}"/>
              </a:ext>
            </a:extLst>
          </p:cNvPr>
          <p:cNvGrpSpPr/>
          <p:nvPr/>
        </p:nvGrpSpPr>
        <p:grpSpPr>
          <a:xfrm>
            <a:off x="8195132" y="4551443"/>
            <a:ext cx="578032" cy="285706"/>
            <a:chOff x="7493876" y="2774731"/>
            <a:chExt cx="1481958" cy="894622"/>
          </a:xfrm>
        </p:grpSpPr>
        <p:sp>
          <p:nvSpPr>
            <p:cNvPr id="281" name="Freeform 280">
              <a:extLst>
                <a:ext uri="{FF2B5EF4-FFF2-40B4-BE49-F238E27FC236}">
                  <a16:creationId xmlns:a16="http://schemas.microsoft.com/office/drawing/2014/main" id="{9739AEF0-B1B8-F540-9C41-AE1C85694CA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82" name="Oval 281">
              <a:extLst>
                <a:ext uri="{FF2B5EF4-FFF2-40B4-BE49-F238E27FC236}">
                  <a16:creationId xmlns:a16="http://schemas.microsoft.com/office/drawing/2014/main" id="{9A8C264F-EE1E-AE42-AD54-26038D64E2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83" name="Group 282">
              <a:extLst>
                <a:ext uri="{FF2B5EF4-FFF2-40B4-BE49-F238E27FC236}">
                  <a16:creationId xmlns:a16="http://schemas.microsoft.com/office/drawing/2014/main" id="{C4315C5D-BBB1-1548-A740-5E5B96BEB874}"/>
                </a:ext>
              </a:extLst>
            </p:cNvPr>
            <p:cNvGrpSpPr/>
            <p:nvPr/>
          </p:nvGrpSpPr>
          <p:grpSpPr>
            <a:xfrm>
              <a:off x="7713663" y="2848339"/>
              <a:ext cx="1042107" cy="425543"/>
              <a:chOff x="7786941" y="2884917"/>
              <a:chExt cx="897649" cy="353919"/>
            </a:xfrm>
          </p:grpSpPr>
          <p:sp>
            <p:nvSpPr>
              <p:cNvPr id="284" name="Freeform 283">
                <a:extLst>
                  <a:ext uri="{FF2B5EF4-FFF2-40B4-BE49-F238E27FC236}">
                    <a16:creationId xmlns:a16="http://schemas.microsoft.com/office/drawing/2014/main" id="{895B76F4-731F-1A42-B1DA-2147C72110E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5" name="Freeform 284">
                <a:extLst>
                  <a:ext uri="{FF2B5EF4-FFF2-40B4-BE49-F238E27FC236}">
                    <a16:creationId xmlns:a16="http://schemas.microsoft.com/office/drawing/2014/main" id="{0DD88259-DBF1-C849-9347-E21FCDE91C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6" name="Freeform 285">
                <a:extLst>
                  <a:ext uri="{FF2B5EF4-FFF2-40B4-BE49-F238E27FC236}">
                    <a16:creationId xmlns:a16="http://schemas.microsoft.com/office/drawing/2014/main" id="{7F83BAF8-E480-3243-8D32-1B36CF28B4D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7" name="Freeform 286">
                <a:extLst>
                  <a:ext uri="{FF2B5EF4-FFF2-40B4-BE49-F238E27FC236}">
                    <a16:creationId xmlns:a16="http://schemas.microsoft.com/office/drawing/2014/main" id="{05F54ED9-26EA-304E-B1C7-6F58A4EB53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76" name="Group 175">
            <a:extLst>
              <a:ext uri="{FF2B5EF4-FFF2-40B4-BE49-F238E27FC236}">
                <a16:creationId xmlns:a16="http://schemas.microsoft.com/office/drawing/2014/main" id="{73201F79-4BE9-2E4A-9B0C-FB48F9222B08}"/>
              </a:ext>
            </a:extLst>
          </p:cNvPr>
          <p:cNvGrpSpPr/>
          <p:nvPr/>
        </p:nvGrpSpPr>
        <p:grpSpPr>
          <a:xfrm>
            <a:off x="8800632" y="3636044"/>
            <a:ext cx="578032" cy="285706"/>
            <a:chOff x="7493876" y="2774731"/>
            <a:chExt cx="1481958" cy="894622"/>
          </a:xfrm>
        </p:grpSpPr>
        <p:sp>
          <p:nvSpPr>
            <p:cNvPr id="274" name="Freeform 273">
              <a:extLst>
                <a:ext uri="{FF2B5EF4-FFF2-40B4-BE49-F238E27FC236}">
                  <a16:creationId xmlns:a16="http://schemas.microsoft.com/office/drawing/2014/main" id="{B69ED55D-3ADE-7541-A833-BAED4178F4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75" name="Oval 274">
              <a:extLst>
                <a:ext uri="{FF2B5EF4-FFF2-40B4-BE49-F238E27FC236}">
                  <a16:creationId xmlns:a16="http://schemas.microsoft.com/office/drawing/2014/main" id="{475EA0AA-3E1E-A848-A884-768A31DBCF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76" name="Group 275">
              <a:extLst>
                <a:ext uri="{FF2B5EF4-FFF2-40B4-BE49-F238E27FC236}">
                  <a16:creationId xmlns:a16="http://schemas.microsoft.com/office/drawing/2014/main" id="{33E36C01-9187-3C43-B7AF-0C810E75817D}"/>
                </a:ext>
              </a:extLst>
            </p:cNvPr>
            <p:cNvGrpSpPr/>
            <p:nvPr/>
          </p:nvGrpSpPr>
          <p:grpSpPr>
            <a:xfrm>
              <a:off x="7713663" y="2848339"/>
              <a:ext cx="1042107" cy="425543"/>
              <a:chOff x="7786941" y="2884917"/>
              <a:chExt cx="897649" cy="353919"/>
            </a:xfrm>
          </p:grpSpPr>
          <p:sp>
            <p:nvSpPr>
              <p:cNvPr id="277" name="Freeform 276">
                <a:extLst>
                  <a:ext uri="{FF2B5EF4-FFF2-40B4-BE49-F238E27FC236}">
                    <a16:creationId xmlns:a16="http://schemas.microsoft.com/office/drawing/2014/main" id="{7E1D2CF9-8553-254D-99D3-498E60EF92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8" name="Freeform 277">
                <a:extLst>
                  <a:ext uri="{FF2B5EF4-FFF2-40B4-BE49-F238E27FC236}">
                    <a16:creationId xmlns:a16="http://schemas.microsoft.com/office/drawing/2014/main" id="{10BB4142-3B92-B24F-AF76-70C8728A34A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9" name="Freeform 278">
                <a:extLst>
                  <a:ext uri="{FF2B5EF4-FFF2-40B4-BE49-F238E27FC236}">
                    <a16:creationId xmlns:a16="http://schemas.microsoft.com/office/drawing/2014/main" id="{A8740BCE-7F97-7642-B163-168373E22B1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0" name="Freeform 279">
                <a:extLst>
                  <a:ext uri="{FF2B5EF4-FFF2-40B4-BE49-F238E27FC236}">
                    <a16:creationId xmlns:a16="http://schemas.microsoft.com/office/drawing/2014/main" id="{9B5C1122-8A18-FC4A-A85F-6F1A1A2BF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77" name="Group 176">
            <a:extLst>
              <a:ext uri="{FF2B5EF4-FFF2-40B4-BE49-F238E27FC236}">
                <a16:creationId xmlns:a16="http://schemas.microsoft.com/office/drawing/2014/main" id="{2CAF0E6F-60BF-1240-A259-C66B643E89AC}"/>
              </a:ext>
            </a:extLst>
          </p:cNvPr>
          <p:cNvGrpSpPr/>
          <p:nvPr/>
        </p:nvGrpSpPr>
        <p:grpSpPr>
          <a:xfrm>
            <a:off x="8711293" y="4233883"/>
            <a:ext cx="578032" cy="285706"/>
            <a:chOff x="7493876" y="2774731"/>
            <a:chExt cx="1481958" cy="894622"/>
          </a:xfrm>
        </p:grpSpPr>
        <p:sp>
          <p:nvSpPr>
            <p:cNvPr id="267" name="Freeform 266">
              <a:extLst>
                <a:ext uri="{FF2B5EF4-FFF2-40B4-BE49-F238E27FC236}">
                  <a16:creationId xmlns:a16="http://schemas.microsoft.com/office/drawing/2014/main" id="{4E5B85EA-9E84-A242-B1CC-71F987F7E59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68" name="Oval 267">
              <a:extLst>
                <a:ext uri="{FF2B5EF4-FFF2-40B4-BE49-F238E27FC236}">
                  <a16:creationId xmlns:a16="http://schemas.microsoft.com/office/drawing/2014/main" id="{C034AB19-CDAE-D044-BA78-A52EC726959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69" name="Group 268">
              <a:extLst>
                <a:ext uri="{FF2B5EF4-FFF2-40B4-BE49-F238E27FC236}">
                  <a16:creationId xmlns:a16="http://schemas.microsoft.com/office/drawing/2014/main" id="{9E108296-06B4-4949-A9AD-3C1FA5DCEA06}"/>
                </a:ext>
              </a:extLst>
            </p:cNvPr>
            <p:cNvGrpSpPr/>
            <p:nvPr/>
          </p:nvGrpSpPr>
          <p:grpSpPr>
            <a:xfrm>
              <a:off x="7713663" y="2848339"/>
              <a:ext cx="1042107" cy="425543"/>
              <a:chOff x="7786941" y="2884917"/>
              <a:chExt cx="897649" cy="353919"/>
            </a:xfrm>
          </p:grpSpPr>
          <p:sp>
            <p:nvSpPr>
              <p:cNvPr id="270" name="Freeform 269">
                <a:extLst>
                  <a:ext uri="{FF2B5EF4-FFF2-40B4-BE49-F238E27FC236}">
                    <a16:creationId xmlns:a16="http://schemas.microsoft.com/office/drawing/2014/main" id="{8530AB93-30E4-7A4B-88C4-61542A5A0A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1" name="Freeform 270">
                <a:extLst>
                  <a:ext uri="{FF2B5EF4-FFF2-40B4-BE49-F238E27FC236}">
                    <a16:creationId xmlns:a16="http://schemas.microsoft.com/office/drawing/2014/main" id="{D239BC1C-F100-2448-A44B-0B1C3E017E2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2" name="Freeform 271">
                <a:extLst>
                  <a:ext uri="{FF2B5EF4-FFF2-40B4-BE49-F238E27FC236}">
                    <a16:creationId xmlns:a16="http://schemas.microsoft.com/office/drawing/2014/main" id="{7FCAA9D2-9640-064E-9D9B-F975C49ECB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3" name="Freeform 272">
                <a:extLst>
                  <a:ext uri="{FF2B5EF4-FFF2-40B4-BE49-F238E27FC236}">
                    <a16:creationId xmlns:a16="http://schemas.microsoft.com/office/drawing/2014/main" id="{645CEC1F-F8DD-F048-9976-7ECD558712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78" name="Group 177">
            <a:extLst>
              <a:ext uri="{FF2B5EF4-FFF2-40B4-BE49-F238E27FC236}">
                <a16:creationId xmlns:a16="http://schemas.microsoft.com/office/drawing/2014/main" id="{B80B3CBF-96BC-A640-867D-5DE8C38FCAA4}"/>
              </a:ext>
            </a:extLst>
          </p:cNvPr>
          <p:cNvGrpSpPr/>
          <p:nvPr/>
        </p:nvGrpSpPr>
        <p:grpSpPr>
          <a:xfrm>
            <a:off x="7764614" y="3944180"/>
            <a:ext cx="578032" cy="285706"/>
            <a:chOff x="7493876" y="2774731"/>
            <a:chExt cx="1481958" cy="894622"/>
          </a:xfrm>
        </p:grpSpPr>
        <p:sp>
          <p:nvSpPr>
            <p:cNvPr id="260" name="Freeform 259">
              <a:extLst>
                <a:ext uri="{FF2B5EF4-FFF2-40B4-BE49-F238E27FC236}">
                  <a16:creationId xmlns:a16="http://schemas.microsoft.com/office/drawing/2014/main" id="{E2DEA29E-E539-DD4A-8E78-F10B0CB91D3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61" name="Oval 260">
              <a:extLst>
                <a:ext uri="{FF2B5EF4-FFF2-40B4-BE49-F238E27FC236}">
                  <a16:creationId xmlns:a16="http://schemas.microsoft.com/office/drawing/2014/main" id="{B75DAF39-296E-174B-9017-65859A66C61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62" name="Group 261">
              <a:extLst>
                <a:ext uri="{FF2B5EF4-FFF2-40B4-BE49-F238E27FC236}">
                  <a16:creationId xmlns:a16="http://schemas.microsoft.com/office/drawing/2014/main" id="{F88F2AE9-EF9D-9349-9FB8-E52CAD986B93}"/>
                </a:ext>
              </a:extLst>
            </p:cNvPr>
            <p:cNvGrpSpPr/>
            <p:nvPr/>
          </p:nvGrpSpPr>
          <p:grpSpPr>
            <a:xfrm>
              <a:off x="7713663" y="2848339"/>
              <a:ext cx="1042107" cy="425543"/>
              <a:chOff x="7786941" y="2884917"/>
              <a:chExt cx="897649" cy="353919"/>
            </a:xfrm>
          </p:grpSpPr>
          <p:sp>
            <p:nvSpPr>
              <p:cNvPr id="263" name="Freeform 262">
                <a:extLst>
                  <a:ext uri="{FF2B5EF4-FFF2-40B4-BE49-F238E27FC236}">
                    <a16:creationId xmlns:a16="http://schemas.microsoft.com/office/drawing/2014/main" id="{FB60E484-FF23-D44E-87D8-BB30525A1A1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4" name="Freeform 263">
                <a:extLst>
                  <a:ext uri="{FF2B5EF4-FFF2-40B4-BE49-F238E27FC236}">
                    <a16:creationId xmlns:a16="http://schemas.microsoft.com/office/drawing/2014/main" id="{B0FF7CDC-AB3A-6C44-8273-6FEA8A00EF4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5" name="Freeform 264">
                <a:extLst>
                  <a:ext uri="{FF2B5EF4-FFF2-40B4-BE49-F238E27FC236}">
                    <a16:creationId xmlns:a16="http://schemas.microsoft.com/office/drawing/2014/main" id="{D102FF9A-7D62-CC4B-8939-37FC1A1E61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6" name="Freeform 265">
                <a:extLst>
                  <a:ext uri="{FF2B5EF4-FFF2-40B4-BE49-F238E27FC236}">
                    <a16:creationId xmlns:a16="http://schemas.microsoft.com/office/drawing/2014/main" id="{928B49DE-7679-8C46-A671-A7856D8F84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79" name="Freeform 254">
            <a:extLst>
              <a:ext uri="{FF2B5EF4-FFF2-40B4-BE49-F238E27FC236}">
                <a16:creationId xmlns:a16="http://schemas.microsoft.com/office/drawing/2014/main" id="{4BD65FCE-B086-1C41-89A5-8DAF6BA0013D}"/>
              </a:ext>
            </a:extLst>
          </p:cNvPr>
          <p:cNvSpPr>
            <a:spLocks/>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0" name="Group 289">
            <a:extLst>
              <a:ext uri="{FF2B5EF4-FFF2-40B4-BE49-F238E27FC236}">
                <a16:creationId xmlns:a16="http://schemas.microsoft.com/office/drawing/2014/main" id="{282CC52C-6D00-A04B-884E-AF704D4FD9CC}"/>
              </a:ext>
            </a:extLst>
          </p:cNvPr>
          <p:cNvGrpSpPr>
            <a:grpSpLocks/>
          </p:cNvGrpSpPr>
          <p:nvPr/>
        </p:nvGrpSpPr>
        <p:grpSpPr bwMode="auto">
          <a:xfrm>
            <a:off x="11355079" y="3260620"/>
            <a:ext cx="231775" cy="441325"/>
            <a:chOff x="4140" y="429"/>
            <a:chExt cx="1425" cy="2396"/>
          </a:xfrm>
        </p:grpSpPr>
        <p:sp>
          <p:nvSpPr>
            <p:cNvPr id="228" name="Freeform 290">
              <a:extLst>
                <a:ext uri="{FF2B5EF4-FFF2-40B4-BE49-F238E27FC236}">
                  <a16:creationId xmlns:a16="http://schemas.microsoft.com/office/drawing/2014/main" id="{DD58842D-C583-744E-BFD5-323B2ED543E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9" name="Rectangle 291">
              <a:extLst>
                <a:ext uri="{FF2B5EF4-FFF2-40B4-BE49-F238E27FC236}">
                  <a16:creationId xmlns:a16="http://schemas.microsoft.com/office/drawing/2014/main" id="{7A587CA9-D508-B244-898D-908A8BD8F72A}"/>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Freeform 292">
              <a:extLst>
                <a:ext uri="{FF2B5EF4-FFF2-40B4-BE49-F238E27FC236}">
                  <a16:creationId xmlns:a16="http://schemas.microsoft.com/office/drawing/2014/main" id="{15485B65-6A91-A741-B71C-C9054384FF1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Freeform 293">
              <a:extLst>
                <a:ext uri="{FF2B5EF4-FFF2-40B4-BE49-F238E27FC236}">
                  <a16:creationId xmlns:a16="http://schemas.microsoft.com/office/drawing/2014/main" id="{9FD462AB-E254-4B44-ACEE-57DF3FEA3E4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2" name="Rectangle 294">
              <a:extLst>
                <a:ext uri="{FF2B5EF4-FFF2-40B4-BE49-F238E27FC236}">
                  <a16:creationId xmlns:a16="http://schemas.microsoft.com/office/drawing/2014/main" id="{8B02D026-F14D-2740-A4A5-53851F0B2463}"/>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95">
              <a:extLst>
                <a:ext uri="{FF2B5EF4-FFF2-40B4-BE49-F238E27FC236}">
                  <a16:creationId xmlns:a16="http://schemas.microsoft.com/office/drawing/2014/main" id="{B0C25286-A814-9143-B593-142AD05ACA72}"/>
                </a:ext>
              </a:extLst>
            </p:cNvPr>
            <p:cNvGrpSpPr>
              <a:grpSpLocks/>
            </p:cNvGrpSpPr>
            <p:nvPr/>
          </p:nvGrpSpPr>
          <p:grpSpPr bwMode="auto">
            <a:xfrm>
              <a:off x="4749" y="668"/>
              <a:ext cx="581" cy="145"/>
              <a:chOff x="614" y="2568"/>
              <a:chExt cx="725" cy="139"/>
            </a:xfrm>
          </p:grpSpPr>
          <p:sp>
            <p:nvSpPr>
              <p:cNvPr id="258" name="AutoShape 296">
                <a:extLst>
                  <a:ext uri="{FF2B5EF4-FFF2-40B4-BE49-F238E27FC236}">
                    <a16:creationId xmlns:a16="http://schemas.microsoft.com/office/drawing/2014/main" id="{2F585279-173F-3044-B252-4EED42C34D71}"/>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9" name="AutoShape 297">
                <a:extLst>
                  <a:ext uri="{FF2B5EF4-FFF2-40B4-BE49-F238E27FC236}">
                    <a16:creationId xmlns:a16="http://schemas.microsoft.com/office/drawing/2014/main" id="{C0B63C95-0F44-8E4E-AEF1-8EEACAC76CD1}"/>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Rectangle 298">
              <a:extLst>
                <a:ext uri="{FF2B5EF4-FFF2-40B4-BE49-F238E27FC236}">
                  <a16:creationId xmlns:a16="http://schemas.microsoft.com/office/drawing/2014/main" id="{640C9C7A-DAFB-DB46-B834-AEAC566FA64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5" name="Group 299">
              <a:extLst>
                <a:ext uri="{FF2B5EF4-FFF2-40B4-BE49-F238E27FC236}">
                  <a16:creationId xmlns:a16="http://schemas.microsoft.com/office/drawing/2014/main" id="{23F48019-DD1C-564E-B574-A8D1DB03F640}"/>
                </a:ext>
              </a:extLst>
            </p:cNvPr>
            <p:cNvGrpSpPr>
              <a:grpSpLocks/>
            </p:cNvGrpSpPr>
            <p:nvPr/>
          </p:nvGrpSpPr>
          <p:grpSpPr bwMode="auto">
            <a:xfrm>
              <a:off x="4747" y="994"/>
              <a:ext cx="581" cy="134"/>
              <a:chOff x="614" y="2568"/>
              <a:chExt cx="725" cy="139"/>
            </a:xfrm>
          </p:grpSpPr>
          <p:sp>
            <p:nvSpPr>
              <p:cNvPr id="256" name="AutoShape 300">
                <a:extLst>
                  <a:ext uri="{FF2B5EF4-FFF2-40B4-BE49-F238E27FC236}">
                    <a16:creationId xmlns:a16="http://schemas.microsoft.com/office/drawing/2014/main" id="{E4024405-5028-0C46-8622-FC0B3C82022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7" name="AutoShape 301">
                <a:extLst>
                  <a:ext uri="{FF2B5EF4-FFF2-40B4-BE49-F238E27FC236}">
                    <a16:creationId xmlns:a16="http://schemas.microsoft.com/office/drawing/2014/main" id="{A5F943AE-9009-0944-89F8-AA45045404E6}"/>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302">
              <a:extLst>
                <a:ext uri="{FF2B5EF4-FFF2-40B4-BE49-F238E27FC236}">
                  <a16:creationId xmlns:a16="http://schemas.microsoft.com/office/drawing/2014/main" id="{1D7CBC12-6E8F-5743-B297-791903B3F602}"/>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Rectangle 303">
              <a:extLst>
                <a:ext uri="{FF2B5EF4-FFF2-40B4-BE49-F238E27FC236}">
                  <a16:creationId xmlns:a16="http://schemas.microsoft.com/office/drawing/2014/main" id="{C3850711-AC6C-D149-8913-D8083044DE49}"/>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8" name="Group 304">
              <a:extLst>
                <a:ext uri="{FF2B5EF4-FFF2-40B4-BE49-F238E27FC236}">
                  <a16:creationId xmlns:a16="http://schemas.microsoft.com/office/drawing/2014/main" id="{9D49FEB6-488F-2048-A11B-E06E76DBE7A4}"/>
                </a:ext>
              </a:extLst>
            </p:cNvPr>
            <p:cNvGrpSpPr>
              <a:grpSpLocks/>
            </p:cNvGrpSpPr>
            <p:nvPr/>
          </p:nvGrpSpPr>
          <p:grpSpPr bwMode="auto">
            <a:xfrm>
              <a:off x="4735" y="1627"/>
              <a:ext cx="582" cy="151"/>
              <a:chOff x="614" y="2568"/>
              <a:chExt cx="725" cy="139"/>
            </a:xfrm>
          </p:grpSpPr>
          <p:sp>
            <p:nvSpPr>
              <p:cNvPr id="254" name="AutoShape 305">
                <a:extLst>
                  <a:ext uri="{FF2B5EF4-FFF2-40B4-BE49-F238E27FC236}">
                    <a16:creationId xmlns:a16="http://schemas.microsoft.com/office/drawing/2014/main" id="{0B25DD4D-3C90-584F-8831-6C80F4C7A98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5" name="AutoShape 306">
                <a:extLst>
                  <a:ext uri="{FF2B5EF4-FFF2-40B4-BE49-F238E27FC236}">
                    <a16:creationId xmlns:a16="http://schemas.microsoft.com/office/drawing/2014/main" id="{B7F3D7FB-8973-D44C-AD5E-E00A87134B2B}"/>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9" name="Freeform 307">
              <a:extLst>
                <a:ext uri="{FF2B5EF4-FFF2-40B4-BE49-F238E27FC236}">
                  <a16:creationId xmlns:a16="http://schemas.microsoft.com/office/drawing/2014/main" id="{43DC40CF-325A-0047-882C-F0B88908FD2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0" name="Group 308">
              <a:extLst>
                <a:ext uri="{FF2B5EF4-FFF2-40B4-BE49-F238E27FC236}">
                  <a16:creationId xmlns:a16="http://schemas.microsoft.com/office/drawing/2014/main" id="{F5FBB7ED-0006-594A-8F05-82D90CE6725A}"/>
                </a:ext>
              </a:extLst>
            </p:cNvPr>
            <p:cNvGrpSpPr>
              <a:grpSpLocks/>
            </p:cNvGrpSpPr>
            <p:nvPr/>
          </p:nvGrpSpPr>
          <p:grpSpPr bwMode="auto">
            <a:xfrm>
              <a:off x="4739" y="1327"/>
              <a:ext cx="582" cy="139"/>
              <a:chOff x="614" y="2568"/>
              <a:chExt cx="725" cy="139"/>
            </a:xfrm>
          </p:grpSpPr>
          <p:sp>
            <p:nvSpPr>
              <p:cNvPr id="252" name="AutoShape 309">
                <a:extLst>
                  <a:ext uri="{FF2B5EF4-FFF2-40B4-BE49-F238E27FC236}">
                    <a16:creationId xmlns:a16="http://schemas.microsoft.com/office/drawing/2014/main" id="{1A4A3E68-C445-A84F-A76F-8ADDE253BDDE}"/>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AutoShape 310">
                <a:extLst>
                  <a:ext uri="{FF2B5EF4-FFF2-40B4-BE49-F238E27FC236}">
                    <a16:creationId xmlns:a16="http://schemas.microsoft.com/office/drawing/2014/main" id="{A0077764-7657-B447-9665-316638C75160}"/>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Rectangle 311">
              <a:extLst>
                <a:ext uri="{FF2B5EF4-FFF2-40B4-BE49-F238E27FC236}">
                  <a16:creationId xmlns:a16="http://schemas.microsoft.com/office/drawing/2014/main" id="{8B482C5C-EFF7-D349-8CCD-0F43172E89C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Freeform 312">
              <a:extLst>
                <a:ext uri="{FF2B5EF4-FFF2-40B4-BE49-F238E27FC236}">
                  <a16:creationId xmlns:a16="http://schemas.microsoft.com/office/drawing/2014/main" id="{4021586C-DA67-AA41-BA88-7AEAD6F261B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3" name="Freeform 313">
              <a:extLst>
                <a:ext uri="{FF2B5EF4-FFF2-40B4-BE49-F238E27FC236}">
                  <a16:creationId xmlns:a16="http://schemas.microsoft.com/office/drawing/2014/main" id="{3D9F60F4-9173-9246-8E1F-2C2859D17EA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4" name="Oval 314">
              <a:extLst>
                <a:ext uri="{FF2B5EF4-FFF2-40B4-BE49-F238E27FC236}">
                  <a16:creationId xmlns:a16="http://schemas.microsoft.com/office/drawing/2014/main" id="{8765AD34-763D-1F46-AA79-FB63EC3993FF}"/>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Freeform 315">
              <a:extLst>
                <a:ext uri="{FF2B5EF4-FFF2-40B4-BE49-F238E27FC236}">
                  <a16:creationId xmlns:a16="http://schemas.microsoft.com/office/drawing/2014/main" id="{E10BDF5D-EA0F-F042-BD9B-6E36BFF56F0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AutoShape 316">
              <a:extLst>
                <a:ext uri="{FF2B5EF4-FFF2-40B4-BE49-F238E27FC236}">
                  <a16:creationId xmlns:a16="http://schemas.microsoft.com/office/drawing/2014/main" id="{6C729113-6D55-C84E-BE58-123F8F05354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AutoShape 317">
              <a:extLst>
                <a:ext uri="{FF2B5EF4-FFF2-40B4-BE49-F238E27FC236}">
                  <a16:creationId xmlns:a16="http://schemas.microsoft.com/office/drawing/2014/main" id="{81EA52A6-99B7-3846-9B34-7CB52FA093B6}"/>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Oval 318">
              <a:extLst>
                <a:ext uri="{FF2B5EF4-FFF2-40B4-BE49-F238E27FC236}">
                  <a16:creationId xmlns:a16="http://schemas.microsoft.com/office/drawing/2014/main" id="{D941D592-57DE-E849-8C9C-58F0B9615263}"/>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Oval 319">
              <a:extLst>
                <a:ext uri="{FF2B5EF4-FFF2-40B4-BE49-F238E27FC236}">
                  <a16:creationId xmlns:a16="http://schemas.microsoft.com/office/drawing/2014/main" id="{BE056CB0-2EDD-6D4A-957A-3CCB3F3B3C6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50" name="Oval 320">
              <a:extLst>
                <a:ext uri="{FF2B5EF4-FFF2-40B4-BE49-F238E27FC236}">
                  <a16:creationId xmlns:a16="http://schemas.microsoft.com/office/drawing/2014/main" id="{0996AC45-D45C-6E49-8EA2-6B239FB493B4}"/>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1" name="Rectangle 321">
              <a:extLst>
                <a:ext uri="{FF2B5EF4-FFF2-40B4-BE49-F238E27FC236}">
                  <a16:creationId xmlns:a16="http://schemas.microsoft.com/office/drawing/2014/main" id="{4AD2A6FD-B1C1-2846-85C2-F6D452B32A9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1" name="Freeform 270">
            <a:extLst>
              <a:ext uri="{FF2B5EF4-FFF2-40B4-BE49-F238E27FC236}">
                <a16:creationId xmlns:a16="http://schemas.microsoft.com/office/drawing/2014/main" id="{327C52FA-DE4A-E94F-8911-ABEE881AA22F}"/>
              </a:ext>
            </a:extLst>
          </p:cNvPr>
          <p:cNvSpPr>
            <a:spLocks/>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2" name="Group 354">
            <a:extLst>
              <a:ext uri="{FF2B5EF4-FFF2-40B4-BE49-F238E27FC236}">
                <a16:creationId xmlns:a16="http://schemas.microsoft.com/office/drawing/2014/main" id="{249020EA-8359-DA4E-A6BD-01714A19478B}"/>
              </a:ext>
            </a:extLst>
          </p:cNvPr>
          <p:cNvGrpSpPr>
            <a:grpSpLocks/>
          </p:cNvGrpSpPr>
          <p:nvPr/>
        </p:nvGrpSpPr>
        <p:grpSpPr bwMode="auto">
          <a:xfrm>
            <a:off x="6405254" y="3243263"/>
            <a:ext cx="525462" cy="434975"/>
            <a:chOff x="-44" y="1473"/>
            <a:chExt cx="981" cy="1105"/>
          </a:xfrm>
        </p:grpSpPr>
        <p:pic>
          <p:nvPicPr>
            <p:cNvPr id="226" name="Picture 355" descr="desktop_computer_stylized_medium">
              <a:extLst>
                <a:ext uri="{FF2B5EF4-FFF2-40B4-BE49-F238E27FC236}">
                  <a16:creationId xmlns:a16="http://schemas.microsoft.com/office/drawing/2014/main" id="{F5E082B2-BADD-164A-983C-4F21EE854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Freeform 356">
              <a:extLst>
                <a:ext uri="{FF2B5EF4-FFF2-40B4-BE49-F238E27FC236}">
                  <a16:creationId xmlns:a16="http://schemas.microsoft.com/office/drawing/2014/main" id="{079D48B4-8397-C148-BF34-3B142B76223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84" name="Group 183">
            <a:extLst>
              <a:ext uri="{FF2B5EF4-FFF2-40B4-BE49-F238E27FC236}">
                <a16:creationId xmlns:a16="http://schemas.microsoft.com/office/drawing/2014/main" id="{B24BA112-55AD-AC41-BD94-9D9DBD9F7E9A}"/>
              </a:ext>
            </a:extLst>
          </p:cNvPr>
          <p:cNvGrpSpPr/>
          <p:nvPr/>
        </p:nvGrpSpPr>
        <p:grpSpPr>
          <a:xfrm>
            <a:off x="7045286" y="2362077"/>
            <a:ext cx="717868" cy="1154474"/>
            <a:chOff x="7664720" y="2799688"/>
            <a:chExt cx="717868" cy="1154474"/>
          </a:xfrm>
        </p:grpSpPr>
        <p:sp>
          <p:nvSpPr>
            <p:cNvPr id="221" name="Rectangle 220">
              <a:extLst>
                <a:ext uri="{FF2B5EF4-FFF2-40B4-BE49-F238E27FC236}">
                  <a16:creationId xmlns:a16="http://schemas.microsoft.com/office/drawing/2014/main" id="{1D5C8C48-4AA2-D144-9071-4FC46876C0CD}"/>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22" name="Straight Connector 221">
              <a:extLst>
                <a:ext uri="{FF2B5EF4-FFF2-40B4-BE49-F238E27FC236}">
                  <a16:creationId xmlns:a16="http://schemas.microsoft.com/office/drawing/2014/main" id="{C9115613-D043-F746-9E95-BE91F6C8BCC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4476B4D-7B72-FD42-B168-C58F9397FB9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93A87B8-2634-E14A-80D8-9E6D65DFA444}"/>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4DDD5A1-E55B-8D44-8F53-EA448F2F5AB7}"/>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D946DB51-76AF-794B-896C-CE798C356CDC}"/>
              </a:ext>
            </a:extLst>
          </p:cNvPr>
          <p:cNvGrpSpPr/>
          <p:nvPr/>
        </p:nvGrpSpPr>
        <p:grpSpPr>
          <a:xfrm>
            <a:off x="10476914" y="2368655"/>
            <a:ext cx="717868" cy="1154474"/>
            <a:chOff x="7664720" y="2795550"/>
            <a:chExt cx="717868" cy="1154474"/>
          </a:xfrm>
        </p:grpSpPr>
        <p:sp>
          <p:nvSpPr>
            <p:cNvPr id="210" name="Rectangle 209">
              <a:extLst>
                <a:ext uri="{FF2B5EF4-FFF2-40B4-BE49-F238E27FC236}">
                  <a16:creationId xmlns:a16="http://schemas.microsoft.com/office/drawing/2014/main" id="{2945C805-FB4D-1F41-B9DC-8E71DE43D0DF}"/>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11" name="Straight Connector 210">
              <a:extLst>
                <a:ext uri="{FF2B5EF4-FFF2-40B4-BE49-F238E27FC236}">
                  <a16:creationId xmlns:a16="http://schemas.microsoft.com/office/drawing/2014/main" id="{5C0CB443-CBC2-9E45-9CB6-C744CDA9BFD1}"/>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04DF73C-F88C-FA4D-8328-09984DEA993E}"/>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977C676-85FB-0F40-8B20-289C82EC6C10}"/>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0AB40D6-D3E3-F644-A0B4-C65086440100}"/>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CD01A017-DD54-D843-8EFE-4E068B32A548}"/>
              </a:ext>
            </a:extLst>
          </p:cNvPr>
          <p:cNvGrpSpPr/>
          <p:nvPr/>
        </p:nvGrpSpPr>
        <p:grpSpPr>
          <a:xfrm>
            <a:off x="8867832" y="4245561"/>
            <a:ext cx="456701" cy="226548"/>
            <a:chOff x="6859123" y="5156933"/>
            <a:chExt cx="456701" cy="226548"/>
          </a:xfrm>
        </p:grpSpPr>
        <p:sp>
          <p:nvSpPr>
            <p:cNvPr id="202" name="Rectangle 201">
              <a:extLst>
                <a:ext uri="{FF2B5EF4-FFF2-40B4-BE49-F238E27FC236}">
                  <a16:creationId xmlns:a16="http://schemas.microsoft.com/office/drawing/2014/main" id="{A9C46B58-EB58-CD4B-901C-36557A6BBB8A}"/>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03" name="Straight Connector 202">
              <a:extLst>
                <a:ext uri="{FF2B5EF4-FFF2-40B4-BE49-F238E27FC236}">
                  <a16:creationId xmlns:a16="http://schemas.microsoft.com/office/drawing/2014/main" id="{F310AA80-E5E5-9D45-B059-DBF356B23652}"/>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B504DA0-0830-A247-BFB2-5B08B92F485C}"/>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9AA1B6E-8009-4F41-B5BE-F62AE9B4630F}"/>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9984DBE-4678-3045-8619-E36B03BB624E}"/>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334E391C-886C-FD40-90C5-307C327A8D88}"/>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740E756-940A-C245-BFC2-46F263F13E78}"/>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646C395-21B6-0B4A-B835-DCBA9C58427F}"/>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87911E2-4676-1041-AC82-896E82DBBF94}"/>
              </a:ext>
            </a:extLst>
          </p:cNvPr>
          <p:cNvGrpSpPr/>
          <p:nvPr/>
        </p:nvGrpSpPr>
        <p:grpSpPr>
          <a:xfrm>
            <a:off x="7552398" y="2762175"/>
            <a:ext cx="3061681" cy="1433307"/>
            <a:chOff x="7552398" y="2762175"/>
            <a:chExt cx="3061681" cy="1433307"/>
          </a:xfrm>
        </p:grpSpPr>
        <p:sp>
          <p:nvSpPr>
            <p:cNvPr id="306" name="Freeform 305">
              <a:extLst>
                <a:ext uri="{FF2B5EF4-FFF2-40B4-BE49-F238E27FC236}">
                  <a16:creationId xmlns:a16="http://schemas.microsoft.com/office/drawing/2014/main" id="{A047DABE-6D91-2B46-B457-9C4D910EAC34}"/>
                </a:ext>
              </a:extLst>
            </p:cNvPr>
            <p:cNvSpPr/>
            <p:nvPr/>
          </p:nvSpPr>
          <p:spPr>
            <a:xfrm flipH="1">
              <a:off x="9104671" y="2771139"/>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7" name="Freeform 306">
              <a:extLst>
                <a:ext uri="{FF2B5EF4-FFF2-40B4-BE49-F238E27FC236}">
                  <a16:creationId xmlns:a16="http://schemas.microsoft.com/office/drawing/2014/main" id="{268EAC65-5523-F449-A3E7-F1059BFF90A8}"/>
                </a:ext>
              </a:extLst>
            </p:cNvPr>
            <p:cNvSpPr/>
            <p:nvPr/>
          </p:nvSpPr>
          <p:spPr>
            <a:xfrm>
              <a:off x="7552398" y="2762175"/>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8" name="Group 307">
            <a:extLst>
              <a:ext uri="{FF2B5EF4-FFF2-40B4-BE49-F238E27FC236}">
                <a16:creationId xmlns:a16="http://schemas.microsoft.com/office/drawing/2014/main" id="{CDE6A3E2-3661-2F4D-A6C8-724B4A3D05ED}"/>
              </a:ext>
            </a:extLst>
          </p:cNvPr>
          <p:cNvGrpSpPr/>
          <p:nvPr/>
        </p:nvGrpSpPr>
        <p:grpSpPr>
          <a:xfrm>
            <a:off x="7428575" y="2677315"/>
            <a:ext cx="3355719" cy="1705017"/>
            <a:chOff x="7428575" y="2677315"/>
            <a:chExt cx="3355719" cy="1705017"/>
          </a:xfrm>
        </p:grpSpPr>
        <p:sp>
          <p:nvSpPr>
            <p:cNvPr id="309" name="Freeform 308">
              <a:extLst>
                <a:ext uri="{FF2B5EF4-FFF2-40B4-BE49-F238E27FC236}">
                  <a16:creationId xmlns:a16="http://schemas.microsoft.com/office/drawing/2014/main" id="{B47BEEA4-E4B8-A64E-885F-14003C8F5A1B}"/>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0" name="Freeform 309">
              <a:extLst>
                <a:ext uri="{FF2B5EF4-FFF2-40B4-BE49-F238E27FC236}">
                  <a16:creationId xmlns:a16="http://schemas.microsoft.com/office/drawing/2014/main" id="{304AE042-2E8A-D141-BC94-ED99460E627E}"/>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1" name="TextBox 310">
              <a:extLst>
                <a:ext uri="{FF2B5EF4-FFF2-40B4-BE49-F238E27FC236}">
                  <a16:creationId xmlns:a16="http://schemas.microsoft.com/office/drawing/2014/main" id="{272D3047-A7CC-1745-B040-00D1E25997AF}"/>
                </a:ext>
              </a:extLst>
            </p:cNvPr>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sp>
          <p:nvSpPr>
            <p:cNvPr id="312" name="TextBox 311">
              <a:extLst>
                <a:ext uri="{FF2B5EF4-FFF2-40B4-BE49-F238E27FC236}">
                  <a16:creationId xmlns:a16="http://schemas.microsoft.com/office/drawing/2014/main" id="{BBCAFBB0-6D98-9742-AB87-26B3EE90BCAB}"/>
                </a:ext>
              </a:extLst>
            </p:cNvPr>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grpSp>
      <p:grpSp>
        <p:nvGrpSpPr>
          <p:cNvPr id="313" name="Group 312">
            <a:extLst>
              <a:ext uri="{FF2B5EF4-FFF2-40B4-BE49-F238E27FC236}">
                <a16:creationId xmlns:a16="http://schemas.microsoft.com/office/drawing/2014/main" id="{5DFB8599-7DDC-8447-ADE3-2DAD2C0402AB}"/>
              </a:ext>
            </a:extLst>
          </p:cNvPr>
          <p:cNvGrpSpPr/>
          <p:nvPr/>
        </p:nvGrpSpPr>
        <p:grpSpPr>
          <a:xfrm>
            <a:off x="6799618" y="2691243"/>
            <a:ext cx="4657206" cy="1827509"/>
            <a:chOff x="6799618" y="2691243"/>
            <a:chExt cx="4657206" cy="1827509"/>
          </a:xfrm>
        </p:grpSpPr>
        <p:sp>
          <p:nvSpPr>
            <p:cNvPr id="314" name="Freeform 313">
              <a:extLst>
                <a:ext uri="{FF2B5EF4-FFF2-40B4-BE49-F238E27FC236}">
                  <a16:creationId xmlns:a16="http://schemas.microsoft.com/office/drawing/2014/main" id="{67AC42C5-3F9E-0D4E-B80B-DB0208D256F0}"/>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5" name="TextBox 314">
              <a:extLst>
                <a:ext uri="{FF2B5EF4-FFF2-40B4-BE49-F238E27FC236}">
                  <a16:creationId xmlns:a16="http://schemas.microsoft.com/office/drawing/2014/main" id="{4B1BE921-31E4-C342-B3CD-DD49B4829966}"/>
                </a:ext>
              </a:extLst>
            </p:cNvPr>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sp>
          <p:nvSpPr>
            <p:cNvPr id="316" name="TextBox 315">
              <a:extLst>
                <a:ext uri="{FF2B5EF4-FFF2-40B4-BE49-F238E27FC236}">
                  <a16:creationId xmlns:a16="http://schemas.microsoft.com/office/drawing/2014/main" id="{E8B4DCFA-3A87-864C-A054-ED417A34E19F}"/>
                </a:ext>
              </a:extLst>
            </p:cNvPr>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grpSp>
      <p:sp>
        <p:nvSpPr>
          <p:cNvPr id="2" name="TextBox 1">
            <a:extLst>
              <a:ext uri="{FF2B5EF4-FFF2-40B4-BE49-F238E27FC236}">
                <a16:creationId xmlns:a16="http://schemas.microsoft.com/office/drawing/2014/main" id="{CFA18EA5-E5A9-6043-B7D4-AA1698F72E02}"/>
              </a:ext>
            </a:extLst>
          </p:cNvPr>
          <p:cNvSpPr txBox="1"/>
          <p:nvPr/>
        </p:nvSpPr>
        <p:spPr>
          <a:xfrm>
            <a:off x="8061221" y="2622756"/>
            <a:ext cx="2095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explicit congestion info</a:t>
            </a:r>
          </a:p>
        </p:txBody>
      </p:sp>
      <p:sp>
        <p:nvSpPr>
          <p:cNvPr id="133" name="Rectangle 3">
            <a:extLst>
              <a:ext uri="{FF2B5EF4-FFF2-40B4-BE49-F238E27FC236}">
                <a16:creationId xmlns:a16="http://schemas.microsoft.com/office/drawing/2014/main" id="{5D568CC7-EA67-7743-9944-2BC5136F529F}"/>
              </a:ext>
            </a:extLst>
          </p:cNvPr>
          <p:cNvSpPr txBox="1">
            <a:spLocks noChangeArrowheads="1"/>
          </p:cNvSpPr>
          <p:nvPr/>
        </p:nvSpPr>
        <p:spPr>
          <a:xfrm>
            <a:off x="698090" y="1818967"/>
            <a:ext cx="5781368" cy="38214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500" b="0" i="0" u="none" strike="noStrike" kern="1200" cap="none" spc="0" normalizeH="0" baseline="0" noProof="0" dirty="0">
                <a:ln>
                  <a:noFill/>
                </a:ln>
                <a:solidFill>
                  <a:srgbClr val="C00000"/>
                </a:solidFill>
                <a:effectLst/>
                <a:uLnTx/>
                <a:uFillTx/>
                <a:latin typeface="Calibri"/>
                <a:ea typeface="+mn-ea"/>
                <a:cs typeface="+mn-cs"/>
              </a:rPr>
              <a:t>Network-assisted congestion control:</a:t>
            </a:r>
          </a:p>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000" b="0" i="0" u="none" strike="noStrike" kern="1200" cap="none" spc="0" normalizeH="0" baseline="0" noProof="0" dirty="0">
                <a:ln>
                  <a:noFill/>
                </a:ln>
                <a:solidFill>
                  <a:prstClr val="black"/>
                </a:solidFill>
                <a:effectLst/>
                <a:uLnTx/>
                <a:uFillTx/>
                <a:latin typeface="Calibri"/>
                <a:ea typeface="+mn-ea"/>
                <a:cs typeface="+mn-cs"/>
              </a:rPr>
              <a:t>routers provide </a:t>
            </a:r>
            <a:r>
              <a:rPr kumimoji="0" lang="en-US" sz="3000" b="0" i="1" u="none" strike="noStrike" kern="1200" cap="none" spc="0" normalizeH="0" baseline="0" noProof="0" dirty="0">
                <a:ln>
                  <a:noFill/>
                </a:ln>
                <a:solidFill>
                  <a:srgbClr val="C00000"/>
                </a:solidFill>
                <a:effectLst/>
                <a:uLnTx/>
                <a:uFillTx/>
                <a:latin typeface="Calibri"/>
                <a:ea typeface="+mn-ea"/>
                <a:cs typeface="+mn-cs"/>
              </a:rPr>
              <a:t>direct</a:t>
            </a:r>
            <a:r>
              <a:rPr kumimoji="0" lang="en-US" sz="3000" b="0" i="0" u="none" strike="noStrike" kern="1200" cap="none" spc="0" normalizeH="0" baseline="0" noProof="0" dirty="0">
                <a:ln>
                  <a:noFill/>
                </a:ln>
                <a:solidFill>
                  <a:prstClr val="black"/>
                </a:solidFill>
                <a:effectLst/>
                <a:uLnTx/>
                <a:uFillTx/>
                <a:latin typeface="Calibri"/>
                <a:ea typeface="+mn-ea"/>
                <a:cs typeface="+mn-cs"/>
              </a:rPr>
              <a:t> feedback to sending/receiving hosts with flows passing through congested router</a:t>
            </a:r>
          </a:p>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000" b="0" i="0" u="none" strike="noStrike" kern="1200" cap="none" spc="0" normalizeH="0" baseline="0" noProof="0" dirty="0">
                <a:ln>
                  <a:noFill/>
                </a:ln>
                <a:solidFill>
                  <a:prstClr val="black"/>
                </a:solidFill>
                <a:effectLst/>
                <a:uLnTx/>
                <a:uFillTx/>
                <a:latin typeface="Calibri"/>
                <a:ea typeface="+mn-ea"/>
                <a:cs typeface="+mn-cs"/>
              </a:rPr>
              <a:t>may indicate congestion level or explicitly set sending rate</a:t>
            </a:r>
          </a:p>
        </p:txBody>
      </p:sp>
      <p:sp>
        <p:nvSpPr>
          <p:cNvPr id="142" name="Slide Number Placeholder 2">
            <a:extLst>
              <a:ext uri="{FF2B5EF4-FFF2-40B4-BE49-F238E27FC236}">
                <a16:creationId xmlns:a16="http://schemas.microsoft.com/office/drawing/2014/main" id="{2CD52159-2B0E-9F4A-977B-27EEC203D7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111</a:t>
            </a:fld>
            <a:endParaRPr lang="en-US" dirty="0"/>
          </a:p>
        </p:txBody>
      </p:sp>
    </p:spTree>
    <p:extLst>
      <p:ext uri="{BB962C8B-B14F-4D97-AF65-F5344CB8AC3E}">
        <p14:creationId xmlns:p14="http://schemas.microsoft.com/office/powerpoint/2010/main" val="382988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wipe(left)">
                                      <p:cBhvr>
                                        <p:cTn id="7" dur="1000"/>
                                        <p:tgtEl>
                                          <p:spTgt spid="308"/>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right)">
                                      <p:cBhvr>
                                        <p:cTn id="11" dur="1000"/>
                                        <p:tgtEl>
                                          <p:spTgt spid="3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7289">
                                            <p:txEl>
                                              <p:pRg st="0" end="0"/>
                                            </p:txEl>
                                          </p:spTgt>
                                        </p:tgtEl>
                                        <p:attrNameLst>
                                          <p:attrName>style.visibility</p:attrName>
                                        </p:attrNameLst>
                                      </p:cBhvr>
                                      <p:to>
                                        <p:strVal val="visible"/>
                                      </p:to>
                                    </p:set>
                                    <p:animEffect transition="in" filter="dissolve">
                                      <p:cBhvr>
                                        <p:cTn id="25" dur="500"/>
                                        <p:tgtEl>
                                          <p:spTgt spid="972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9" grpId="0" build="p"/>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1" name="Slide Number Placeholder 2">
            <a:extLst>
              <a:ext uri="{FF2B5EF4-FFF2-40B4-BE49-F238E27FC236}">
                <a16:creationId xmlns:a16="http://schemas.microsoft.com/office/drawing/2014/main" id="{065CB0E2-E88A-814E-8D57-5A55C91AE05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a:t>
            </a:fld>
            <a:endParaRPr lang="en-US" dirty="0"/>
          </a:p>
        </p:txBody>
      </p:sp>
    </p:spTree>
    <p:extLst>
      <p:ext uri="{BB962C8B-B14F-4D97-AF65-F5344CB8AC3E}">
        <p14:creationId xmlns:p14="http://schemas.microsoft.com/office/powerpoint/2010/main" val="3140532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8837" y="2685375"/>
            <a:ext cx="1404036" cy="384588"/>
            <a:chOff x="8597346" y="692270"/>
            <a:chExt cx="1404036" cy="384588"/>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7346" y="692270"/>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Slide Number Placeholder 2">
            <a:extLst>
              <a:ext uri="{FF2B5EF4-FFF2-40B4-BE49-F238E27FC236}">
                <a16:creationId xmlns:a16="http://schemas.microsoft.com/office/drawing/2014/main" id="{3651FB73-A1BA-B148-9B5B-B80094A9175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a:t>
            </a:fld>
            <a:endParaRPr lang="en-US" dirty="0"/>
          </a:p>
        </p:txBody>
      </p:sp>
    </p:spTree>
    <p:extLst>
      <p:ext uri="{BB962C8B-B14F-4D97-AF65-F5344CB8AC3E}">
        <p14:creationId xmlns:p14="http://schemas.microsoft.com/office/powerpoint/2010/main" val="2356625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5255" y="2683797"/>
            <a:ext cx="1407618" cy="386166"/>
            <a:chOff x="8593764" y="690692"/>
            <a:chExt cx="1407618" cy="386166"/>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93" name="Group 92">
            <a:extLst>
              <a:ext uri="{FF2B5EF4-FFF2-40B4-BE49-F238E27FC236}">
                <a16:creationId xmlns:a16="http://schemas.microsoft.com/office/drawing/2014/main" id="{7B18E3F3-40BD-0C49-8324-41152F4086DF}"/>
              </a:ext>
            </a:extLst>
          </p:cNvPr>
          <p:cNvGrpSpPr/>
          <p:nvPr/>
        </p:nvGrpSpPr>
        <p:grpSpPr>
          <a:xfrm>
            <a:off x="5272320" y="3145339"/>
            <a:ext cx="1651423" cy="389371"/>
            <a:chOff x="8349959" y="687487"/>
            <a:chExt cx="1651423" cy="389371"/>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33F974F9-F1CB-EB4F-9996-B0CAF21D948C}"/>
              </a:ext>
            </a:extLst>
          </p:cNvPr>
          <p:cNvSpPr/>
          <p:nvPr/>
        </p:nvSpPr>
        <p:spPr>
          <a:xfrm>
            <a:off x="5474955" y="2744519"/>
            <a:ext cx="1478052" cy="2842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Slide Number Placeholder 2">
            <a:extLst>
              <a:ext uri="{FF2B5EF4-FFF2-40B4-BE49-F238E27FC236}">
                <a16:creationId xmlns:a16="http://schemas.microsoft.com/office/drawing/2014/main" id="{763B7DCD-B52F-3E47-BEBE-99834B40354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14</a:t>
            </a:fld>
            <a:endParaRPr lang="en-US" dirty="0"/>
          </a:p>
        </p:txBody>
      </p:sp>
    </p:spTree>
    <p:extLst>
      <p:ext uri="{BB962C8B-B14F-4D97-AF65-F5344CB8AC3E}">
        <p14:creationId xmlns:p14="http://schemas.microsoft.com/office/powerpoint/2010/main" val="2664357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7B18E3F3-40BD-0C49-8324-41152F4086DF}"/>
              </a:ext>
            </a:extLst>
          </p:cNvPr>
          <p:cNvGrpSpPr/>
          <p:nvPr/>
        </p:nvGrpSpPr>
        <p:grpSpPr>
          <a:xfrm>
            <a:off x="4107096" y="5561831"/>
            <a:ext cx="1651423" cy="389371"/>
            <a:chOff x="8349959" y="687487"/>
            <a:chExt cx="1651423" cy="389371"/>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B834CFE-E231-7940-A2C6-E5A762AAF408}"/>
              </a:ext>
            </a:extLst>
          </p:cNvPr>
          <p:cNvCxnSpPr/>
          <p:nvPr/>
        </p:nvCxnSpPr>
        <p:spPr>
          <a:xfrm flipH="1">
            <a:off x="3701909" y="5774614"/>
            <a:ext cx="30026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8" name="Slide Number Placeholder 2">
            <a:extLst>
              <a:ext uri="{FF2B5EF4-FFF2-40B4-BE49-F238E27FC236}">
                <a16:creationId xmlns:a16="http://schemas.microsoft.com/office/drawing/2014/main" id="{9D27FD24-CD71-B149-A674-58F712CA959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15</a:t>
            </a:fld>
            <a:endParaRPr lang="en-US" dirty="0"/>
          </a:p>
        </p:txBody>
      </p:sp>
    </p:spTree>
    <p:extLst>
      <p:ext uri="{BB962C8B-B14F-4D97-AF65-F5344CB8AC3E}">
        <p14:creationId xmlns:p14="http://schemas.microsoft.com/office/powerpoint/2010/main" val="10933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right)">
                                      <p:cBhvr>
                                        <p:cTn id="7" dur="500"/>
                                        <p:tgtEl>
                                          <p:spTgt spid="9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721857" cy="3445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r>
                <a:rPr kumimoji="0" lang="en-US" sz="2800" b="0" i="0" u="none" strike="noStrike" kern="1200" cap="none" spc="0" normalizeH="0" baseline="-25000" noProof="0" dirty="0">
                  <a:ln>
                    <a:noFill/>
                  </a:ln>
                  <a:solidFill>
                    <a:prstClr val="black"/>
                  </a:solidFill>
                  <a:effectLst/>
                  <a:uLnTx/>
                  <a:uFillTx/>
                  <a:latin typeface="Calibri"/>
                  <a:ea typeface="+mn-ea"/>
                  <a:cs typeface="+mn-cs"/>
                </a:rPr>
                <a:t>1</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B0EE723F-4512-B04F-A1A8-CFC321B8BC75}"/>
                </a:ext>
              </a:extLst>
            </p:cNvPr>
            <p:cNvSpPr txBox="1"/>
            <p:nvPr/>
          </p:nvSpPr>
          <p:spPr>
            <a:xfrm>
              <a:off x="8196770" y="3636485"/>
              <a:ext cx="721857" cy="3445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r>
                <a:rPr kumimoji="0" lang="en-US" sz="2800" b="0" i="0" u="none" strike="noStrike" kern="1200" cap="none" spc="0" normalizeH="0" baseline="-25000" noProof="0" dirty="0">
                  <a:ln>
                    <a:noFill/>
                  </a:ln>
                  <a:solidFill>
                    <a:prstClr val="black"/>
                  </a:solidFill>
                  <a:effectLst/>
                  <a:uLnTx/>
                  <a:uFillTx/>
                  <a:latin typeface="Calibri"/>
                  <a:ea typeface="+mn-ea"/>
                  <a:cs typeface="+mn-cs"/>
                </a:rPr>
                <a:t>2</a:t>
              </a:r>
            </a:p>
          </p:txBody>
        </p:sp>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9704593" y="3018504"/>
            <a:ext cx="0" cy="23296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6146230" y="5329338"/>
            <a:ext cx="3558363"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7" name="Oval 128">
            <a:extLst>
              <a:ext uri="{FF2B5EF4-FFF2-40B4-BE49-F238E27FC236}">
                <a16:creationId xmlns:a16="http://schemas.microsoft.com/office/drawing/2014/main" id="{C9683072-CF4E-DB4A-85E4-079345D6F273}"/>
              </a:ext>
            </a:extLst>
          </p:cNvPr>
          <p:cNvSpPr>
            <a:spLocks noChangeArrowheads="1"/>
          </p:cNvSpPr>
          <p:nvPr/>
        </p:nvSpPr>
        <p:spPr bwMode="auto">
          <a:xfrm>
            <a:off x="4977190" y="1924156"/>
            <a:ext cx="1049472" cy="530701"/>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P-client</a:t>
            </a:r>
            <a:r>
              <a:rPr kumimoji="0" lang="en-US" sz="1600" b="0" i="0" u="none" strike="noStrike" kern="0" cap="none" spc="0" normalizeH="0" baseline="-25000" noProof="0" dirty="0">
                <a:ln>
                  <a:noFill/>
                </a:ln>
                <a:solidFill>
                  <a:srgbClr val="000000"/>
                </a:solidFill>
                <a:effectLst/>
                <a:uLnTx/>
                <a:uFillTx/>
                <a:latin typeface="Arial" charset="0"/>
                <a:ea typeface="ＭＳ Ｐゴシック" charset="0"/>
                <a:cs typeface="+mn-cs"/>
              </a:rPr>
              <a:t>1</a:t>
            </a:r>
          </a:p>
        </p:txBody>
      </p:sp>
      <p:sp>
        <p:nvSpPr>
          <p:cNvPr id="108" name="Oval 128">
            <a:extLst>
              <a:ext uri="{FF2B5EF4-FFF2-40B4-BE49-F238E27FC236}">
                <a16:creationId xmlns:a16="http://schemas.microsoft.com/office/drawing/2014/main" id="{12C63F66-A046-B04C-ABF5-DE764DC4A1CB}"/>
              </a:ext>
            </a:extLst>
          </p:cNvPr>
          <p:cNvSpPr>
            <a:spLocks noChangeArrowheads="1"/>
          </p:cNvSpPr>
          <p:nvPr/>
        </p:nvSpPr>
        <p:spPr bwMode="auto">
          <a:xfrm>
            <a:off x="6094177" y="1951196"/>
            <a:ext cx="1049472" cy="530701"/>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P-client</a:t>
            </a:r>
            <a:r>
              <a:rPr kumimoji="0" lang="en-US" sz="1600" b="0" i="0" u="none" strike="noStrike" kern="0" cap="none" spc="0" normalizeH="0" baseline="-25000" noProof="0" dirty="0">
                <a:ln>
                  <a:noFill/>
                </a:ln>
                <a:solidFill>
                  <a:srgbClr val="000000"/>
                </a:solidFill>
                <a:effectLst/>
                <a:uLnTx/>
                <a:uFillTx/>
                <a:latin typeface="Arial" charset="0"/>
                <a:ea typeface="ＭＳ Ｐゴシック" charset="0"/>
                <a:cs typeface="+mn-cs"/>
              </a:rPr>
              <a:t>2</a:t>
            </a:r>
          </a:p>
        </p:txBody>
      </p:sp>
      <p:sp>
        <p:nvSpPr>
          <p:cNvPr id="4" name="Freeform 3">
            <a:extLst>
              <a:ext uri="{FF2B5EF4-FFF2-40B4-BE49-F238E27FC236}">
                <a16:creationId xmlns:a16="http://schemas.microsoft.com/office/drawing/2014/main" id="{C06AE4EB-B6F7-D647-8126-954E43EA0CD4}"/>
              </a:ext>
            </a:extLst>
          </p:cNvPr>
          <p:cNvSpPr/>
          <p:nvPr/>
        </p:nvSpPr>
        <p:spPr>
          <a:xfrm>
            <a:off x="6149438" y="2346690"/>
            <a:ext cx="163654" cy="3001414"/>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0" fmla="*/ 0 w 125260"/>
              <a:gd name="connsiteY0" fmla="*/ 3006247 h 3006247"/>
              <a:gd name="connsiteX1" fmla="*/ 0 w 125260"/>
              <a:gd name="connsiteY1" fmla="*/ 125260 h 3006247"/>
              <a:gd name="connsiteX2" fmla="*/ 125260 w 125260"/>
              <a:gd name="connsiteY2" fmla="*/ 0 h 3006247"/>
            </a:gdLst>
            <a:ahLst/>
            <a:cxnLst>
              <a:cxn ang="0">
                <a:pos x="connsiteX0" y="connsiteY0"/>
              </a:cxn>
              <a:cxn ang="0">
                <a:pos x="connsiteX1" y="connsiteY1"/>
              </a:cxn>
              <a:cxn ang="0">
                <a:pos x="connsiteX2" y="connsiteY2"/>
              </a:cxn>
            </a:cxnLst>
            <a:rect l="l" t="t" r="r" b="b"/>
            <a:pathLst>
              <a:path w="125260" h="3006247">
                <a:moveTo>
                  <a:pt x="0" y="3006247"/>
                </a:moveTo>
                <a:lnTo>
                  <a:pt x="0" y="125260"/>
                </a:lnTo>
                <a:lnTo>
                  <a:pt x="125260" y="0"/>
                </a:lnTo>
              </a:path>
            </a:pathLst>
          </a:custGeom>
          <a:noFill/>
          <a:ln w="3492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Freeform 108">
            <a:extLst>
              <a:ext uri="{FF2B5EF4-FFF2-40B4-BE49-F238E27FC236}">
                <a16:creationId xmlns:a16="http://schemas.microsoft.com/office/drawing/2014/main" id="{26C1DF51-2C5A-3042-AF2B-8FAC17544498}"/>
              </a:ext>
            </a:extLst>
          </p:cNvPr>
          <p:cNvSpPr/>
          <p:nvPr/>
        </p:nvSpPr>
        <p:spPr>
          <a:xfrm flipH="1">
            <a:off x="5797083" y="2342230"/>
            <a:ext cx="163654" cy="3099711"/>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0" fmla="*/ 0 w 125260"/>
              <a:gd name="connsiteY0" fmla="*/ 3006247 h 3006247"/>
              <a:gd name="connsiteX1" fmla="*/ 0 w 125260"/>
              <a:gd name="connsiteY1" fmla="*/ 125260 h 3006247"/>
              <a:gd name="connsiteX2" fmla="*/ 125260 w 125260"/>
              <a:gd name="connsiteY2" fmla="*/ 0 h 3006247"/>
            </a:gdLst>
            <a:ahLst/>
            <a:cxnLst>
              <a:cxn ang="0">
                <a:pos x="connsiteX0" y="connsiteY0"/>
              </a:cxn>
              <a:cxn ang="0">
                <a:pos x="connsiteX1" y="connsiteY1"/>
              </a:cxn>
              <a:cxn ang="0">
                <a:pos x="connsiteX2" y="connsiteY2"/>
              </a:cxn>
            </a:cxnLst>
            <a:rect l="l" t="t" r="r" b="b"/>
            <a:pathLst>
              <a:path w="125260" h="3006247">
                <a:moveTo>
                  <a:pt x="0" y="3006247"/>
                </a:moveTo>
                <a:lnTo>
                  <a:pt x="0" y="125260"/>
                </a:lnTo>
                <a:lnTo>
                  <a:pt x="125260" y="0"/>
                </a:ln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2" name="Straight Connector 111">
            <a:extLst>
              <a:ext uri="{FF2B5EF4-FFF2-40B4-BE49-F238E27FC236}">
                <a16:creationId xmlns:a16="http://schemas.microsoft.com/office/drawing/2014/main" id="{DF7169CD-8DF9-644A-84B2-14B8ED6F997C}"/>
              </a:ext>
            </a:extLst>
          </p:cNvPr>
          <p:cNvCxnSpPr>
            <a:cxnSpLocks/>
          </p:cNvCxnSpPr>
          <p:nvPr/>
        </p:nvCxnSpPr>
        <p:spPr>
          <a:xfrm>
            <a:off x="3218929" y="3094306"/>
            <a:ext cx="0" cy="23296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1322F59-E51A-0245-A327-5845569D47A8}"/>
              </a:ext>
            </a:extLst>
          </p:cNvPr>
          <p:cNvCxnSpPr>
            <a:cxnSpLocks/>
          </p:cNvCxnSpPr>
          <p:nvPr/>
        </p:nvCxnSpPr>
        <p:spPr>
          <a:xfrm>
            <a:off x="3189176" y="5423906"/>
            <a:ext cx="2771561"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115" name="Picture 8" descr="Image result for blue question mark icon">
            <a:extLst>
              <a:ext uri="{FF2B5EF4-FFF2-40B4-BE49-F238E27FC236}">
                <a16:creationId xmlns:a16="http://schemas.microsoft.com/office/drawing/2014/main" id="{9970C4B0-3E2B-3247-8288-8E86060683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5255" y="752589"/>
            <a:ext cx="1624375" cy="1624375"/>
          </a:xfrm>
          <a:prstGeom prst="rect">
            <a:avLst/>
          </a:prstGeom>
          <a:noFill/>
          <a:extLst>
            <a:ext uri="{909E8E84-426E-40dd-AFC4-6F175D3DCCD1}">
              <a14:hiddenFill xmlns="" xmlns:a14="http://schemas.microsoft.com/office/drawing/2010/main">
                <a:solidFill>
                  <a:srgbClr val="FFFFFF"/>
                </a:solidFill>
              </a14:hiddenFill>
            </a:ext>
          </a:extLst>
        </p:spPr>
      </p:pic>
      <p:sp>
        <p:nvSpPr>
          <p:cNvPr id="95" name="Slide Number Placeholder 2">
            <a:extLst>
              <a:ext uri="{FF2B5EF4-FFF2-40B4-BE49-F238E27FC236}">
                <a16:creationId xmlns:a16="http://schemas.microsoft.com/office/drawing/2014/main" id="{FBAF143A-4EAF-324F-A6C2-31B9E7C4272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16</a:t>
            </a:fld>
            <a:endParaRPr lang="en-US" dirty="0"/>
          </a:p>
        </p:txBody>
      </p:sp>
    </p:spTree>
    <p:extLst>
      <p:ext uri="{BB962C8B-B14F-4D97-AF65-F5344CB8AC3E}">
        <p14:creationId xmlns:p14="http://schemas.microsoft.com/office/powerpoint/2010/main" val="26567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Multiplexing/demultiplexing</a:t>
            </a:r>
          </a:p>
        </p:txBody>
      </p:sp>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37">
            <a:extLst>
              <a:ext uri="{FF2B5EF4-FFF2-40B4-BE49-F238E27FC236}">
                <a16:creationId xmlns:a16="http://schemas.microsoft.com/office/drawing/2014/main" id="{4EEECEF7-BD4D-FD41-9A84-F2FC20AA2A09}"/>
              </a:ext>
            </a:extLst>
          </p:cNvPr>
          <p:cNvSpPr txBox="1">
            <a:spLocks noChangeArrowheads="1"/>
          </p:cNvSpPr>
          <p:nvPr/>
        </p:nvSpPr>
        <p:spPr bwMode="auto">
          <a:xfrm>
            <a:off x="10348768" y="4498257"/>
            <a:ext cx="8953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process</a:t>
            </a:r>
          </a:p>
        </p:txBody>
      </p:sp>
      <p:sp>
        <p:nvSpPr>
          <p:cNvPr id="134" name="Text Box 38">
            <a:extLst>
              <a:ext uri="{FF2B5EF4-FFF2-40B4-BE49-F238E27FC236}">
                <a16:creationId xmlns:a16="http://schemas.microsoft.com/office/drawing/2014/main" id="{FC061EBE-026B-F943-BBD5-748F965BF879}"/>
              </a:ext>
            </a:extLst>
          </p:cNvPr>
          <p:cNvSpPr txBox="1">
            <a:spLocks noChangeArrowheads="1"/>
          </p:cNvSpPr>
          <p:nvPr/>
        </p:nvSpPr>
        <p:spPr bwMode="auto">
          <a:xfrm>
            <a:off x="10323368" y="4096619"/>
            <a:ext cx="7556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socket</a:t>
            </a:r>
          </a:p>
        </p:txBody>
      </p:sp>
      <p:grpSp>
        <p:nvGrpSpPr>
          <p:cNvPr id="5" name="Group 4">
            <a:extLst>
              <a:ext uri="{FF2B5EF4-FFF2-40B4-BE49-F238E27FC236}">
                <a16:creationId xmlns:a16="http://schemas.microsoft.com/office/drawing/2014/main" id="{D5AFC3DE-B7EF-9945-9B42-A8FE2028B2CF}"/>
              </a:ext>
            </a:extLst>
          </p:cNvPr>
          <p:cNvGrpSpPr/>
          <p:nvPr/>
        </p:nvGrpSpPr>
        <p:grpSpPr>
          <a:xfrm>
            <a:off x="7016607" y="1655043"/>
            <a:ext cx="4836313" cy="1639889"/>
            <a:chOff x="7016607" y="1655043"/>
            <a:chExt cx="4836313" cy="1639889"/>
          </a:xfrm>
        </p:grpSpPr>
        <p:sp>
          <p:nvSpPr>
            <p:cNvPr id="4" name="Rectangle 3">
              <a:extLst>
                <a:ext uri="{FF2B5EF4-FFF2-40B4-BE49-F238E27FC236}">
                  <a16:creationId xmlns:a16="http://schemas.microsoft.com/office/drawing/2014/main" id="{25BAE722-1B29-F74D-B90E-AAE0C7FE9C2E}"/>
                </a:ext>
              </a:extLst>
            </p:cNvPr>
            <p:cNvSpPr/>
            <p:nvPr/>
          </p:nvSpPr>
          <p:spPr>
            <a:xfrm>
              <a:off x="7016607" y="1945555"/>
              <a:ext cx="4508220" cy="125169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5" name="Group 177">
              <a:extLst>
                <a:ext uri="{FF2B5EF4-FFF2-40B4-BE49-F238E27FC236}">
                  <a16:creationId xmlns:a16="http://schemas.microsoft.com/office/drawing/2014/main" id="{0626849A-4E21-EE42-AD9A-55F4D52F11FC}"/>
                </a:ext>
              </a:extLst>
            </p:cNvPr>
            <p:cNvGrpSpPr>
              <a:grpSpLocks/>
            </p:cNvGrpSpPr>
            <p:nvPr/>
          </p:nvGrpSpPr>
          <p:grpSpPr bwMode="auto">
            <a:xfrm>
              <a:off x="7172970" y="1655043"/>
              <a:ext cx="4679950" cy="1639889"/>
              <a:chOff x="2899" y="903"/>
              <a:chExt cx="2948" cy="1033"/>
            </a:xfrm>
          </p:grpSpPr>
          <p:sp>
            <p:nvSpPr>
              <p:cNvPr id="136" name="Rectangle 41">
                <a:extLst>
                  <a:ext uri="{FF2B5EF4-FFF2-40B4-BE49-F238E27FC236}">
                    <a16:creationId xmlns:a16="http://schemas.microsoft.com/office/drawing/2014/main" id="{1C592E58-CF36-1C40-A0FA-08F6B84985C4}"/>
                  </a:ext>
                </a:extLst>
              </p:cNvPr>
              <p:cNvSpPr>
                <a:spLocks noChangeArrowheads="1"/>
              </p:cNvSpPr>
              <p:nvPr/>
            </p:nvSpPr>
            <p:spPr bwMode="auto">
              <a:xfrm>
                <a:off x="2955" y="1148"/>
                <a:ext cx="2892" cy="788"/>
              </a:xfrm>
              <a:prstGeom prst="rect">
                <a:avLst/>
              </a:prstGeom>
              <a:noFill/>
              <a:ln w="19050">
                <a:no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use header info to deliver</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received segments to correct </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socket</a:t>
                </a:r>
              </a:p>
            </p:txBody>
          </p:sp>
          <p:grpSp>
            <p:nvGrpSpPr>
              <p:cNvPr id="137" name="Group 42">
                <a:extLst>
                  <a:ext uri="{FF2B5EF4-FFF2-40B4-BE49-F238E27FC236}">
                    <a16:creationId xmlns:a16="http://schemas.microsoft.com/office/drawing/2014/main" id="{4D9CEE39-3F97-1346-9C27-5F6F930F2A8E}"/>
                  </a:ext>
                </a:extLst>
              </p:cNvPr>
              <p:cNvGrpSpPr>
                <a:grpSpLocks/>
              </p:cNvGrpSpPr>
              <p:nvPr/>
            </p:nvGrpSpPr>
            <p:grpSpPr bwMode="auto">
              <a:xfrm>
                <a:off x="2899" y="903"/>
                <a:ext cx="2553" cy="348"/>
                <a:chOff x="905" y="3594"/>
                <a:chExt cx="2049" cy="348"/>
              </a:xfrm>
            </p:grpSpPr>
            <p:sp>
              <p:nvSpPr>
                <p:cNvPr id="138" name="Rectangle 43">
                  <a:extLst>
                    <a:ext uri="{FF2B5EF4-FFF2-40B4-BE49-F238E27FC236}">
                      <a16:creationId xmlns:a16="http://schemas.microsoft.com/office/drawing/2014/main" id="{8DE7A6B0-1014-184E-9108-23C65807C202}"/>
                    </a:ext>
                  </a:extLst>
                </p:cNvPr>
                <p:cNvSpPr>
                  <a:spLocks noChangeArrowheads="1"/>
                </p:cNvSpPr>
                <p:nvPr/>
              </p:nvSpPr>
              <p:spPr bwMode="auto">
                <a:xfrm>
                  <a:off x="1422" y="3732"/>
                  <a:ext cx="1002" cy="2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9" name="Text Box 44">
                  <a:extLst>
                    <a:ext uri="{FF2B5EF4-FFF2-40B4-BE49-F238E27FC236}">
                      <a16:creationId xmlns:a16="http://schemas.microsoft.com/office/drawing/2014/main" id="{88457A8D-2DB2-C848-9B52-93F5252D0E1B}"/>
                    </a:ext>
                  </a:extLst>
                </p:cNvPr>
                <p:cNvSpPr txBox="1">
                  <a:spLocks noChangeArrowheads="1"/>
                </p:cNvSpPr>
                <p:nvPr/>
              </p:nvSpPr>
              <p:spPr bwMode="auto">
                <a:xfrm>
                  <a:off x="905" y="3594"/>
                  <a:ext cx="2049" cy="33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demultiplexing at receiver:</a:t>
                  </a:r>
                </a:p>
              </p:txBody>
            </p:sp>
          </p:grpSp>
        </p:grpSp>
      </p:grpSp>
      <p:grpSp>
        <p:nvGrpSpPr>
          <p:cNvPr id="140" name="Group 57">
            <a:extLst>
              <a:ext uri="{FF2B5EF4-FFF2-40B4-BE49-F238E27FC236}">
                <a16:creationId xmlns:a16="http://schemas.microsoft.com/office/drawing/2014/main" id="{AE84E6CF-C8B6-044E-92D9-9754C3253112}"/>
              </a:ext>
            </a:extLst>
          </p:cNvPr>
          <p:cNvGrpSpPr>
            <a:grpSpLocks/>
          </p:cNvGrpSpPr>
          <p:nvPr/>
        </p:nvGrpSpPr>
        <p:grpSpPr bwMode="auto">
          <a:xfrm>
            <a:off x="9823306" y="4171232"/>
            <a:ext cx="533400" cy="206375"/>
            <a:chOff x="344" y="1846"/>
            <a:chExt cx="336" cy="130"/>
          </a:xfrm>
        </p:grpSpPr>
        <p:sp>
          <p:nvSpPr>
            <p:cNvPr id="141" name="Rectangle 35">
              <a:extLst>
                <a:ext uri="{FF2B5EF4-FFF2-40B4-BE49-F238E27FC236}">
                  <a16:creationId xmlns:a16="http://schemas.microsoft.com/office/drawing/2014/main" id="{7D4B092F-0804-EE4A-94E0-8271C5100190}"/>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Rectangle 54">
              <a:extLst>
                <a:ext uri="{FF2B5EF4-FFF2-40B4-BE49-F238E27FC236}">
                  <a16:creationId xmlns:a16="http://schemas.microsoft.com/office/drawing/2014/main" id="{8FBA6612-C2CB-7A4A-BDE1-C5A9430DFE88}"/>
                </a:ext>
              </a:extLst>
            </p:cNvPr>
            <p:cNvSpPr>
              <a:spLocks noChangeArrowheads="1"/>
            </p:cNvSpPr>
            <p:nvPr/>
          </p:nvSpPr>
          <p:spPr bwMode="auto">
            <a:xfrm>
              <a:off x="454" y="186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Rectangle 55">
              <a:extLst>
                <a:ext uri="{FF2B5EF4-FFF2-40B4-BE49-F238E27FC236}">
                  <a16:creationId xmlns:a16="http://schemas.microsoft.com/office/drawing/2014/main" id="{CB6C4329-1870-6D47-94B8-AB8D08DC0029}"/>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Rectangle 56">
              <a:extLst>
                <a:ext uri="{FF2B5EF4-FFF2-40B4-BE49-F238E27FC236}">
                  <a16:creationId xmlns:a16="http://schemas.microsoft.com/office/drawing/2014/main" id="{7506EAD6-B400-9A41-8C08-BA08298518AB}"/>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299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0" name="Text Box 26">
            <a:extLst>
              <a:ext uri="{FF2B5EF4-FFF2-40B4-BE49-F238E27FC236}">
                <a16:creationId xmlns:a16="http://schemas.microsoft.com/office/drawing/2014/main" id="{975D136A-FEFB-9E40-BA33-B33E91228F15}"/>
              </a:ext>
            </a:extLst>
          </p:cNvPr>
          <p:cNvSpPr txBox="1">
            <a:spLocks noChangeArrowheads="1"/>
          </p:cNvSpPr>
          <p:nvPr/>
        </p:nvSpPr>
        <p:spPr bwMode="auto">
          <a:xfrm>
            <a:off x="5695806" y="36441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348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491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506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4" name="Oval 120">
            <a:extLst>
              <a:ext uri="{FF2B5EF4-FFF2-40B4-BE49-F238E27FC236}">
                <a16:creationId xmlns:a16="http://schemas.microsoft.com/office/drawing/2014/main" id="{A77294DB-DD97-F741-82FD-F8B94839A458}"/>
              </a:ext>
            </a:extLst>
          </p:cNvPr>
          <p:cNvSpPr>
            <a:spLocks noChangeArrowheads="1"/>
          </p:cNvSpPr>
          <p:nvPr/>
        </p:nvSpPr>
        <p:spPr bwMode="auto">
          <a:xfrm>
            <a:off x="639271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P2</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Oval 128">
            <a:extLst>
              <a:ext uri="{FF2B5EF4-FFF2-40B4-BE49-F238E27FC236}">
                <a16:creationId xmlns:a16="http://schemas.microsoft.com/office/drawing/2014/main" id="{AAD00A20-9526-2F4E-9C87-C3B249C8E909}"/>
              </a:ext>
            </a:extLst>
          </p:cNvPr>
          <p:cNvSpPr>
            <a:spLocks noChangeArrowheads="1"/>
          </p:cNvSpPr>
          <p:nvPr/>
        </p:nvSpPr>
        <p:spPr bwMode="auto">
          <a:xfrm>
            <a:off x="568786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P1</a:t>
            </a:r>
          </a:p>
        </p:txBody>
      </p:sp>
      <p:grpSp>
        <p:nvGrpSpPr>
          <p:cNvPr id="158" name="Group 134">
            <a:extLst>
              <a:ext uri="{FF2B5EF4-FFF2-40B4-BE49-F238E27FC236}">
                <a16:creationId xmlns:a16="http://schemas.microsoft.com/office/drawing/2014/main" id="{015BC705-D8E3-EA41-A198-6A8DDB031BE2}"/>
              </a:ext>
            </a:extLst>
          </p:cNvPr>
          <p:cNvGrpSpPr>
            <a:grpSpLocks/>
          </p:cNvGrpSpPr>
          <p:nvPr/>
        </p:nvGrpSpPr>
        <p:grpSpPr bwMode="auto">
          <a:xfrm>
            <a:off x="6468918" y="4377607"/>
            <a:ext cx="412750" cy="158750"/>
            <a:chOff x="1383" y="2620"/>
            <a:chExt cx="260" cy="100"/>
          </a:xfrm>
        </p:grpSpPr>
        <p:sp>
          <p:nvSpPr>
            <p:cNvPr id="159" name="Rectangle 130">
              <a:extLst>
                <a:ext uri="{FF2B5EF4-FFF2-40B4-BE49-F238E27FC236}">
                  <a16:creationId xmlns:a16="http://schemas.microsoft.com/office/drawing/2014/main" id="{617E09BE-67A7-E846-8718-4C5F4E894E09}"/>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Rectangle 131">
              <a:extLst>
                <a:ext uri="{FF2B5EF4-FFF2-40B4-BE49-F238E27FC236}">
                  <a16:creationId xmlns:a16="http://schemas.microsoft.com/office/drawing/2014/main" id="{DAEC0345-B8B5-6942-9E07-837C51C11EAA}"/>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1" name="Rectangle 132">
              <a:extLst>
                <a:ext uri="{FF2B5EF4-FFF2-40B4-BE49-F238E27FC236}">
                  <a16:creationId xmlns:a16="http://schemas.microsoft.com/office/drawing/2014/main" id="{CBC575E8-9188-C944-A373-1BE60CEDE448}"/>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2" name="Rectangle 133">
              <a:extLst>
                <a:ext uri="{FF2B5EF4-FFF2-40B4-BE49-F238E27FC236}">
                  <a16:creationId xmlns:a16="http://schemas.microsoft.com/office/drawing/2014/main" id="{5CBAC889-4624-214B-8DD0-1C5D2121C35A}"/>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3" name="Group 135">
            <a:extLst>
              <a:ext uri="{FF2B5EF4-FFF2-40B4-BE49-F238E27FC236}">
                <a16:creationId xmlns:a16="http://schemas.microsoft.com/office/drawing/2014/main" id="{E0C06B10-B8DE-5649-9DA7-1C38410338CA}"/>
              </a:ext>
            </a:extLst>
          </p:cNvPr>
          <p:cNvGrpSpPr>
            <a:grpSpLocks/>
          </p:cNvGrpSpPr>
          <p:nvPr/>
        </p:nvGrpSpPr>
        <p:grpSpPr bwMode="auto">
          <a:xfrm>
            <a:off x="5767243" y="4369669"/>
            <a:ext cx="412750" cy="158750"/>
            <a:chOff x="1383" y="2620"/>
            <a:chExt cx="260" cy="100"/>
          </a:xfrm>
        </p:grpSpPr>
        <p:sp>
          <p:nvSpPr>
            <p:cNvPr id="164" name="Rectangle 136">
              <a:extLst>
                <a:ext uri="{FF2B5EF4-FFF2-40B4-BE49-F238E27FC236}">
                  <a16:creationId xmlns:a16="http://schemas.microsoft.com/office/drawing/2014/main" id="{90DDD937-6604-0E4A-BC22-D3086933313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5" name="Rectangle 137">
              <a:extLst>
                <a:ext uri="{FF2B5EF4-FFF2-40B4-BE49-F238E27FC236}">
                  <a16:creationId xmlns:a16="http://schemas.microsoft.com/office/drawing/2014/main" id="{12ACDF7C-B3D8-9B4A-BD4A-D8CF4A028253}"/>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6" name="Rectangle 138">
              <a:extLst>
                <a:ext uri="{FF2B5EF4-FFF2-40B4-BE49-F238E27FC236}">
                  <a16:creationId xmlns:a16="http://schemas.microsoft.com/office/drawing/2014/main" id="{BBABF61C-A52E-5440-86D9-57F0C4530FF0}"/>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7" name="Rectangle 139">
              <a:extLst>
                <a:ext uri="{FF2B5EF4-FFF2-40B4-BE49-F238E27FC236}">
                  <a16:creationId xmlns:a16="http://schemas.microsoft.com/office/drawing/2014/main" id="{32461327-4600-6E4F-AB44-FD06E8C35B24}"/>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79035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69523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56393" y="54094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1420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1" name="Oval 101">
            <a:extLst>
              <a:ext uri="{FF2B5EF4-FFF2-40B4-BE49-F238E27FC236}">
                <a16:creationId xmlns:a16="http://schemas.microsoft.com/office/drawing/2014/main" id="{092F802C-72A1-EE41-9CEB-72883AD3F29F}"/>
              </a:ext>
            </a:extLst>
          </p:cNvPr>
          <p:cNvSpPr>
            <a:spLocks noChangeArrowheads="1"/>
          </p:cNvSpPr>
          <p:nvPr/>
        </p:nvSpPr>
        <p:spPr bwMode="auto">
          <a:xfrm>
            <a:off x="8216756" y="4379194"/>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P4</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7982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031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174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2214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95" name="Oval 23">
            <a:extLst>
              <a:ext uri="{FF2B5EF4-FFF2-40B4-BE49-F238E27FC236}">
                <a16:creationId xmlns:a16="http://schemas.microsoft.com/office/drawing/2014/main" id="{34D7692A-81D8-4D48-8FE7-F92A1F47470B}"/>
              </a:ext>
            </a:extLst>
          </p:cNvPr>
          <p:cNvSpPr>
            <a:spLocks noChangeArrowheads="1"/>
          </p:cNvSpPr>
          <p:nvPr/>
        </p:nvSpPr>
        <p:spPr bwMode="auto">
          <a:xfrm>
            <a:off x="3871768" y="43871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P3</a:t>
            </a:r>
          </a:p>
        </p:txBody>
      </p:sp>
      <p:grpSp>
        <p:nvGrpSpPr>
          <p:cNvPr id="196" name="Group 149">
            <a:extLst>
              <a:ext uri="{FF2B5EF4-FFF2-40B4-BE49-F238E27FC236}">
                <a16:creationId xmlns:a16="http://schemas.microsoft.com/office/drawing/2014/main" id="{21881EDC-E749-4F46-8C1C-B44DD21BA9AD}"/>
              </a:ext>
            </a:extLst>
          </p:cNvPr>
          <p:cNvGrpSpPr>
            <a:grpSpLocks/>
          </p:cNvGrpSpPr>
          <p:nvPr/>
        </p:nvGrpSpPr>
        <p:grpSpPr bwMode="auto">
          <a:xfrm>
            <a:off x="3962256" y="4725269"/>
            <a:ext cx="412750" cy="158750"/>
            <a:chOff x="1287" y="2524"/>
            <a:chExt cx="260" cy="100"/>
          </a:xfrm>
        </p:grpSpPr>
        <p:sp>
          <p:nvSpPr>
            <p:cNvPr id="197" name="Rectangle 73">
              <a:extLst>
                <a:ext uri="{FF2B5EF4-FFF2-40B4-BE49-F238E27FC236}">
                  <a16:creationId xmlns:a16="http://schemas.microsoft.com/office/drawing/2014/main" id="{F3D0248D-63A0-3447-AD45-C92BA38B99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Rectangle 74">
              <a:extLst>
                <a:ext uri="{FF2B5EF4-FFF2-40B4-BE49-F238E27FC236}">
                  <a16:creationId xmlns:a16="http://schemas.microsoft.com/office/drawing/2014/main" id="{A8C44BD4-B473-EA48-B1D2-4212120DE72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9" name="Rectangle 75">
              <a:extLst>
                <a:ext uri="{FF2B5EF4-FFF2-40B4-BE49-F238E27FC236}">
                  <a16:creationId xmlns:a16="http://schemas.microsoft.com/office/drawing/2014/main" id="{08B6F9A7-9AD7-B040-B431-D7898B46726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129">
              <a:extLst>
                <a:ext uri="{FF2B5EF4-FFF2-40B4-BE49-F238E27FC236}">
                  <a16:creationId xmlns:a16="http://schemas.microsoft.com/office/drawing/2014/main" id="{310C322C-F672-7946-BD16-DA4CE50EE1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01" name="Group 150">
            <a:extLst>
              <a:ext uri="{FF2B5EF4-FFF2-40B4-BE49-F238E27FC236}">
                <a16:creationId xmlns:a16="http://schemas.microsoft.com/office/drawing/2014/main" id="{C5660C67-80CE-084B-8B8D-F5CCCDA73638}"/>
              </a:ext>
            </a:extLst>
          </p:cNvPr>
          <p:cNvGrpSpPr>
            <a:grpSpLocks/>
          </p:cNvGrpSpPr>
          <p:nvPr/>
        </p:nvGrpSpPr>
        <p:grpSpPr bwMode="auto">
          <a:xfrm>
            <a:off x="8302481" y="4723682"/>
            <a:ext cx="412750" cy="158750"/>
            <a:chOff x="1287" y="2524"/>
            <a:chExt cx="260" cy="100"/>
          </a:xfrm>
        </p:grpSpPr>
        <p:sp>
          <p:nvSpPr>
            <p:cNvPr id="202" name="Rectangle 151">
              <a:extLst>
                <a:ext uri="{FF2B5EF4-FFF2-40B4-BE49-F238E27FC236}">
                  <a16:creationId xmlns:a16="http://schemas.microsoft.com/office/drawing/2014/main" id="{E39443DC-01F4-7A42-BC3B-BD48B19524D4}"/>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3" name="Rectangle 152">
              <a:extLst>
                <a:ext uri="{FF2B5EF4-FFF2-40B4-BE49-F238E27FC236}">
                  <a16:creationId xmlns:a16="http://schemas.microsoft.com/office/drawing/2014/main" id="{810BA023-C5B8-434B-9FF4-507BAFBB255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53">
              <a:extLst>
                <a:ext uri="{FF2B5EF4-FFF2-40B4-BE49-F238E27FC236}">
                  <a16:creationId xmlns:a16="http://schemas.microsoft.com/office/drawing/2014/main" id="{48739CB2-AA1C-8B4E-8D0B-CFBBB2A4F3F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5" name="Rectangle 154">
              <a:extLst>
                <a:ext uri="{FF2B5EF4-FFF2-40B4-BE49-F238E27FC236}">
                  <a16:creationId xmlns:a16="http://schemas.microsoft.com/office/drawing/2014/main" id="{435BB581-5D52-C345-BA75-358EC9A4374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6" name="Freeform 146">
            <a:extLst>
              <a:ext uri="{FF2B5EF4-FFF2-40B4-BE49-F238E27FC236}">
                <a16:creationId xmlns:a16="http://schemas.microsoft.com/office/drawing/2014/main" id="{8EB20ED3-9276-204C-BA00-A485E0531DD2}"/>
              </a:ext>
            </a:extLst>
          </p:cNvPr>
          <p:cNvSpPr>
            <a:spLocks/>
          </p:cNvSpPr>
          <p:nvPr/>
        </p:nvSpPr>
        <p:spPr bwMode="auto">
          <a:xfrm>
            <a:off x="6349856" y="4425232"/>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7" name="Freeform 147">
            <a:extLst>
              <a:ext uri="{FF2B5EF4-FFF2-40B4-BE49-F238E27FC236}">
                <a16:creationId xmlns:a16="http://schemas.microsoft.com/office/drawing/2014/main" id="{911482D4-C931-F64A-A760-F208DA9E7FB6}"/>
              </a:ext>
            </a:extLst>
          </p:cNvPr>
          <p:cNvSpPr>
            <a:spLocks/>
          </p:cNvSpPr>
          <p:nvPr/>
        </p:nvSpPr>
        <p:spPr bwMode="auto">
          <a:xfrm>
            <a:off x="6468918" y="4456982"/>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8" name="Oval 36">
            <a:extLst>
              <a:ext uri="{FF2B5EF4-FFF2-40B4-BE49-F238E27FC236}">
                <a16:creationId xmlns:a16="http://schemas.microsoft.com/office/drawing/2014/main" id="{6C459D77-5631-504A-9CB0-A48BD9C61B3E}"/>
              </a:ext>
            </a:extLst>
          </p:cNvPr>
          <p:cNvSpPr>
            <a:spLocks noChangeArrowheads="1"/>
          </p:cNvSpPr>
          <p:nvPr/>
        </p:nvSpPr>
        <p:spPr bwMode="auto">
          <a:xfrm>
            <a:off x="9809018" y="453635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omic Sans MS" charset="0"/>
              <a:ea typeface="ＭＳ Ｐゴシック" charset="0"/>
              <a:cs typeface="+mn-cs"/>
            </a:endParaRPr>
          </a:p>
        </p:txBody>
      </p:sp>
      <p:grpSp>
        <p:nvGrpSpPr>
          <p:cNvPr id="8" name="Group 7"/>
          <p:cNvGrpSpPr/>
          <p:nvPr/>
        </p:nvGrpSpPr>
        <p:grpSpPr>
          <a:xfrm>
            <a:off x="6060931" y="4663331"/>
            <a:ext cx="555332" cy="71510"/>
            <a:chOff x="1420065" y="5012608"/>
            <a:chExt cx="555332" cy="71510"/>
          </a:xfrm>
        </p:grpSpPr>
        <p:sp>
          <p:nvSpPr>
            <p:cNvPr id="210" name="Oval 166">
              <a:extLst>
                <a:ext uri="{FF2B5EF4-FFF2-40B4-BE49-F238E27FC236}">
                  <a16:creationId xmlns:a16="http://schemas.microsoft.com/office/drawing/2014/main" id="{ADD1825C-C7DB-6844-A3DF-BCF2BA1F0533}"/>
                </a:ext>
              </a:extLst>
            </p:cNvPr>
            <p:cNvSpPr>
              <a:spLocks noChangeArrowheads="1"/>
            </p:cNvSpPr>
            <p:nvPr/>
          </p:nvSpPr>
          <p:spPr bwMode="auto">
            <a:xfrm>
              <a:off x="1420065" y="501260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1" name="Oval 167">
              <a:extLst>
                <a:ext uri="{FF2B5EF4-FFF2-40B4-BE49-F238E27FC236}">
                  <a16:creationId xmlns:a16="http://schemas.microsoft.com/office/drawing/2014/main" id="{0600B33C-3B3C-0646-85DB-B042B7A87603}"/>
                </a:ext>
              </a:extLst>
            </p:cNvPr>
            <p:cNvSpPr>
              <a:spLocks noChangeArrowheads="1"/>
            </p:cNvSpPr>
            <p:nvPr/>
          </p:nvSpPr>
          <p:spPr bwMode="auto">
            <a:xfrm>
              <a:off x="1778547" y="501426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2" name="Freeform 168">
            <a:extLst>
              <a:ext uri="{FF2B5EF4-FFF2-40B4-BE49-F238E27FC236}">
                <a16:creationId xmlns:a16="http://schemas.microsoft.com/office/drawing/2014/main" id="{202E5E96-F7A0-1448-90F0-6A79F4073978}"/>
              </a:ext>
            </a:extLst>
          </p:cNvPr>
          <p:cNvSpPr>
            <a:spLocks/>
          </p:cNvSpPr>
          <p:nvPr/>
        </p:nvSpPr>
        <p:spPr bwMode="auto">
          <a:xfrm>
            <a:off x="5311630" y="3275882"/>
            <a:ext cx="688975" cy="1435100"/>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3" name="Group 172">
            <a:extLst>
              <a:ext uri="{FF2B5EF4-FFF2-40B4-BE49-F238E27FC236}">
                <a16:creationId xmlns:a16="http://schemas.microsoft.com/office/drawing/2014/main" id="{A2D29F5F-484F-7547-9B9A-8974E37BD10F}"/>
              </a:ext>
            </a:extLst>
          </p:cNvPr>
          <p:cNvGrpSpPr>
            <a:grpSpLocks/>
          </p:cNvGrpSpPr>
          <p:nvPr/>
        </p:nvGrpSpPr>
        <p:grpSpPr bwMode="auto">
          <a:xfrm>
            <a:off x="6211743" y="3239369"/>
            <a:ext cx="1047750" cy="1441450"/>
            <a:chOff x="2432" y="1758"/>
            <a:chExt cx="660" cy="908"/>
          </a:xfrm>
        </p:grpSpPr>
        <p:sp>
          <p:nvSpPr>
            <p:cNvPr id="214" name="Oval 170">
              <a:extLst>
                <a:ext uri="{FF2B5EF4-FFF2-40B4-BE49-F238E27FC236}">
                  <a16:creationId xmlns:a16="http://schemas.microsoft.com/office/drawing/2014/main" id="{E03C7F13-7247-C24D-85C2-723A1405F160}"/>
                </a:ext>
              </a:extLst>
            </p:cNvPr>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Freeform 171">
              <a:extLst>
                <a:ext uri="{FF2B5EF4-FFF2-40B4-BE49-F238E27FC236}">
                  <a16:creationId xmlns:a16="http://schemas.microsoft.com/office/drawing/2014/main" id="{9BC6BA8A-16A3-F446-97F4-76774828464D}"/>
                </a:ext>
              </a:extLst>
            </p:cNvPr>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55" name="Group 176">
            <a:extLst>
              <a:ext uri="{FF2B5EF4-FFF2-40B4-BE49-F238E27FC236}">
                <a16:creationId xmlns:a16="http://schemas.microsoft.com/office/drawing/2014/main" id="{A688A9DA-2CE4-9245-B0CF-12C3AB6DA03D}"/>
              </a:ext>
            </a:extLst>
          </p:cNvPr>
          <p:cNvGrpSpPr>
            <a:grpSpLocks/>
          </p:cNvGrpSpPr>
          <p:nvPr/>
        </p:nvGrpSpPr>
        <p:grpSpPr bwMode="auto">
          <a:xfrm>
            <a:off x="1183088" y="1563001"/>
            <a:ext cx="4826032" cy="1719654"/>
            <a:chOff x="5" y="727"/>
            <a:chExt cx="2460" cy="1047"/>
          </a:xfrm>
        </p:grpSpPr>
        <p:sp>
          <p:nvSpPr>
            <p:cNvPr id="256" name="Text Box 45">
              <a:extLst>
                <a:ext uri="{FF2B5EF4-FFF2-40B4-BE49-F238E27FC236}">
                  <a16:creationId xmlns:a16="http://schemas.microsoft.com/office/drawing/2014/main" id="{08227C49-D6DA-834A-88D1-4F61E7C3A2C1}"/>
                </a:ext>
              </a:extLst>
            </p:cNvPr>
            <p:cNvSpPr txBox="1">
              <a:spLocks noChangeArrowheads="1"/>
            </p:cNvSpPr>
            <p:nvPr/>
          </p:nvSpPr>
          <p:spPr bwMode="auto">
            <a:xfrm>
              <a:off x="133" y="1101"/>
              <a:ext cx="2332" cy="6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handle data from multiple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 add transport header (later used for demultiplexing)</a:t>
              </a:r>
            </a:p>
          </p:txBody>
        </p:sp>
        <p:sp>
          <p:nvSpPr>
            <p:cNvPr id="257" name="Rectangle 46">
              <a:extLst>
                <a:ext uri="{FF2B5EF4-FFF2-40B4-BE49-F238E27FC236}">
                  <a16:creationId xmlns:a16="http://schemas.microsoft.com/office/drawing/2014/main" id="{3B2C1C25-63A3-9D42-A34A-56DE5B3AC226}"/>
                </a:ext>
              </a:extLst>
            </p:cNvPr>
            <p:cNvSpPr>
              <a:spLocks noChangeArrowheads="1"/>
            </p:cNvSpPr>
            <p:nvPr/>
          </p:nvSpPr>
          <p:spPr bwMode="auto">
            <a:xfrm>
              <a:off x="5" y="901"/>
              <a:ext cx="2298" cy="873"/>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258" name="Group 47">
              <a:extLst>
                <a:ext uri="{FF2B5EF4-FFF2-40B4-BE49-F238E27FC236}">
                  <a16:creationId xmlns:a16="http://schemas.microsoft.com/office/drawing/2014/main" id="{9141C6D7-5B52-C14E-B286-0BE1FAEACCB8}"/>
                </a:ext>
              </a:extLst>
            </p:cNvPr>
            <p:cNvGrpSpPr>
              <a:grpSpLocks/>
            </p:cNvGrpSpPr>
            <p:nvPr/>
          </p:nvGrpSpPr>
          <p:grpSpPr bwMode="auto">
            <a:xfrm>
              <a:off x="91" y="727"/>
              <a:ext cx="1854" cy="375"/>
              <a:chOff x="869" y="3567"/>
              <a:chExt cx="1780" cy="375"/>
            </a:xfrm>
          </p:grpSpPr>
          <p:sp>
            <p:nvSpPr>
              <p:cNvPr id="259" name="Rectangle 48">
                <a:extLst>
                  <a:ext uri="{FF2B5EF4-FFF2-40B4-BE49-F238E27FC236}">
                    <a16:creationId xmlns:a16="http://schemas.microsoft.com/office/drawing/2014/main" id="{9B8AF1CA-3C6F-F243-9464-0DF4CA71C4FF}"/>
                  </a:ext>
                </a:extLst>
              </p:cNvPr>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260" name="Text Box 49">
                <a:extLst>
                  <a:ext uri="{FF2B5EF4-FFF2-40B4-BE49-F238E27FC236}">
                    <a16:creationId xmlns:a16="http://schemas.microsoft.com/office/drawing/2014/main" id="{70A5AF43-DDA0-2A40-9B92-B39F358268CD}"/>
                  </a:ext>
                </a:extLst>
              </p:cNvPr>
              <p:cNvSpPr txBox="1">
                <a:spLocks noChangeArrowheads="1"/>
              </p:cNvSpPr>
              <p:nvPr/>
            </p:nvSpPr>
            <p:spPr bwMode="auto">
              <a:xfrm>
                <a:off x="869" y="3567"/>
                <a:ext cx="1780"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multiplexing at sender:</a:t>
                </a:r>
              </a:p>
            </p:txBody>
          </p:sp>
        </p:grpSp>
      </p:grpSp>
      <p:sp>
        <p:nvSpPr>
          <p:cNvPr id="169" name="Freeform 142">
            <a:extLst>
              <a:ext uri="{FF2B5EF4-FFF2-40B4-BE49-F238E27FC236}">
                <a16:creationId xmlns:a16="http://schemas.microsoft.com/office/drawing/2014/main" id="{9633E13F-8D02-CA4B-A3EB-E64D4EB42802}"/>
              </a:ext>
            </a:extLst>
          </p:cNvPr>
          <p:cNvSpPr>
            <a:spLocks/>
          </p:cNvSpPr>
          <p:nvPr/>
        </p:nvSpPr>
        <p:spPr bwMode="auto">
          <a:xfrm>
            <a:off x="4198793" y="4458569"/>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Freeform 141">
            <a:extLst>
              <a:ext uri="{FF2B5EF4-FFF2-40B4-BE49-F238E27FC236}">
                <a16:creationId xmlns:a16="http://schemas.microsoft.com/office/drawing/2014/main" id="{68E70704-F4BA-164C-AD06-3859E25D67E2}"/>
              </a:ext>
            </a:extLst>
          </p:cNvPr>
          <p:cNvSpPr>
            <a:spLocks/>
          </p:cNvSpPr>
          <p:nvPr/>
        </p:nvSpPr>
        <p:spPr bwMode="auto">
          <a:xfrm>
            <a:off x="4135293" y="4433169"/>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4450940" y="4321755"/>
            <a:ext cx="3748969" cy="114880"/>
            <a:chOff x="4450940" y="4321755"/>
            <a:chExt cx="3748969" cy="114880"/>
          </a:xfrm>
        </p:grpSpPr>
        <p:sp>
          <p:nvSpPr>
            <p:cNvPr id="6" name="Left-Right Arrow 5"/>
            <p:cNvSpPr/>
            <p:nvPr/>
          </p:nvSpPr>
          <p:spPr>
            <a:xfrm rot="20821812">
              <a:off x="4450940" y="4321755"/>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1" name="Left-Right Arrow 260"/>
            <p:cNvSpPr/>
            <p:nvPr/>
          </p:nvSpPr>
          <p:spPr>
            <a:xfrm rot="778188" flipV="1">
              <a:off x="6983757" y="4337631"/>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9" name="Slide Number Placeholder 2">
            <a:extLst>
              <a:ext uri="{FF2B5EF4-FFF2-40B4-BE49-F238E27FC236}">
                <a16:creationId xmlns:a16="http://schemas.microsoft.com/office/drawing/2014/main" id="{1BB112E7-9179-7C48-99F0-38E45F5BCFE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17</a:t>
            </a:fld>
            <a:endParaRPr lang="en-US" dirty="0"/>
          </a:p>
        </p:txBody>
      </p:sp>
    </p:spTree>
    <p:extLst>
      <p:ext uri="{BB962C8B-B14F-4D97-AF65-F5344CB8AC3E}">
        <p14:creationId xmlns:p14="http://schemas.microsoft.com/office/powerpoint/2010/main" val="29724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dissolve">
                                      <p:cBhvr>
                                        <p:cTn id="15" dur="500"/>
                                        <p:tgtEl>
                                          <p:spTgt spid="25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dissolve">
                                      <p:cBhvr>
                                        <p:cTn id="18" dur="500"/>
                                        <p:tgtEl>
                                          <p:spTgt spid="212"/>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
                                        </p:tgtEl>
                                        <p:attrNameLst>
                                          <p:attrName>style.visibility</p:attrName>
                                        </p:attrNameLst>
                                      </p:cBhvr>
                                      <p:to>
                                        <p:strVal val="visible"/>
                                      </p:to>
                                    </p:se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dissolve">
                                      <p:cBhvr>
                                        <p:cTn id="31" dur="500"/>
                                        <p:tgtEl>
                                          <p:spTgt spid="16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dissolve">
                                      <p:cBhvr>
                                        <p:cTn id="34" dur="500"/>
                                        <p:tgtEl>
                                          <p:spTgt spid="206"/>
                                        </p:tgtEl>
                                      </p:cBhvr>
                                    </p:animEffect>
                                  </p:childTnLst>
                                </p:cTn>
                              </p:par>
                              <p:par>
                                <p:cTn id="35" presetID="9" presetClass="exit" presetSubtype="0" fill="hold" grpId="0" nodeType="withEffect">
                                  <p:stCondLst>
                                    <p:cond delay="0"/>
                                  </p:stCondLst>
                                  <p:childTnLst>
                                    <p:animEffect transition="out" filter="dissolve">
                                      <p:cBhvr>
                                        <p:cTn id="36" dur="500"/>
                                        <p:tgtEl>
                                          <p:spTgt spid="169"/>
                                        </p:tgtEl>
                                      </p:cBhvr>
                                    </p:animEffect>
                                    <p:set>
                                      <p:cBhvr>
                                        <p:cTn id="37" dur="1" fill="hold">
                                          <p:stCondLst>
                                            <p:cond delay="499"/>
                                          </p:stCondLst>
                                        </p:cTn>
                                        <p:tgtEl>
                                          <p:spTgt spid="16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212"/>
                                        </p:tgtEl>
                                      </p:cBhvr>
                                    </p:animEffect>
                                    <p:set>
                                      <p:cBhvr>
                                        <p:cTn id="43" dur="1" fill="hold">
                                          <p:stCondLst>
                                            <p:cond delay="499"/>
                                          </p:stCondLst>
                                        </p:cTn>
                                        <p:tgtEl>
                                          <p:spTgt spid="212"/>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255"/>
                                        </p:tgtEl>
                                      </p:cBhvr>
                                    </p:animEffect>
                                    <p:set>
                                      <p:cBhvr>
                                        <p:cTn id="46" dur="1" fill="hold">
                                          <p:stCondLst>
                                            <p:cond delay="499"/>
                                          </p:stCondLst>
                                        </p:cTn>
                                        <p:tgtEl>
                                          <p:spTgt spid="25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07"/>
                                        </p:tgtEl>
                                      </p:cBhvr>
                                    </p:animEffect>
                                    <p:set>
                                      <p:cBhvr>
                                        <p:cTn id="49" dur="1" fill="hold">
                                          <p:stCondLst>
                                            <p:cond delay="499"/>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animBg="1"/>
      <p:bldP spid="212" grpId="0" animBg="1"/>
      <p:bldP spid="212" grpId="1" animBg="1"/>
      <p:bldP spid="169" grpId="0" animBg="1"/>
      <p:bldP spid="1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How demultiplexing </a:t>
            </a:r>
            <a:r>
              <a:rPr lang="en-US" dirty="0"/>
              <a:t>w</a:t>
            </a:r>
            <a:r>
              <a:rPr lang="en-US" sz="4400" dirty="0"/>
              <a:t>orks</a:t>
            </a:r>
          </a:p>
        </p:txBody>
      </p:sp>
      <p:sp>
        <p:nvSpPr>
          <p:cNvPr id="277" name="Rectangle 23">
            <a:extLst>
              <a:ext uri="{FF2B5EF4-FFF2-40B4-BE49-F238E27FC236}">
                <a16:creationId xmlns:a16="http://schemas.microsoft.com/office/drawing/2014/main" id="{0F916DA5-15D2-0A42-8C9B-01DCE4B192B4}"/>
              </a:ext>
            </a:extLst>
          </p:cNvPr>
          <p:cNvSpPr txBox="1">
            <a:spLocks noChangeArrowheads="1"/>
          </p:cNvSpPr>
          <p:nvPr/>
        </p:nvSpPr>
        <p:spPr bwMode="auto">
          <a:xfrm>
            <a:off x="812799" y="1565761"/>
            <a:ext cx="5703304" cy="279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receives IP datagrams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has source IP address, destination IP address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carries one transport-layer segment</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segment has source, destination port number </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uses </a:t>
            </a:r>
            <a:r>
              <a:rPr kumimoji="0" lang="en-US" sz="32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IP addresses &amp; port numbers</a:t>
            </a: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to direct segment to appropriate socket</a:t>
            </a:r>
          </a:p>
        </p:txBody>
      </p:sp>
      <p:grpSp>
        <p:nvGrpSpPr>
          <p:cNvPr id="5" name="Group 4"/>
          <p:cNvGrpSpPr/>
          <p:nvPr/>
        </p:nvGrpSpPr>
        <p:grpSpPr>
          <a:xfrm>
            <a:off x="7543216" y="1704452"/>
            <a:ext cx="3414712" cy="4121150"/>
            <a:chOff x="7543216" y="1704452"/>
            <a:chExt cx="3414712" cy="4121150"/>
          </a:xfrm>
        </p:grpSpPr>
        <p:sp>
          <p:nvSpPr>
            <p:cNvPr id="275" name="Rectangle 75">
              <a:extLst>
                <a:ext uri="{FF2B5EF4-FFF2-40B4-BE49-F238E27FC236}">
                  <a16:creationId xmlns:a16="http://schemas.microsoft.com/office/drawing/2014/main" id="{FCCA66F1-5923-DC45-83A7-1942BA80E808}"/>
                </a:ext>
              </a:extLst>
            </p:cNvPr>
            <p:cNvSpPr>
              <a:spLocks noChangeArrowheads="1"/>
            </p:cNvSpPr>
            <p:nvPr/>
          </p:nvSpPr>
          <p:spPr bwMode="auto">
            <a:xfrm>
              <a:off x="7633703" y="2048939"/>
              <a:ext cx="3324225" cy="3200400"/>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65">
              <a:extLst>
                <a:ext uri="{FF2B5EF4-FFF2-40B4-BE49-F238E27FC236}">
                  <a16:creationId xmlns:a16="http://schemas.microsoft.com/office/drawing/2014/main" id="{325B2818-1D14-0544-87D5-B34939698E97}"/>
                </a:ext>
              </a:extLst>
            </p:cNvPr>
            <p:cNvSpPr>
              <a:spLocks noChangeArrowheads="1"/>
            </p:cNvSpPr>
            <p:nvPr/>
          </p:nvSpPr>
          <p:spPr bwMode="auto">
            <a:xfrm>
              <a:off x="7557503" y="2144189"/>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Text Box 63">
              <a:extLst>
                <a:ext uri="{FF2B5EF4-FFF2-40B4-BE49-F238E27FC236}">
                  <a16:creationId xmlns:a16="http://schemas.microsoft.com/office/drawing/2014/main" id="{0308811F-F83C-684C-9A70-7056E7030121}"/>
                </a:ext>
              </a:extLst>
            </p:cNvPr>
            <p:cNvSpPr txBox="1">
              <a:spLocks noChangeArrowheads="1"/>
            </p:cNvSpPr>
            <p:nvPr/>
          </p:nvSpPr>
          <p:spPr bwMode="auto">
            <a:xfrm>
              <a:off x="7597191" y="2156889"/>
              <a:ext cx="1563687"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source port #</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79" name="Text Box 64">
              <a:extLst>
                <a:ext uri="{FF2B5EF4-FFF2-40B4-BE49-F238E27FC236}">
                  <a16:creationId xmlns:a16="http://schemas.microsoft.com/office/drawing/2014/main" id="{DFDB1254-258A-D74F-9312-2F08048EE0A6}"/>
                </a:ext>
              </a:extLst>
            </p:cNvPr>
            <p:cNvSpPr txBox="1">
              <a:spLocks noChangeArrowheads="1"/>
            </p:cNvSpPr>
            <p:nvPr/>
          </p:nvSpPr>
          <p:spPr bwMode="auto">
            <a:xfrm>
              <a:off x="9383128" y="2156889"/>
              <a:ext cx="1328738"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dest port #</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80" name="Line 66">
              <a:extLst>
                <a:ext uri="{FF2B5EF4-FFF2-40B4-BE49-F238E27FC236}">
                  <a16:creationId xmlns:a16="http://schemas.microsoft.com/office/drawing/2014/main" id="{7758F487-6FB2-F34B-84F0-976833827475}"/>
                </a:ext>
              </a:extLst>
            </p:cNvPr>
            <p:cNvSpPr>
              <a:spLocks noChangeShapeType="1"/>
            </p:cNvSpPr>
            <p:nvPr/>
          </p:nvSpPr>
          <p:spPr bwMode="auto">
            <a:xfrm flipV="1">
              <a:off x="7547978" y="2544239"/>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Line 68">
              <a:extLst>
                <a:ext uri="{FF2B5EF4-FFF2-40B4-BE49-F238E27FC236}">
                  <a16:creationId xmlns:a16="http://schemas.microsoft.com/office/drawing/2014/main" id="{A9895192-7D02-2F4C-B006-EAE3FEF5F7A4}"/>
                </a:ext>
              </a:extLst>
            </p:cNvPr>
            <p:cNvSpPr>
              <a:spLocks noChangeShapeType="1"/>
            </p:cNvSpPr>
            <p:nvPr/>
          </p:nvSpPr>
          <p:spPr bwMode="auto">
            <a:xfrm flipV="1">
              <a:off x="7557503" y="3534839"/>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Line 69">
              <a:extLst>
                <a:ext uri="{FF2B5EF4-FFF2-40B4-BE49-F238E27FC236}">
                  <a16:creationId xmlns:a16="http://schemas.microsoft.com/office/drawing/2014/main" id="{7ABA37B1-9C1B-8F43-9F10-44126FAB2D3C}"/>
                </a:ext>
              </a:extLst>
            </p:cNvPr>
            <p:cNvSpPr>
              <a:spLocks noChangeShapeType="1"/>
            </p:cNvSpPr>
            <p:nvPr/>
          </p:nvSpPr>
          <p:spPr bwMode="auto">
            <a:xfrm flipV="1">
              <a:off x="9195803" y="2144189"/>
              <a:ext cx="0" cy="395288"/>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Text Box 70">
              <a:extLst>
                <a:ext uri="{FF2B5EF4-FFF2-40B4-BE49-F238E27FC236}">
                  <a16:creationId xmlns:a16="http://schemas.microsoft.com/office/drawing/2014/main" id="{B3C9350B-DCA6-5E4A-91AA-5C2AD14EC263}"/>
                </a:ext>
              </a:extLst>
            </p:cNvPr>
            <p:cNvSpPr txBox="1">
              <a:spLocks noChangeArrowheads="1"/>
            </p:cNvSpPr>
            <p:nvPr/>
          </p:nvSpPr>
          <p:spPr bwMode="auto">
            <a:xfrm>
              <a:off x="8740191" y="1704452"/>
              <a:ext cx="86360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32 bits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Line 71">
              <a:extLst>
                <a:ext uri="{FF2B5EF4-FFF2-40B4-BE49-F238E27FC236}">
                  <a16:creationId xmlns:a16="http://schemas.microsoft.com/office/drawing/2014/main" id="{D16D54C4-5717-9E46-AA93-1E6BB3430444}"/>
                </a:ext>
              </a:extLst>
            </p:cNvPr>
            <p:cNvSpPr>
              <a:spLocks noChangeShapeType="1"/>
            </p:cNvSpPr>
            <p:nvPr/>
          </p:nvSpPr>
          <p:spPr bwMode="auto">
            <a:xfrm>
              <a:off x="9653003" y="1910827"/>
              <a:ext cx="1200150"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72">
              <a:extLst>
                <a:ext uri="{FF2B5EF4-FFF2-40B4-BE49-F238E27FC236}">
                  <a16:creationId xmlns:a16="http://schemas.microsoft.com/office/drawing/2014/main" id="{332269D9-54A4-6446-BBAD-BD3F06A73E96}"/>
                </a:ext>
              </a:extLst>
            </p:cNvPr>
            <p:cNvSpPr>
              <a:spLocks noChangeShapeType="1"/>
            </p:cNvSpPr>
            <p:nvPr/>
          </p:nvSpPr>
          <p:spPr bwMode="auto">
            <a:xfrm rot="10800000">
              <a:off x="7543216" y="1920352"/>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6" name="Text Box 73">
              <a:extLst>
                <a:ext uri="{FF2B5EF4-FFF2-40B4-BE49-F238E27FC236}">
                  <a16:creationId xmlns:a16="http://schemas.microsoft.com/office/drawing/2014/main" id="{8F7D97AE-E89E-684A-9571-5959DA8E3347}"/>
                </a:ext>
              </a:extLst>
            </p:cNvPr>
            <p:cNvSpPr txBox="1">
              <a:spLocks noChangeArrowheads="1"/>
            </p:cNvSpPr>
            <p:nvPr/>
          </p:nvSpPr>
          <p:spPr bwMode="auto">
            <a:xfrm>
              <a:off x="8451266" y="3865039"/>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7" name="Text Box 74">
              <a:extLst>
                <a:ext uri="{FF2B5EF4-FFF2-40B4-BE49-F238E27FC236}">
                  <a16:creationId xmlns:a16="http://schemas.microsoft.com/office/drawing/2014/main" id="{A5362E3E-8643-6A43-A4FE-BD56FF4F0BD3}"/>
                </a:ext>
              </a:extLst>
            </p:cNvPr>
            <p:cNvSpPr txBox="1">
              <a:spLocks noChangeArrowheads="1"/>
            </p:cNvSpPr>
            <p:nvPr/>
          </p:nvSpPr>
          <p:spPr bwMode="auto">
            <a:xfrm>
              <a:off x="8067091" y="2898252"/>
              <a:ext cx="2290762"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other header fields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8" name="Text Box 76">
              <a:extLst>
                <a:ext uri="{FF2B5EF4-FFF2-40B4-BE49-F238E27FC236}">
                  <a16:creationId xmlns:a16="http://schemas.microsoft.com/office/drawing/2014/main" id="{2FE71CF3-191A-C44F-839C-1CF4D7DFFAA5}"/>
                </a:ext>
              </a:extLst>
            </p:cNvPr>
            <p:cNvSpPr txBox="1">
              <a:spLocks noChangeArrowheads="1"/>
            </p:cNvSpPr>
            <p:nvPr/>
          </p:nvSpPr>
          <p:spPr bwMode="auto">
            <a:xfrm>
              <a:off x="7770228" y="5428727"/>
              <a:ext cx="3060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TCP/UDP segment format</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 name="Oval 3"/>
          <p:cNvSpPr/>
          <p:nvPr/>
        </p:nvSpPr>
        <p:spPr>
          <a:xfrm>
            <a:off x="7299923" y="1976355"/>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9014727" y="1985006"/>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Slide Number Placeholder 2">
            <a:extLst>
              <a:ext uri="{FF2B5EF4-FFF2-40B4-BE49-F238E27FC236}">
                <a16:creationId xmlns:a16="http://schemas.microsoft.com/office/drawing/2014/main" id="{CB301DF9-007E-7F42-9982-6FB05291D92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18</a:t>
            </a:fld>
            <a:endParaRPr lang="en-US" dirty="0"/>
          </a:p>
        </p:txBody>
      </p:sp>
    </p:spTree>
    <p:extLst>
      <p:ext uri="{BB962C8B-B14F-4D97-AF65-F5344CB8AC3E}">
        <p14:creationId xmlns:p14="http://schemas.microsoft.com/office/powerpoint/2010/main" val="385054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Connectionless demultiplexing</a:t>
            </a:r>
          </a:p>
        </p:txBody>
      </p:sp>
      <p:sp>
        <p:nvSpPr>
          <p:cNvPr id="18" name="Rectangle 3">
            <a:extLst>
              <a:ext uri="{FF2B5EF4-FFF2-40B4-BE49-F238E27FC236}">
                <a16:creationId xmlns:a16="http://schemas.microsoft.com/office/drawing/2014/main" id="{5E258CE6-39AA-994E-A005-93DEFB62A33E}"/>
              </a:ext>
            </a:extLst>
          </p:cNvPr>
          <p:cNvSpPr txBox="1">
            <a:spLocks noChangeArrowheads="1"/>
          </p:cNvSpPr>
          <p:nvPr/>
        </p:nvSpPr>
        <p:spPr>
          <a:xfrm>
            <a:off x="798689" y="1523600"/>
            <a:ext cx="5254159" cy="2113756"/>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3500" b="0" i="1" u="none" strike="noStrike" kern="1200" cap="none" spc="0" normalizeH="0" baseline="0" noProof="0" dirty="0">
                <a:ln>
                  <a:noFill/>
                </a:ln>
                <a:solidFill>
                  <a:prstClr val="black"/>
                </a:solidFill>
                <a:effectLst/>
                <a:uLnTx/>
                <a:uFillTx/>
                <a:latin typeface="Calibri" panose="020F0502020204030204"/>
                <a:ea typeface="+mn-ea"/>
                <a:cs typeface="+mn-cs"/>
              </a:rPr>
              <a:t>Recall:</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when creating socket, must specify </a:t>
            </a:r>
            <a:r>
              <a:rPr kumimoji="0" lang="en-US" sz="3500" b="0" i="1" u="none" strike="noStrike" kern="1200" cap="none" spc="0" normalizeH="0" baseline="0" noProof="0" dirty="0">
                <a:ln>
                  <a:noFill/>
                </a:ln>
                <a:solidFill>
                  <a:srgbClr val="CD0004"/>
                </a:solidFill>
                <a:effectLst/>
                <a:uLnTx/>
                <a:uFillTx/>
                <a:latin typeface="Calibri" panose="020F0502020204030204"/>
                <a:ea typeface="+mn-ea"/>
                <a:cs typeface="+mn-cs"/>
              </a:rPr>
              <a:t>host-local </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port #:</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DatagramSocket</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 mySocket1        = new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DatagramSocket</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a:t>
            </a:r>
            <a:r>
              <a:rPr kumimoji="0" lang="en-US" sz="2400" b="0" i="0" u="none" strike="noStrike" kern="1200" cap="none" spc="0" normalizeH="0" baseline="0" noProof="0" dirty="0">
                <a:ln>
                  <a:noFill/>
                </a:ln>
                <a:solidFill>
                  <a:srgbClr val="CC0000"/>
                </a:solidFill>
                <a:effectLst/>
                <a:uLnTx/>
                <a:uFillTx/>
                <a:latin typeface="Courier" pitchFamily="2" charset="0"/>
                <a:ea typeface="+mn-ea"/>
                <a:cs typeface="+mn-cs"/>
              </a:rPr>
              <a:t>12534</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05">
            <a:extLst>
              <a:ext uri="{FF2B5EF4-FFF2-40B4-BE49-F238E27FC236}">
                <a16:creationId xmlns:a16="http://schemas.microsoft.com/office/drawing/2014/main" id="{86EE0BD4-F2E4-AA4C-ABE7-69DA3D493545}"/>
              </a:ext>
            </a:extLst>
          </p:cNvPr>
          <p:cNvSpPr txBox="1">
            <a:spLocks noChangeArrowheads="1"/>
          </p:cNvSpPr>
          <p:nvPr/>
        </p:nvSpPr>
        <p:spPr>
          <a:xfrm>
            <a:off x="6774662" y="1514612"/>
            <a:ext cx="4894407" cy="2368550"/>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receiving host receives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UDP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 destination port # in 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directs UDP segment to socket with that port #</a:t>
            </a:r>
          </a:p>
        </p:txBody>
      </p:sp>
      <p:sp>
        <p:nvSpPr>
          <p:cNvPr id="20" name="Rectangle 108">
            <a:extLst>
              <a:ext uri="{FF2B5EF4-FFF2-40B4-BE49-F238E27FC236}">
                <a16:creationId xmlns:a16="http://schemas.microsoft.com/office/drawing/2014/main" id="{D64D1D76-B139-F94A-A00F-C768B6656938}"/>
              </a:ext>
            </a:extLst>
          </p:cNvPr>
          <p:cNvSpPr>
            <a:spLocks noChangeArrowheads="1"/>
          </p:cNvSpPr>
          <p:nvPr/>
        </p:nvSpPr>
        <p:spPr bwMode="auto">
          <a:xfrm>
            <a:off x="883807" y="3328506"/>
            <a:ext cx="5227637" cy="27518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7663" marR="0" lvl="0" indent="-290513"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when creating datagram to send into UDP socket, must specify</a:t>
            </a:r>
          </a:p>
          <a:p>
            <a:pPr marL="858838" marR="0" lvl="1" indent="-239713"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destination IP address</a:t>
            </a:r>
          </a:p>
          <a:p>
            <a:pPr marL="858838" marR="0" lvl="1" indent="-239713"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destination port #</a:t>
            </a:r>
          </a:p>
        </p:txBody>
      </p:sp>
      <p:sp>
        <p:nvSpPr>
          <p:cNvPr id="21" name="Rectangle 111">
            <a:extLst>
              <a:ext uri="{FF2B5EF4-FFF2-40B4-BE49-F238E27FC236}">
                <a16:creationId xmlns:a16="http://schemas.microsoft.com/office/drawing/2014/main" id="{1D23ED05-24C1-E24F-9A5D-E84D26B5270D}"/>
              </a:ext>
            </a:extLst>
          </p:cNvPr>
          <p:cNvSpPr>
            <a:spLocks noChangeArrowheads="1"/>
          </p:cNvSpPr>
          <p:nvPr/>
        </p:nvSpPr>
        <p:spPr bwMode="auto">
          <a:xfrm>
            <a:off x="6349002" y="4420787"/>
            <a:ext cx="5188153" cy="2336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1" fontAlgn="auto" latinLnBrk="0" hangingPunct="1">
              <a:lnSpc>
                <a:spcPct val="90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IP/UDP datagrams with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same </a:t>
            </a:r>
            <a:r>
              <a:rPr kumimoji="0" lang="en-US" sz="2800" b="0" i="1"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dest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port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but different source IP addresses and/or source port numbers will be directed to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same socket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receiving host</a:t>
            </a:r>
          </a:p>
        </p:txBody>
      </p:sp>
      <p:sp>
        <p:nvSpPr>
          <p:cNvPr id="23" name="AutoShape 113">
            <a:extLst>
              <a:ext uri="{FF2B5EF4-FFF2-40B4-BE49-F238E27FC236}">
                <a16:creationId xmlns:a16="http://schemas.microsoft.com/office/drawing/2014/main" id="{AE0FE900-8538-8F4F-BD27-2C9A09F232E9}"/>
              </a:ext>
            </a:extLst>
          </p:cNvPr>
          <p:cNvSpPr>
            <a:spLocks noChangeArrowheads="1"/>
          </p:cNvSpPr>
          <p:nvPr/>
        </p:nvSpPr>
        <p:spPr bwMode="auto">
          <a:xfrm rot="5400000">
            <a:off x="8662884" y="3896801"/>
            <a:ext cx="560388" cy="311150"/>
          </a:xfrm>
          <a:prstGeom prst="rightArrow">
            <a:avLst>
              <a:gd name="adj1" fmla="val 50000"/>
              <a:gd name="adj2" fmla="val 45026"/>
            </a:avLst>
          </a:prstGeom>
          <a:solidFill>
            <a:srgbClr val="CC0000"/>
          </a:solidFill>
          <a:ln w="952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 name="Oval 3">
            <a:extLst>
              <a:ext uri="{FF2B5EF4-FFF2-40B4-BE49-F238E27FC236}">
                <a16:creationId xmlns:a16="http://schemas.microsoft.com/office/drawing/2014/main" id="{7E32E731-A5B9-B44F-853B-A87FFA65AAE0}"/>
              </a:ext>
            </a:extLst>
          </p:cNvPr>
          <p:cNvSpPr/>
          <p:nvPr/>
        </p:nvSpPr>
        <p:spPr>
          <a:xfrm>
            <a:off x="4202130" y="2887038"/>
            <a:ext cx="1909314" cy="99612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Slide Number Placeholder 2">
            <a:extLst>
              <a:ext uri="{FF2B5EF4-FFF2-40B4-BE49-F238E27FC236}">
                <a16:creationId xmlns:a16="http://schemas.microsoft.com/office/drawing/2014/main" id="{86F80CC4-FDCF-FF42-8BB3-8A9B1A2B5D6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19</a:t>
            </a:fld>
            <a:endParaRPr lang="en-US" dirty="0"/>
          </a:p>
        </p:txBody>
      </p:sp>
    </p:spTree>
    <p:extLst>
      <p:ext uri="{BB962C8B-B14F-4D97-AF65-F5344CB8AC3E}">
        <p14:creationId xmlns:p14="http://schemas.microsoft.com/office/powerpoint/2010/main" val="153893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par>
                                <p:cTn id="13" presetID="9" presetClass="exit" presetSubtype="0" fill="hold" grpId="1"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animBg="1"/>
      <p:bldP spid="4" grpId="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overview</a:t>
            </a:r>
            <a:endParaRPr lang="en-US" sz="4400" dirty="0"/>
          </a:p>
        </p:txBody>
      </p:sp>
      <p:sp>
        <p:nvSpPr>
          <p:cNvPr id="4" name="Content Placeholder 3">
            <a:extLst>
              <a:ext uri="{FF2B5EF4-FFF2-40B4-BE49-F238E27FC236}">
                <a16:creationId xmlns:a16="http://schemas.microsoft.com/office/drawing/2014/main" id="{F6E2ACD2-5E28-0840-A1E8-F9AB901FE8BC}"/>
              </a:ext>
            </a:extLst>
          </p:cNvPr>
          <p:cNvSpPr>
            <a:spLocks noGrp="1"/>
          </p:cNvSpPr>
          <p:nvPr>
            <p:ph sz="half" idx="1"/>
          </p:nvPr>
        </p:nvSpPr>
        <p:spPr>
          <a:xfrm>
            <a:off x="781763" y="1253331"/>
            <a:ext cx="4842088" cy="4351338"/>
          </a:xfrm>
        </p:spPr>
        <p:txBody>
          <a:bodyPr>
            <a:noAutofit/>
          </a:bodyPr>
          <a:lstStyle/>
          <a:p>
            <a:pPr marL="11113" indent="0">
              <a:buNone/>
            </a:pPr>
            <a:r>
              <a:rPr lang="en-US" altLang="en-US" sz="3200" i="1" dirty="0">
                <a:solidFill>
                  <a:srgbClr val="CC0000"/>
                </a:solidFill>
                <a:latin typeface="Calibri" panose="020F0502020204030204" pitchFamily="34" charset="0"/>
                <a:cs typeface="Calibri" panose="020F0502020204030204" pitchFamily="34" charset="0"/>
              </a:rPr>
              <a:t>Our goal:</a:t>
            </a:r>
            <a:r>
              <a:rPr lang="en-US" altLang="en-US" sz="3200" i="1" dirty="0">
                <a:latin typeface="Calibri" panose="020F0502020204030204" pitchFamily="34" charset="0"/>
                <a:cs typeface="Calibri" panose="020F0502020204030204" pitchFamily="34" charset="0"/>
              </a:rPr>
              <a:t> </a:t>
            </a:r>
          </a:p>
          <a:p>
            <a:pPr marL="400050" indent="-285750">
              <a:buFont typeface="Wingdings" charset="2"/>
              <a:buChar char="§"/>
              <a:defRPr/>
            </a:pPr>
            <a:r>
              <a:rPr lang="en-US" sz="3200" dirty="0"/>
              <a:t>understand principles behind transport layer services:</a:t>
            </a:r>
          </a:p>
          <a:p>
            <a:pPr lvl="1">
              <a:buFont typeface="Arial"/>
              <a:buChar char="•"/>
              <a:defRPr/>
            </a:pPr>
            <a:r>
              <a:rPr lang="en-US" sz="2800" dirty="0"/>
              <a:t>multiplexing, demultiplexing</a:t>
            </a:r>
          </a:p>
          <a:p>
            <a:pPr lvl="1">
              <a:buFont typeface="Arial"/>
              <a:buChar char="•"/>
              <a:defRPr/>
            </a:pPr>
            <a:r>
              <a:rPr lang="en-US" sz="2800" dirty="0"/>
              <a:t>reliable data transfer</a:t>
            </a:r>
          </a:p>
          <a:p>
            <a:pPr lvl="1">
              <a:buFont typeface="Arial"/>
              <a:buChar char="•"/>
              <a:defRPr/>
            </a:pPr>
            <a:r>
              <a:rPr lang="en-US" sz="2800" dirty="0"/>
              <a:t>flow control</a:t>
            </a:r>
          </a:p>
          <a:p>
            <a:pPr lvl="1">
              <a:buFont typeface="Arial"/>
              <a:buChar char="•"/>
              <a:defRPr/>
            </a:pPr>
            <a:r>
              <a:rPr lang="en-US" sz="2800" dirty="0"/>
              <a:t>congestion control</a:t>
            </a:r>
            <a:endParaRPr lang="en-US" sz="3200" dirty="0"/>
          </a:p>
          <a:p>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68416" y="1815962"/>
            <a:ext cx="5994400" cy="4799013"/>
          </a:xfrm>
        </p:spPr>
        <p:txBody>
          <a:bodyPr>
            <a:normAutofit/>
          </a:bodyPr>
          <a:lstStyle/>
          <a:p>
            <a:pPr marL="457200" indent="-285750">
              <a:buFont typeface="Wingdings" charset="2"/>
              <a:buChar char="§"/>
              <a:defRPr/>
            </a:pPr>
            <a:r>
              <a:rPr lang="en-US" sz="3200" dirty="0"/>
              <a:t>learn about Internet transport layer protocols:</a:t>
            </a:r>
          </a:p>
          <a:p>
            <a:pPr lvl="1">
              <a:buFont typeface="Arial"/>
              <a:buChar char="•"/>
              <a:defRPr/>
            </a:pPr>
            <a:r>
              <a:rPr lang="en-US" sz="2800" dirty="0"/>
              <a:t>UDP: connectionless transport</a:t>
            </a:r>
          </a:p>
          <a:p>
            <a:pPr lvl="1">
              <a:buFont typeface="Arial"/>
              <a:buChar char="•"/>
              <a:defRPr/>
            </a:pPr>
            <a:r>
              <a:rPr lang="en-US" sz="2800" dirty="0"/>
              <a:t>TCP: connection-oriented reliable transport</a:t>
            </a:r>
          </a:p>
          <a:p>
            <a:pPr lvl="1">
              <a:buFont typeface="Arial"/>
              <a:buChar char="•"/>
              <a:defRPr/>
            </a:pPr>
            <a:r>
              <a:rPr lang="en-US" sz="2800" dirty="0"/>
              <a:t>TCP congestion control</a:t>
            </a:r>
            <a:endParaRPr lang="en-US" dirty="0"/>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11084F46-D79C-3048-9B21-CEBC66650819}"/>
              </a:ext>
            </a:extLst>
          </p:cNvPr>
          <p:cNvSpPr>
            <a:spLocks noGrp="1"/>
          </p:cNvSpPr>
          <p:nvPr>
            <p:ph type="sldNum" sz="quarter" idx="4"/>
          </p:nvPr>
        </p:nvSpPr>
        <p:spPr>
          <a:xfrm>
            <a:off x="9219616" y="6454664"/>
            <a:ext cx="2743200" cy="365125"/>
          </a:xfrm>
        </p:spPr>
        <p:txBody>
          <a:bodyPr/>
          <a:lstStyle/>
          <a:p>
            <a:r>
              <a:rPr lang="en-US" dirty="0"/>
              <a:t>Transport Layer: 3-</a:t>
            </a:r>
            <a:fld id="{C4204591-24BD-A542-B9D5-F8D8A88D2FEE}" type="slidenum">
              <a:rPr lang="en-US" smtClean="0"/>
              <a:pPr/>
              <a:t>2</a:t>
            </a:fld>
            <a:endParaRPr lang="en-US" dirty="0"/>
          </a:p>
        </p:txBody>
      </p:sp>
    </p:spTree>
    <p:extLst>
      <p:ext uri="{BB962C8B-B14F-4D97-AF65-F5344CB8AC3E}">
        <p14:creationId xmlns:p14="http://schemas.microsoft.com/office/powerpoint/2010/main" val="4215190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Connectionless demultiplexing: an example</a:t>
            </a:r>
          </a:p>
        </p:txBody>
      </p:sp>
      <p:sp>
        <p:nvSpPr>
          <p:cNvPr id="138" name="Rectangle 44">
            <a:extLst>
              <a:ext uri="{FF2B5EF4-FFF2-40B4-BE49-F238E27FC236}">
                <a16:creationId xmlns:a16="http://schemas.microsoft.com/office/drawing/2014/main" id="{E4FB09F6-4D90-9944-956D-25B59CB77E40}"/>
              </a:ext>
            </a:extLst>
          </p:cNvPr>
          <p:cNvSpPr txBox="1">
            <a:spLocks noChangeArrowheads="1"/>
          </p:cNvSpPr>
          <p:nvPr/>
        </p:nvSpPr>
        <p:spPr bwMode="auto">
          <a:xfrm>
            <a:off x="4598987" y="1387147"/>
            <a:ext cx="4217987" cy="725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32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a:t>
            </a: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serverSocket</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 new </a:t>
            </a: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DatagramSocket</a:t>
            </a:r>
            <a:endPar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endParaRPr>
          </a:p>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a:t>
            </a:r>
            <a:r>
              <a:rPr kumimoji="0" lang="en-US" sz="2000" b="1" i="0" u="none" strike="noStrike" kern="0" cap="none" spc="0" normalizeH="0" baseline="0" noProof="0" dirty="0">
                <a:ln>
                  <a:noFill/>
                </a:ln>
                <a:solidFill>
                  <a:srgbClr val="CC0000"/>
                </a:solidFill>
                <a:effectLst/>
                <a:uLnTx/>
                <a:uFillTx/>
                <a:latin typeface="Courier New" charset="0"/>
                <a:ea typeface="ＭＳ Ｐゴシック" charset="0"/>
                <a:cs typeface="+mn-cs"/>
              </a:rPr>
              <a:t>6428</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a:t>
            </a:r>
          </a:p>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40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sp>
        <p:nvSpPr>
          <p:cNvPr id="139" name="Freeform 89">
            <a:extLst>
              <a:ext uri="{FF2B5EF4-FFF2-40B4-BE49-F238E27FC236}">
                <a16:creationId xmlns:a16="http://schemas.microsoft.com/office/drawing/2014/main" id="{28FDDD2F-FD14-B643-A369-43EE4030BEDB}"/>
              </a:ext>
            </a:extLst>
          </p:cNvPr>
          <p:cNvSpPr>
            <a:spLocks/>
          </p:cNvSpPr>
          <p:nvPr/>
        </p:nvSpPr>
        <p:spPr bwMode="auto">
          <a:xfrm>
            <a:off x="4799806" y="250291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97">
            <a:extLst>
              <a:ext uri="{FF2B5EF4-FFF2-40B4-BE49-F238E27FC236}">
                <a16:creationId xmlns:a16="http://schemas.microsoft.com/office/drawing/2014/main" id="{64DF8D3E-75B9-8F40-BCD6-78530C047B4F}"/>
              </a:ext>
            </a:extLst>
          </p:cNvPr>
          <p:cNvSpPr>
            <a:spLocks/>
          </p:cNvSpPr>
          <p:nvPr/>
        </p:nvSpPr>
        <p:spPr bwMode="auto">
          <a:xfrm>
            <a:off x="2015331" y="2807714"/>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Rectangle 23">
            <a:extLst>
              <a:ext uri="{FF2B5EF4-FFF2-40B4-BE49-F238E27FC236}">
                <a16:creationId xmlns:a16="http://schemas.microsoft.com/office/drawing/2014/main" id="{17E6F561-D2E2-784F-818C-D83319DE8316}"/>
              </a:ext>
            </a:extLst>
          </p:cNvPr>
          <p:cNvSpPr>
            <a:spLocks noChangeArrowheads="1"/>
          </p:cNvSpPr>
          <p:nvPr/>
        </p:nvSpPr>
        <p:spPr bwMode="auto">
          <a:xfrm>
            <a:off x="2520156" y="2774376"/>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2" name="Rectangle 24">
            <a:extLst>
              <a:ext uri="{FF2B5EF4-FFF2-40B4-BE49-F238E27FC236}">
                <a16:creationId xmlns:a16="http://schemas.microsoft.com/office/drawing/2014/main" id="{F331F96E-BFA3-B949-B96F-DCA5E9AF3F44}"/>
              </a:ext>
            </a:extLst>
          </p:cNvPr>
          <p:cNvSpPr>
            <a:spLocks noChangeArrowheads="1"/>
          </p:cNvSpPr>
          <p:nvPr/>
        </p:nvSpPr>
        <p:spPr bwMode="auto">
          <a:xfrm>
            <a:off x="2482056" y="2828351"/>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 name="Line 25">
            <a:extLst>
              <a:ext uri="{FF2B5EF4-FFF2-40B4-BE49-F238E27FC236}">
                <a16:creationId xmlns:a16="http://schemas.microsoft.com/office/drawing/2014/main" id="{2EFF90D8-8133-E042-BB15-B540A8DAEE38}"/>
              </a:ext>
            </a:extLst>
          </p:cNvPr>
          <p:cNvSpPr>
            <a:spLocks noChangeShapeType="1"/>
          </p:cNvSpPr>
          <p:nvPr/>
        </p:nvSpPr>
        <p:spPr bwMode="auto">
          <a:xfrm>
            <a:off x="2491581" y="358876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Text Box 26">
            <a:extLst>
              <a:ext uri="{FF2B5EF4-FFF2-40B4-BE49-F238E27FC236}">
                <a16:creationId xmlns:a16="http://schemas.microsoft.com/office/drawing/2014/main" id="{53A1C5C8-02A4-B440-B555-BBEB69595759}"/>
              </a:ext>
            </a:extLst>
          </p:cNvPr>
          <p:cNvSpPr txBox="1">
            <a:spLocks noChangeArrowheads="1"/>
          </p:cNvSpPr>
          <p:nvPr/>
        </p:nvSpPr>
        <p:spPr bwMode="auto">
          <a:xfrm>
            <a:off x="2448718" y="357130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5" name="Line 27">
            <a:extLst>
              <a:ext uri="{FF2B5EF4-FFF2-40B4-BE49-F238E27FC236}">
                <a16:creationId xmlns:a16="http://schemas.microsoft.com/office/drawing/2014/main" id="{E1E8AAE6-A7CD-924F-8779-9257D875BE82}"/>
              </a:ext>
            </a:extLst>
          </p:cNvPr>
          <p:cNvSpPr>
            <a:spLocks noChangeShapeType="1"/>
          </p:cNvSpPr>
          <p:nvPr/>
        </p:nvSpPr>
        <p:spPr bwMode="auto">
          <a:xfrm>
            <a:off x="2499518" y="390943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6" name="Line 28">
            <a:extLst>
              <a:ext uri="{FF2B5EF4-FFF2-40B4-BE49-F238E27FC236}">
                <a16:creationId xmlns:a16="http://schemas.microsoft.com/office/drawing/2014/main" id="{CA7EEA54-B56E-2B48-9F82-BCDEC7D39BF8}"/>
              </a:ext>
            </a:extLst>
          </p:cNvPr>
          <p:cNvSpPr>
            <a:spLocks noChangeShapeType="1"/>
          </p:cNvSpPr>
          <p:nvPr/>
        </p:nvSpPr>
        <p:spPr bwMode="auto">
          <a:xfrm>
            <a:off x="2485231" y="421900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Line 29">
            <a:extLst>
              <a:ext uri="{FF2B5EF4-FFF2-40B4-BE49-F238E27FC236}">
                <a16:creationId xmlns:a16="http://schemas.microsoft.com/office/drawing/2014/main" id="{73328B79-CBD4-B041-B159-E3286EADBC62}"/>
              </a:ext>
            </a:extLst>
          </p:cNvPr>
          <p:cNvSpPr>
            <a:spLocks noChangeShapeType="1"/>
          </p:cNvSpPr>
          <p:nvPr/>
        </p:nvSpPr>
        <p:spPr bwMode="auto">
          <a:xfrm>
            <a:off x="2485231" y="450475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3062900D-4135-244C-9B1F-EE7CC03B0254}"/>
              </a:ext>
            </a:extLst>
          </p:cNvPr>
          <p:cNvSpPr txBox="1">
            <a:spLocks noChangeArrowheads="1"/>
          </p:cNvSpPr>
          <p:nvPr/>
        </p:nvSpPr>
        <p:spPr bwMode="auto">
          <a:xfrm>
            <a:off x="2483643" y="281882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49" name="Text Box 26">
            <a:extLst>
              <a:ext uri="{FF2B5EF4-FFF2-40B4-BE49-F238E27FC236}">
                <a16:creationId xmlns:a16="http://schemas.microsoft.com/office/drawing/2014/main" id="{F09CC3DB-2FE1-524D-8CDC-16023843D213}"/>
              </a:ext>
            </a:extLst>
          </p:cNvPr>
          <p:cNvSpPr txBox="1">
            <a:spLocks noChangeArrowheads="1"/>
          </p:cNvSpPr>
          <p:nvPr/>
        </p:nvSpPr>
        <p:spPr bwMode="auto">
          <a:xfrm>
            <a:off x="2439193" y="447617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0" name="Text Box 26">
            <a:extLst>
              <a:ext uri="{FF2B5EF4-FFF2-40B4-BE49-F238E27FC236}">
                <a16:creationId xmlns:a16="http://schemas.microsoft.com/office/drawing/2014/main" id="{11BEC4C2-90AF-3642-B6AA-A63B2A81DFAF}"/>
              </a:ext>
            </a:extLst>
          </p:cNvPr>
          <p:cNvSpPr txBox="1">
            <a:spLocks noChangeArrowheads="1"/>
          </p:cNvSpPr>
          <p:nvPr/>
        </p:nvSpPr>
        <p:spPr bwMode="auto">
          <a:xfrm>
            <a:off x="2458243" y="419042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1" name="Text Box 26">
            <a:extLst>
              <a:ext uri="{FF2B5EF4-FFF2-40B4-BE49-F238E27FC236}">
                <a16:creationId xmlns:a16="http://schemas.microsoft.com/office/drawing/2014/main" id="{0727B177-EE8F-9E43-B808-DF3EFBDC0328}"/>
              </a:ext>
            </a:extLst>
          </p:cNvPr>
          <p:cNvSpPr txBox="1">
            <a:spLocks noChangeArrowheads="1"/>
          </p:cNvSpPr>
          <p:nvPr/>
        </p:nvSpPr>
        <p:spPr bwMode="auto">
          <a:xfrm>
            <a:off x="2448718" y="389515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2" name="Oval 110">
            <a:extLst>
              <a:ext uri="{FF2B5EF4-FFF2-40B4-BE49-F238E27FC236}">
                <a16:creationId xmlns:a16="http://schemas.microsoft.com/office/drawing/2014/main" id="{4FA9CEB5-639E-E640-8612-6A0B009F2759}"/>
              </a:ext>
            </a:extLst>
          </p:cNvPr>
          <p:cNvSpPr>
            <a:spLocks noChangeArrowheads="1"/>
          </p:cNvSpPr>
          <p:nvPr/>
        </p:nvSpPr>
        <p:spPr bwMode="auto">
          <a:xfrm>
            <a:off x="2818606" y="3104576"/>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P3</a:t>
            </a:r>
          </a:p>
        </p:txBody>
      </p:sp>
      <p:grpSp>
        <p:nvGrpSpPr>
          <p:cNvPr id="153" name="Group 111">
            <a:extLst>
              <a:ext uri="{FF2B5EF4-FFF2-40B4-BE49-F238E27FC236}">
                <a16:creationId xmlns:a16="http://schemas.microsoft.com/office/drawing/2014/main" id="{2D14C00E-16C9-D747-9CCE-229E757B8227}"/>
              </a:ext>
            </a:extLst>
          </p:cNvPr>
          <p:cNvGrpSpPr>
            <a:grpSpLocks/>
          </p:cNvGrpSpPr>
          <p:nvPr/>
        </p:nvGrpSpPr>
        <p:grpSpPr bwMode="auto">
          <a:xfrm>
            <a:off x="2786856" y="3428426"/>
            <a:ext cx="620712" cy="228600"/>
            <a:chOff x="1287" y="2524"/>
            <a:chExt cx="260" cy="100"/>
          </a:xfrm>
        </p:grpSpPr>
        <p:sp>
          <p:nvSpPr>
            <p:cNvPr id="154" name="Rectangle 112">
              <a:extLst>
                <a:ext uri="{FF2B5EF4-FFF2-40B4-BE49-F238E27FC236}">
                  <a16:creationId xmlns:a16="http://schemas.microsoft.com/office/drawing/2014/main" id="{3540F8E1-1FDC-E24A-98FB-7869060F66B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13">
              <a:extLst>
                <a:ext uri="{FF2B5EF4-FFF2-40B4-BE49-F238E27FC236}">
                  <a16:creationId xmlns:a16="http://schemas.microsoft.com/office/drawing/2014/main" id="{054ED091-B9B7-3540-A7FD-87F3C3C14D7F}"/>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Rectangle 114">
              <a:extLst>
                <a:ext uri="{FF2B5EF4-FFF2-40B4-BE49-F238E27FC236}">
                  <a16:creationId xmlns:a16="http://schemas.microsoft.com/office/drawing/2014/main" id="{380957E5-07F4-134E-B56E-1EC9D1C841A1}"/>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7" name="Rectangle 115">
              <a:extLst>
                <a:ext uri="{FF2B5EF4-FFF2-40B4-BE49-F238E27FC236}">
                  <a16:creationId xmlns:a16="http://schemas.microsoft.com/office/drawing/2014/main" id="{35B79E71-94E3-544D-ADB2-B31B6EA8EC3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58" name="Rectangle 23">
            <a:extLst>
              <a:ext uri="{FF2B5EF4-FFF2-40B4-BE49-F238E27FC236}">
                <a16:creationId xmlns:a16="http://schemas.microsoft.com/office/drawing/2014/main" id="{4CF23822-9D9B-0E42-93CC-6BA8EA8935C9}"/>
              </a:ext>
            </a:extLst>
          </p:cNvPr>
          <p:cNvSpPr>
            <a:spLocks noChangeArrowheads="1"/>
          </p:cNvSpPr>
          <p:nvPr/>
        </p:nvSpPr>
        <p:spPr bwMode="auto">
          <a:xfrm>
            <a:off x="5347493" y="254101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Rectangle 24">
            <a:extLst>
              <a:ext uri="{FF2B5EF4-FFF2-40B4-BE49-F238E27FC236}">
                <a16:creationId xmlns:a16="http://schemas.microsoft.com/office/drawing/2014/main" id="{043A00F1-55AA-3943-A4DB-B6F911EC93DC}"/>
              </a:ext>
            </a:extLst>
          </p:cNvPr>
          <p:cNvSpPr>
            <a:spLocks noChangeArrowheads="1"/>
          </p:cNvSpPr>
          <p:nvPr/>
        </p:nvSpPr>
        <p:spPr bwMode="auto">
          <a:xfrm>
            <a:off x="5312568" y="2594989"/>
            <a:ext cx="147320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0" name="Line 25">
            <a:extLst>
              <a:ext uri="{FF2B5EF4-FFF2-40B4-BE49-F238E27FC236}">
                <a16:creationId xmlns:a16="http://schemas.microsoft.com/office/drawing/2014/main" id="{97882FBC-8DAC-564D-B4C8-8B618C94ED21}"/>
              </a:ext>
            </a:extLst>
          </p:cNvPr>
          <p:cNvSpPr>
            <a:spLocks noChangeShapeType="1"/>
          </p:cNvSpPr>
          <p:nvPr/>
        </p:nvSpPr>
        <p:spPr bwMode="auto">
          <a:xfrm>
            <a:off x="5318918" y="3364926"/>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26">
            <a:extLst>
              <a:ext uri="{FF2B5EF4-FFF2-40B4-BE49-F238E27FC236}">
                <a16:creationId xmlns:a16="http://schemas.microsoft.com/office/drawing/2014/main" id="{6533FADA-08A6-274F-99DA-B76CD13186B6}"/>
              </a:ext>
            </a:extLst>
          </p:cNvPr>
          <p:cNvSpPr txBox="1">
            <a:spLocks noChangeArrowheads="1"/>
          </p:cNvSpPr>
          <p:nvPr/>
        </p:nvSpPr>
        <p:spPr bwMode="auto">
          <a:xfrm>
            <a:off x="5390356" y="334746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62" name="Line 27">
            <a:extLst>
              <a:ext uri="{FF2B5EF4-FFF2-40B4-BE49-F238E27FC236}">
                <a16:creationId xmlns:a16="http://schemas.microsoft.com/office/drawing/2014/main" id="{59739078-AC3B-BB43-A01C-5156C6AC1069}"/>
              </a:ext>
            </a:extLst>
          </p:cNvPr>
          <p:cNvSpPr>
            <a:spLocks noChangeShapeType="1"/>
          </p:cNvSpPr>
          <p:nvPr/>
        </p:nvSpPr>
        <p:spPr bwMode="auto">
          <a:xfrm>
            <a:off x="5320506" y="368242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3" name="Text Box 26">
            <a:extLst>
              <a:ext uri="{FF2B5EF4-FFF2-40B4-BE49-F238E27FC236}">
                <a16:creationId xmlns:a16="http://schemas.microsoft.com/office/drawing/2014/main" id="{78720604-E3E1-AA4C-8564-8B884DC18870}"/>
              </a:ext>
            </a:extLst>
          </p:cNvPr>
          <p:cNvSpPr txBox="1">
            <a:spLocks noChangeArrowheads="1"/>
          </p:cNvSpPr>
          <p:nvPr/>
        </p:nvSpPr>
        <p:spPr bwMode="auto">
          <a:xfrm>
            <a:off x="5387181" y="256165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64" name="Text Box 26">
            <a:extLst>
              <a:ext uri="{FF2B5EF4-FFF2-40B4-BE49-F238E27FC236}">
                <a16:creationId xmlns:a16="http://schemas.microsoft.com/office/drawing/2014/main" id="{0FE55F8B-E56B-8B4C-8A35-D5894CB5AA54}"/>
              </a:ext>
            </a:extLst>
          </p:cNvPr>
          <p:cNvSpPr txBox="1">
            <a:spLocks noChangeArrowheads="1"/>
          </p:cNvSpPr>
          <p:nvPr/>
        </p:nvSpPr>
        <p:spPr bwMode="auto">
          <a:xfrm>
            <a:off x="5384006" y="42523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65" name="Text Box 26">
            <a:extLst>
              <a:ext uri="{FF2B5EF4-FFF2-40B4-BE49-F238E27FC236}">
                <a16:creationId xmlns:a16="http://schemas.microsoft.com/office/drawing/2014/main" id="{3CBEC5FD-FC48-0B44-A978-2775A463A9BB}"/>
              </a:ext>
            </a:extLst>
          </p:cNvPr>
          <p:cNvSpPr txBox="1">
            <a:spLocks noChangeArrowheads="1"/>
          </p:cNvSpPr>
          <p:nvPr/>
        </p:nvSpPr>
        <p:spPr bwMode="auto">
          <a:xfrm>
            <a:off x="5384006" y="39665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66" name="Text Box 26">
            <a:extLst>
              <a:ext uri="{FF2B5EF4-FFF2-40B4-BE49-F238E27FC236}">
                <a16:creationId xmlns:a16="http://schemas.microsoft.com/office/drawing/2014/main" id="{36939330-E1D8-DD43-8326-8E30CD151A67}"/>
              </a:ext>
            </a:extLst>
          </p:cNvPr>
          <p:cNvSpPr txBox="1">
            <a:spLocks noChangeArrowheads="1"/>
          </p:cNvSpPr>
          <p:nvPr/>
        </p:nvSpPr>
        <p:spPr bwMode="auto">
          <a:xfrm>
            <a:off x="5384006" y="36681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67" name="Line 27">
            <a:extLst>
              <a:ext uri="{FF2B5EF4-FFF2-40B4-BE49-F238E27FC236}">
                <a16:creationId xmlns:a16="http://schemas.microsoft.com/office/drawing/2014/main" id="{8F676BB3-CB93-FC44-95E3-71A593E11393}"/>
              </a:ext>
            </a:extLst>
          </p:cNvPr>
          <p:cNvSpPr>
            <a:spLocks noChangeShapeType="1"/>
          </p:cNvSpPr>
          <p:nvPr/>
        </p:nvSpPr>
        <p:spPr bwMode="auto">
          <a:xfrm>
            <a:off x="5317331" y="399357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Line 27">
            <a:extLst>
              <a:ext uri="{FF2B5EF4-FFF2-40B4-BE49-F238E27FC236}">
                <a16:creationId xmlns:a16="http://schemas.microsoft.com/office/drawing/2014/main" id="{3257C166-E64A-3645-B552-FD16B4D71AEB}"/>
              </a:ext>
            </a:extLst>
          </p:cNvPr>
          <p:cNvSpPr>
            <a:spLocks noChangeShapeType="1"/>
          </p:cNvSpPr>
          <p:nvPr/>
        </p:nvSpPr>
        <p:spPr bwMode="auto">
          <a:xfrm>
            <a:off x="5314156" y="429202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9" name="Oval 128">
            <a:extLst>
              <a:ext uri="{FF2B5EF4-FFF2-40B4-BE49-F238E27FC236}">
                <a16:creationId xmlns:a16="http://schemas.microsoft.com/office/drawing/2014/main" id="{65AB5E7C-E09E-3141-92D4-FB563873BAA1}"/>
              </a:ext>
            </a:extLst>
          </p:cNvPr>
          <p:cNvSpPr>
            <a:spLocks noChangeArrowheads="1"/>
          </p:cNvSpPr>
          <p:nvPr/>
        </p:nvSpPr>
        <p:spPr bwMode="auto">
          <a:xfrm>
            <a:off x="5731668" y="2901376"/>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P1</a:t>
            </a:r>
          </a:p>
        </p:txBody>
      </p:sp>
      <p:grpSp>
        <p:nvGrpSpPr>
          <p:cNvPr id="170" name="Group 134">
            <a:extLst>
              <a:ext uri="{FF2B5EF4-FFF2-40B4-BE49-F238E27FC236}">
                <a16:creationId xmlns:a16="http://schemas.microsoft.com/office/drawing/2014/main" id="{00BF5763-3E40-E147-ACE8-5ED526226DDB}"/>
              </a:ext>
            </a:extLst>
          </p:cNvPr>
          <p:cNvGrpSpPr>
            <a:grpSpLocks/>
          </p:cNvGrpSpPr>
          <p:nvPr/>
        </p:nvGrpSpPr>
        <p:grpSpPr bwMode="auto">
          <a:xfrm>
            <a:off x="5603081" y="3217289"/>
            <a:ext cx="887412" cy="228600"/>
            <a:chOff x="1383" y="2620"/>
            <a:chExt cx="260" cy="100"/>
          </a:xfrm>
        </p:grpSpPr>
        <p:sp>
          <p:nvSpPr>
            <p:cNvPr id="171" name="Rectangle 135">
              <a:extLst>
                <a:ext uri="{FF2B5EF4-FFF2-40B4-BE49-F238E27FC236}">
                  <a16:creationId xmlns:a16="http://schemas.microsoft.com/office/drawing/2014/main" id="{CDC340F8-E46E-7E41-8E35-64383D0A17F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2" name="Rectangle 136">
              <a:extLst>
                <a:ext uri="{FF2B5EF4-FFF2-40B4-BE49-F238E27FC236}">
                  <a16:creationId xmlns:a16="http://schemas.microsoft.com/office/drawing/2014/main" id="{CEB2486C-9B9D-0C40-80F1-0DB2CBB3DFB8}"/>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Rectangle 137">
              <a:extLst>
                <a:ext uri="{FF2B5EF4-FFF2-40B4-BE49-F238E27FC236}">
                  <a16:creationId xmlns:a16="http://schemas.microsoft.com/office/drawing/2014/main" id="{1376AAC2-B46A-1E4A-9BBE-A4B572F451E5}"/>
                </a:ext>
              </a:extLst>
            </p:cNvPr>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4" name="Rectangle 138">
              <a:extLst>
                <a:ext uri="{FF2B5EF4-FFF2-40B4-BE49-F238E27FC236}">
                  <a16:creationId xmlns:a16="http://schemas.microsoft.com/office/drawing/2014/main" id="{D0F29441-9D82-0744-927B-FB9235C641D8}"/>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5" name="Rectangle 23">
            <a:extLst>
              <a:ext uri="{FF2B5EF4-FFF2-40B4-BE49-F238E27FC236}">
                <a16:creationId xmlns:a16="http://schemas.microsoft.com/office/drawing/2014/main" id="{5DBC5F7E-FBFE-9545-9C61-2B1EE876BE58}"/>
              </a:ext>
            </a:extLst>
          </p:cNvPr>
          <p:cNvSpPr>
            <a:spLocks noChangeArrowheads="1"/>
          </p:cNvSpPr>
          <p:nvPr/>
        </p:nvSpPr>
        <p:spPr bwMode="auto">
          <a:xfrm>
            <a:off x="8354218" y="276643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6" name="Rectangle 24">
            <a:extLst>
              <a:ext uri="{FF2B5EF4-FFF2-40B4-BE49-F238E27FC236}">
                <a16:creationId xmlns:a16="http://schemas.microsoft.com/office/drawing/2014/main" id="{7B52E473-BC4F-2546-8F23-4292A3FB8917}"/>
              </a:ext>
            </a:extLst>
          </p:cNvPr>
          <p:cNvSpPr>
            <a:spLocks noChangeArrowheads="1"/>
          </p:cNvSpPr>
          <p:nvPr/>
        </p:nvSpPr>
        <p:spPr bwMode="auto">
          <a:xfrm>
            <a:off x="8316118" y="2820414"/>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7" name="Line 25">
            <a:extLst>
              <a:ext uri="{FF2B5EF4-FFF2-40B4-BE49-F238E27FC236}">
                <a16:creationId xmlns:a16="http://schemas.microsoft.com/office/drawing/2014/main" id="{803956DE-2FA5-4140-9507-22E455660033}"/>
              </a:ext>
            </a:extLst>
          </p:cNvPr>
          <p:cNvSpPr>
            <a:spLocks noChangeShapeType="1"/>
          </p:cNvSpPr>
          <p:nvPr/>
        </p:nvSpPr>
        <p:spPr bwMode="auto">
          <a:xfrm>
            <a:off x="8325643" y="3580826"/>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Text Box 26">
            <a:extLst>
              <a:ext uri="{FF2B5EF4-FFF2-40B4-BE49-F238E27FC236}">
                <a16:creationId xmlns:a16="http://schemas.microsoft.com/office/drawing/2014/main" id="{47E3A0E5-1B3A-834F-8B2A-507EC67A3628}"/>
              </a:ext>
            </a:extLst>
          </p:cNvPr>
          <p:cNvSpPr txBox="1">
            <a:spLocks noChangeArrowheads="1"/>
          </p:cNvSpPr>
          <p:nvPr/>
        </p:nvSpPr>
        <p:spPr bwMode="auto">
          <a:xfrm>
            <a:off x="8282781" y="356336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9" name="Line 27">
            <a:extLst>
              <a:ext uri="{FF2B5EF4-FFF2-40B4-BE49-F238E27FC236}">
                <a16:creationId xmlns:a16="http://schemas.microsoft.com/office/drawing/2014/main" id="{24C8311A-F267-2B40-8506-DF30931D127F}"/>
              </a:ext>
            </a:extLst>
          </p:cNvPr>
          <p:cNvSpPr>
            <a:spLocks noChangeShapeType="1"/>
          </p:cNvSpPr>
          <p:nvPr/>
        </p:nvSpPr>
        <p:spPr bwMode="auto">
          <a:xfrm>
            <a:off x="8333581" y="390150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28">
            <a:extLst>
              <a:ext uri="{FF2B5EF4-FFF2-40B4-BE49-F238E27FC236}">
                <a16:creationId xmlns:a16="http://schemas.microsoft.com/office/drawing/2014/main" id="{90B576E6-B5C3-E047-92FE-7535DC86865B}"/>
              </a:ext>
            </a:extLst>
          </p:cNvPr>
          <p:cNvSpPr>
            <a:spLocks noChangeShapeType="1"/>
          </p:cNvSpPr>
          <p:nvPr/>
        </p:nvSpPr>
        <p:spPr bwMode="auto">
          <a:xfrm>
            <a:off x="8319293" y="421106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29">
            <a:extLst>
              <a:ext uri="{FF2B5EF4-FFF2-40B4-BE49-F238E27FC236}">
                <a16:creationId xmlns:a16="http://schemas.microsoft.com/office/drawing/2014/main" id="{DE510BC2-1C0A-3D45-B7F0-09B9A2AFDE5D}"/>
              </a:ext>
            </a:extLst>
          </p:cNvPr>
          <p:cNvSpPr>
            <a:spLocks noChangeShapeType="1"/>
          </p:cNvSpPr>
          <p:nvPr/>
        </p:nvSpPr>
        <p:spPr bwMode="auto">
          <a:xfrm>
            <a:off x="8319293" y="449681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DDAE1A42-ED4F-654B-87D0-169CF6BB1331}"/>
              </a:ext>
            </a:extLst>
          </p:cNvPr>
          <p:cNvSpPr txBox="1">
            <a:spLocks noChangeArrowheads="1"/>
          </p:cNvSpPr>
          <p:nvPr/>
        </p:nvSpPr>
        <p:spPr bwMode="auto">
          <a:xfrm>
            <a:off x="8317706" y="28108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83" name="Text Box 26">
            <a:extLst>
              <a:ext uri="{FF2B5EF4-FFF2-40B4-BE49-F238E27FC236}">
                <a16:creationId xmlns:a16="http://schemas.microsoft.com/office/drawing/2014/main" id="{7A014FEE-D35D-4D4E-A6F2-B759C9BE8A46}"/>
              </a:ext>
            </a:extLst>
          </p:cNvPr>
          <p:cNvSpPr txBox="1">
            <a:spLocks noChangeArrowheads="1"/>
          </p:cNvSpPr>
          <p:nvPr/>
        </p:nvSpPr>
        <p:spPr bwMode="auto">
          <a:xfrm>
            <a:off x="8273256" y="44682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84" name="Text Box 26">
            <a:extLst>
              <a:ext uri="{FF2B5EF4-FFF2-40B4-BE49-F238E27FC236}">
                <a16:creationId xmlns:a16="http://schemas.microsoft.com/office/drawing/2014/main" id="{7B48DF71-7962-E445-ACB0-EE3318149C71}"/>
              </a:ext>
            </a:extLst>
          </p:cNvPr>
          <p:cNvSpPr txBox="1">
            <a:spLocks noChangeArrowheads="1"/>
          </p:cNvSpPr>
          <p:nvPr/>
        </p:nvSpPr>
        <p:spPr bwMode="auto">
          <a:xfrm>
            <a:off x="8292306" y="41824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5" name="Text Box 26">
            <a:extLst>
              <a:ext uri="{FF2B5EF4-FFF2-40B4-BE49-F238E27FC236}">
                <a16:creationId xmlns:a16="http://schemas.microsoft.com/office/drawing/2014/main" id="{35F89933-4707-5D4A-921A-EC7B51E40D15}"/>
              </a:ext>
            </a:extLst>
          </p:cNvPr>
          <p:cNvSpPr txBox="1">
            <a:spLocks noChangeArrowheads="1"/>
          </p:cNvSpPr>
          <p:nvPr/>
        </p:nvSpPr>
        <p:spPr bwMode="auto">
          <a:xfrm>
            <a:off x="8282781" y="388721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6" name="Oval 153">
            <a:extLst>
              <a:ext uri="{FF2B5EF4-FFF2-40B4-BE49-F238E27FC236}">
                <a16:creationId xmlns:a16="http://schemas.microsoft.com/office/drawing/2014/main" id="{215E7B91-C0B7-B74C-B6E7-B5818A2553F2}"/>
              </a:ext>
            </a:extLst>
          </p:cNvPr>
          <p:cNvSpPr>
            <a:spLocks noChangeArrowheads="1"/>
          </p:cNvSpPr>
          <p:nvPr/>
        </p:nvSpPr>
        <p:spPr bwMode="auto">
          <a:xfrm>
            <a:off x="8652668" y="3118864"/>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P4</a:t>
            </a:r>
          </a:p>
        </p:txBody>
      </p:sp>
      <p:sp>
        <p:nvSpPr>
          <p:cNvPr id="187" name="Freeform 154">
            <a:extLst>
              <a:ext uri="{FF2B5EF4-FFF2-40B4-BE49-F238E27FC236}">
                <a16:creationId xmlns:a16="http://schemas.microsoft.com/office/drawing/2014/main" id="{3380745A-BF26-D24C-8ACE-76BF4A51F666}"/>
              </a:ext>
            </a:extLst>
          </p:cNvPr>
          <p:cNvSpPr>
            <a:spLocks/>
          </p:cNvSpPr>
          <p:nvPr/>
        </p:nvSpPr>
        <p:spPr bwMode="auto">
          <a:xfrm>
            <a:off x="9613106" y="2787076"/>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8" name="Group 156">
            <a:extLst>
              <a:ext uri="{FF2B5EF4-FFF2-40B4-BE49-F238E27FC236}">
                <a16:creationId xmlns:a16="http://schemas.microsoft.com/office/drawing/2014/main" id="{4260C82D-FA4B-EA40-B99D-03E56D50D1BA}"/>
              </a:ext>
            </a:extLst>
          </p:cNvPr>
          <p:cNvGrpSpPr>
            <a:grpSpLocks/>
          </p:cNvGrpSpPr>
          <p:nvPr/>
        </p:nvGrpSpPr>
        <p:grpSpPr bwMode="auto">
          <a:xfrm>
            <a:off x="8646318" y="3450651"/>
            <a:ext cx="620713" cy="204788"/>
            <a:chOff x="1287" y="2524"/>
            <a:chExt cx="260" cy="100"/>
          </a:xfrm>
        </p:grpSpPr>
        <p:sp>
          <p:nvSpPr>
            <p:cNvPr id="189" name="Rectangle 157">
              <a:extLst>
                <a:ext uri="{FF2B5EF4-FFF2-40B4-BE49-F238E27FC236}">
                  <a16:creationId xmlns:a16="http://schemas.microsoft.com/office/drawing/2014/main" id="{3C55969E-575D-4843-85A0-C9288C89A71A}"/>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58">
              <a:extLst>
                <a:ext uri="{FF2B5EF4-FFF2-40B4-BE49-F238E27FC236}">
                  <a16:creationId xmlns:a16="http://schemas.microsoft.com/office/drawing/2014/main" id="{1D81D694-BFCE-CD4C-8B46-411E3E05EFA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1" name="Rectangle 159">
              <a:extLst>
                <a:ext uri="{FF2B5EF4-FFF2-40B4-BE49-F238E27FC236}">
                  <a16:creationId xmlns:a16="http://schemas.microsoft.com/office/drawing/2014/main" id="{1E24AC3B-00C1-CD43-B2CA-0A3FFEF53694}"/>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2" name="Rectangle 160">
              <a:extLst>
                <a:ext uri="{FF2B5EF4-FFF2-40B4-BE49-F238E27FC236}">
                  <a16:creationId xmlns:a16="http://schemas.microsoft.com/office/drawing/2014/main" id="{9B3524D6-8B31-5B45-AE62-56D9DEC06C91}"/>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3" name="Rectangle 173">
            <a:extLst>
              <a:ext uri="{FF2B5EF4-FFF2-40B4-BE49-F238E27FC236}">
                <a16:creationId xmlns:a16="http://schemas.microsoft.com/office/drawing/2014/main" id="{ACF402A0-C6AF-8D4B-9459-C028398F8678}"/>
              </a:ext>
            </a:extLst>
          </p:cNvPr>
          <p:cNvSpPr>
            <a:spLocks noChangeArrowheads="1"/>
          </p:cNvSpPr>
          <p:nvPr/>
        </p:nvSpPr>
        <p:spPr bwMode="auto">
          <a:xfrm>
            <a:off x="7968800" y="2094763"/>
            <a:ext cx="4189623" cy="655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mySocket1 = new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a:ln>
                  <a:noFill/>
                </a:ln>
                <a:solidFill>
                  <a:srgbClr val="CC0000"/>
                </a:solidFill>
                <a:effectLst/>
                <a:uLnTx/>
                <a:uFillTx/>
                <a:latin typeface="Courier New" charset="0"/>
                <a:ea typeface="ＭＳ Ｐゴシック" charset="0"/>
                <a:cs typeface="+mn-cs"/>
              </a:rPr>
              <a:t>5775</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18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94" name="Rectangle 174">
            <a:extLst>
              <a:ext uri="{FF2B5EF4-FFF2-40B4-BE49-F238E27FC236}">
                <a16:creationId xmlns:a16="http://schemas.microsoft.com/office/drawing/2014/main" id="{4C60141B-5E00-944A-9D60-A427659E8698}"/>
              </a:ext>
            </a:extLst>
          </p:cNvPr>
          <p:cNvSpPr>
            <a:spLocks noChangeArrowheads="1"/>
          </p:cNvSpPr>
          <p:nvPr/>
        </p:nvSpPr>
        <p:spPr bwMode="auto">
          <a:xfrm>
            <a:off x="496329" y="2088579"/>
            <a:ext cx="3755375" cy="655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mySocket2 = new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endPar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a:ln>
                  <a:noFill/>
                </a:ln>
                <a:solidFill>
                  <a:srgbClr val="CC0000"/>
                </a:solidFill>
                <a:effectLst/>
                <a:uLnTx/>
                <a:uFillTx/>
                <a:latin typeface="Courier New" charset="0"/>
                <a:ea typeface="ＭＳ Ｐゴシック" charset="0"/>
                <a:cs typeface="+mn-cs"/>
              </a:rPr>
              <a:t>9157</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95" name="Line 177">
            <a:extLst>
              <a:ext uri="{FF2B5EF4-FFF2-40B4-BE49-F238E27FC236}">
                <a16:creationId xmlns:a16="http://schemas.microsoft.com/office/drawing/2014/main" id="{3415A4E4-A8D6-0A45-87D5-0E83D0C0F914}"/>
              </a:ext>
            </a:extLst>
          </p:cNvPr>
          <p:cNvSpPr>
            <a:spLocks noChangeShapeType="1"/>
          </p:cNvSpPr>
          <p:nvPr/>
        </p:nvSpPr>
        <p:spPr bwMode="auto">
          <a:xfrm>
            <a:off x="3023393" y="3531614"/>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6" name="Line 178">
            <a:extLst>
              <a:ext uri="{FF2B5EF4-FFF2-40B4-BE49-F238E27FC236}">
                <a16:creationId xmlns:a16="http://schemas.microsoft.com/office/drawing/2014/main" id="{A9D1D210-F533-114F-8A39-1FAA948B33D4}"/>
              </a:ext>
            </a:extLst>
          </p:cNvPr>
          <p:cNvSpPr>
            <a:spLocks noChangeShapeType="1"/>
          </p:cNvSpPr>
          <p:nvPr/>
        </p:nvSpPr>
        <p:spPr bwMode="auto">
          <a:xfrm>
            <a:off x="5953918" y="3290314"/>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7" name="Line 180">
            <a:extLst>
              <a:ext uri="{FF2B5EF4-FFF2-40B4-BE49-F238E27FC236}">
                <a16:creationId xmlns:a16="http://schemas.microsoft.com/office/drawing/2014/main" id="{6B5344BE-1CCC-B340-996D-3B09BDFBBE3A}"/>
              </a:ext>
            </a:extLst>
          </p:cNvPr>
          <p:cNvSpPr>
            <a:spLocks noChangeShapeType="1"/>
          </p:cNvSpPr>
          <p:nvPr/>
        </p:nvSpPr>
        <p:spPr bwMode="auto">
          <a:xfrm>
            <a:off x="3023393" y="5690614"/>
            <a:ext cx="293687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8" name="Line 181">
            <a:extLst>
              <a:ext uri="{FF2B5EF4-FFF2-40B4-BE49-F238E27FC236}">
                <a16:creationId xmlns:a16="http://schemas.microsoft.com/office/drawing/2014/main" id="{75872309-2BFC-8644-8732-E37B001E22A7}"/>
              </a:ext>
            </a:extLst>
          </p:cNvPr>
          <p:cNvSpPr>
            <a:spLocks noChangeShapeType="1"/>
          </p:cNvSpPr>
          <p:nvPr/>
        </p:nvSpPr>
        <p:spPr bwMode="auto">
          <a:xfrm>
            <a:off x="5830093" y="3303014"/>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9" name="Line 182">
            <a:extLst>
              <a:ext uri="{FF2B5EF4-FFF2-40B4-BE49-F238E27FC236}">
                <a16:creationId xmlns:a16="http://schemas.microsoft.com/office/drawing/2014/main" id="{ED8FED43-69D8-CD40-86EB-26FB24C6EABD}"/>
              </a:ext>
            </a:extLst>
          </p:cNvPr>
          <p:cNvSpPr>
            <a:spLocks noChangeShapeType="1"/>
          </p:cNvSpPr>
          <p:nvPr/>
        </p:nvSpPr>
        <p:spPr bwMode="auto">
          <a:xfrm>
            <a:off x="3131343" y="5531864"/>
            <a:ext cx="274002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0" name="Line 183">
            <a:extLst>
              <a:ext uri="{FF2B5EF4-FFF2-40B4-BE49-F238E27FC236}">
                <a16:creationId xmlns:a16="http://schemas.microsoft.com/office/drawing/2014/main" id="{4E77B951-325F-9646-965F-1E9415527950}"/>
              </a:ext>
            </a:extLst>
          </p:cNvPr>
          <p:cNvSpPr>
            <a:spLocks noChangeShapeType="1"/>
          </p:cNvSpPr>
          <p:nvPr/>
        </p:nvSpPr>
        <p:spPr bwMode="auto">
          <a:xfrm>
            <a:off x="3124993" y="3518914"/>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1" name="Line 184">
            <a:extLst>
              <a:ext uri="{FF2B5EF4-FFF2-40B4-BE49-F238E27FC236}">
                <a16:creationId xmlns:a16="http://schemas.microsoft.com/office/drawing/2014/main" id="{DE96BAA3-92F8-8647-B475-DC04328C350D}"/>
              </a:ext>
            </a:extLst>
          </p:cNvPr>
          <p:cNvSpPr>
            <a:spLocks noChangeShapeType="1"/>
          </p:cNvSpPr>
          <p:nvPr/>
        </p:nvSpPr>
        <p:spPr bwMode="auto">
          <a:xfrm>
            <a:off x="9033668" y="3569714"/>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2" name="Line 185">
            <a:extLst>
              <a:ext uri="{FF2B5EF4-FFF2-40B4-BE49-F238E27FC236}">
                <a16:creationId xmlns:a16="http://schemas.microsoft.com/office/drawing/2014/main" id="{98C53D0E-36E0-9746-B2E0-7A179BBFF854}"/>
              </a:ext>
            </a:extLst>
          </p:cNvPr>
          <p:cNvSpPr>
            <a:spLocks noChangeShapeType="1"/>
          </p:cNvSpPr>
          <p:nvPr/>
        </p:nvSpPr>
        <p:spPr bwMode="auto">
          <a:xfrm>
            <a:off x="8916193" y="3537964"/>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3" name="Line 186">
            <a:extLst>
              <a:ext uri="{FF2B5EF4-FFF2-40B4-BE49-F238E27FC236}">
                <a16:creationId xmlns:a16="http://schemas.microsoft.com/office/drawing/2014/main" id="{5CF7BEF4-FCF9-5245-97E3-9295F72ABEAF}"/>
              </a:ext>
            </a:extLst>
          </p:cNvPr>
          <p:cNvSpPr>
            <a:spLocks noChangeShapeType="1"/>
          </p:cNvSpPr>
          <p:nvPr/>
        </p:nvSpPr>
        <p:spPr bwMode="auto">
          <a:xfrm>
            <a:off x="6096793" y="3309364"/>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4" name="Line 187">
            <a:extLst>
              <a:ext uri="{FF2B5EF4-FFF2-40B4-BE49-F238E27FC236}">
                <a16:creationId xmlns:a16="http://schemas.microsoft.com/office/drawing/2014/main" id="{2FEDDAA8-4D5A-F644-8D9D-D75448B5AB9C}"/>
              </a:ext>
            </a:extLst>
          </p:cNvPr>
          <p:cNvSpPr>
            <a:spLocks noChangeShapeType="1"/>
          </p:cNvSpPr>
          <p:nvPr/>
        </p:nvSpPr>
        <p:spPr bwMode="auto">
          <a:xfrm>
            <a:off x="6230143" y="3322064"/>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5" name="Line 188">
            <a:extLst>
              <a:ext uri="{FF2B5EF4-FFF2-40B4-BE49-F238E27FC236}">
                <a16:creationId xmlns:a16="http://schemas.microsoft.com/office/drawing/2014/main" id="{785832B0-11E2-7D42-892F-39130A9455CB}"/>
              </a:ext>
            </a:extLst>
          </p:cNvPr>
          <p:cNvSpPr>
            <a:spLocks noChangeShapeType="1"/>
          </p:cNvSpPr>
          <p:nvPr/>
        </p:nvSpPr>
        <p:spPr bwMode="auto">
          <a:xfrm>
            <a:off x="6119018" y="5709664"/>
            <a:ext cx="293687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6" name="Line 189">
            <a:extLst>
              <a:ext uri="{FF2B5EF4-FFF2-40B4-BE49-F238E27FC236}">
                <a16:creationId xmlns:a16="http://schemas.microsoft.com/office/drawing/2014/main" id="{CB7F98CB-6143-EE46-9171-A611901AA528}"/>
              </a:ext>
            </a:extLst>
          </p:cNvPr>
          <p:cNvSpPr>
            <a:spLocks noChangeShapeType="1"/>
          </p:cNvSpPr>
          <p:nvPr/>
        </p:nvSpPr>
        <p:spPr bwMode="auto">
          <a:xfrm>
            <a:off x="6204743" y="5541389"/>
            <a:ext cx="274002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07" name="Group 196">
            <a:extLst>
              <a:ext uri="{FF2B5EF4-FFF2-40B4-BE49-F238E27FC236}">
                <a16:creationId xmlns:a16="http://schemas.microsoft.com/office/drawing/2014/main" id="{3B303B9E-D7B6-B44F-B2C6-EAF4FBBE0075}"/>
              </a:ext>
            </a:extLst>
          </p:cNvPr>
          <p:cNvGrpSpPr>
            <a:grpSpLocks/>
          </p:cNvGrpSpPr>
          <p:nvPr/>
        </p:nvGrpSpPr>
        <p:grpSpPr bwMode="auto">
          <a:xfrm>
            <a:off x="2740818" y="5790626"/>
            <a:ext cx="1644650" cy="652463"/>
            <a:chOff x="1318" y="3697"/>
            <a:chExt cx="1036" cy="411"/>
          </a:xfrm>
        </p:grpSpPr>
        <p:sp>
          <p:nvSpPr>
            <p:cNvPr id="208" name="Rectangle 193">
              <a:extLst>
                <a:ext uri="{FF2B5EF4-FFF2-40B4-BE49-F238E27FC236}">
                  <a16:creationId xmlns:a16="http://schemas.microsoft.com/office/drawing/2014/main" id="{5E867730-FF86-E94C-84E9-3C3B7F8650AF}"/>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9" name="Line 194">
              <a:extLst>
                <a:ext uri="{FF2B5EF4-FFF2-40B4-BE49-F238E27FC236}">
                  <a16:creationId xmlns:a16="http://schemas.microsoft.com/office/drawing/2014/main" id="{DCB14944-9918-094E-A124-FFAF2CCC01E8}"/>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Text Box 195">
              <a:extLst>
                <a:ext uri="{FF2B5EF4-FFF2-40B4-BE49-F238E27FC236}">
                  <a16:creationId xmlns:a16="http://schemas.microsoft.com/office/drawing/2014/main" id="{7F105679-9AE1-A34E-A646-23B52D1B8449}"/>
                </a:ext>
              </a:extLst>
            </p:cNvPr>
            <p:cNvSpPr txBox="1">
              <a:spLocks noChangeArrowheads="1"/>
            </p:cNvSpPr>
            <p:nvPr/>
          </p:nvSpPr>
          <p:spPr bwMode="auto">
            <a:xfrm>
              <a:off x="1318" y="3822"/>
              <a:ext cx="994"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6428</a:t>
              </a:r>
            </a:p>
          </p:txBody>
        </p:sp>
      </p:grpSp>
      <p:grpSp>
        <p:nvGrpSpPr>
          <p:cNvPr id="211" name="Group 201">
            <a:extLst>
              <a:ext uri="{FF2B5EF4-FFF2-40B4-BE49-F238E27FC236}">
                <a16:creationId xmlns:a16="http://schemas.microsoft.com/office/drawing/2014/main" id="{C26B3BDC-40D0-554B-BF75-79BA0C664254}"/>
              </a:ext>
            </a:extLst>
          </p:cNvPr>
          <p:cNvGrpSpPr>
            <a:grpSpLocks/>
          </p:cNvGrpSpPr>
          <p:nvPr/>
        </p:nvGrpSpPr>
        <p:grpSpPr bwMode="auto">
          <a:xfrm>
            <a:off x="4039393" y="4914326"/>
            <a:ext cx="1692275" cy="652463"/>
            <a:chOff x="2741" y="3750"/>
            <a:chExt cx="1066" cy="411"/>
          </a:xfrm>
        </p:grpSpPr>
        <p:sp>
          <p:nvSpPr>
            <p:cNvPr id="212" name="Rectangle 198">
              <a:extLst>
                <a:ext uri="{FF2B5EF4-FFF2-40B4-BE49-F238E27FC236}">
                  <a16:creationId xmlns:a16="http://schemas.microsoft.com/office/drawing/2014/main" id="{2AEC7827-74B2-8F4D-A5B2-46F174C8BC7A}"/>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3" name="Line 199">
              <a:extLst>
                <a:ext uri="{FF2B5EF4-FFF2-40B4-BE49-F238E27FC236}">
                  <a16:creationId xmlns:a16="http://schemas.microsoft.com/office/drawing/2014/main" id="{51BE463B-088F-174F-AFA2-906D7DEE343D}"/>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4" name="Text Box 200">
              <a:extLst>
                <a:ext uri="{FF2B5EF4-FFF2-40B4-BE49-F238E27FC236}">
                  <a16:creationId xmlns:a16="http://schemas.microsoft.com/office/drawing/2014/main" id="{0F6793CB-ABA9-534D-B627-3241E60849A0}"/>
                </a:ext>
              </a:extLst>
            </p:cNvPr>
            <p:cNvSpPr txBox="1">
              <a:spLocks noChangeArrowheads="1"/>
            </p:cNvSpPr>
            <p:nvPr/>
          </p:nvSpPr>
          <p:spPr bwMode="auto">
            <a:xfrm>
              <a:off x="2813" y="3875"/>
              <a:ext cx="994"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6428</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9157</a:t>
              </a:r>
            </a:p>
          </p:txBody>
        </p:sp>
      </p:grpSp>
      <p:grpSp>
        <p:nvGrpSpPr>
          <p:cNvPr id="215" name="Group 202">
            <a:extLst>
              <a:ext uri="{FF2B5EF4-FFF2-40B4-BE49-F238E27FC236}">
                <a16:creationId xmlns:a16="http://schemas.microsoft.com/office/drawing/2014/main" id="{2BA0D7D3-1E9F-874D-9578-106CF426BDAB}"/>
              </a:ext>
            </a:extLst>
          </p:cNvPr>
          <p:cNvGrpSpPr>
            <a:grpSpLocks/>
          </p:cNvGrpSpPr>
          <p:nvPr/>
        </p:nvGrpSpPr>
        <p:grpSpPr bwMode="auto">
          <a:xfrm>
            <a:off x="7063581" y="4914326"/>
            <a:ext cx="1341437" cy="652463"/>
            <a:chOff x="1509" y="3697"/>
            <a:chExt cx="845" cy="411"/>
          </a:xfrm>
        </p:grpSpPr>
        <p:sp>
          <p:nvSpPr>
            <p:cNvPr id="216" name="Rectangle 203">
              <a:extLst>
                <a:ext uri="{FF2B5EF4-FFF2-40B4-BE49-F238E27FC236}">
                  <a16:creationId xmlns:a16="http://schemas.microsoft.com/office/drawing/2014/main" id="{B2A9891A-642F-6D49-A890-0C106C26FAD8}"/>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7" name="Line 204">
              <a:extLst>
                <a:ext uri="{FF2B5EF4-FFF2-40B4-BE49-F238E27FC236}">
                  <a16:creationId xmlns:a16="http://schemas.microsoft.com/office/drawing/2014/main" id="{521F25C6-A7B0-BD43-AB39-10E85195A07C}"/>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205">
              <a:extLst>
                <a:ext uri="{FF2B5EF4-FFF2-40B4-BE49-F238E27FC236}">
                  <a16:creationId xmlns:a16="http://schemas.microsoft.com/office/drawing/2014/main" id="{A375B067-6627-F24A-ADAA-564841EB89F9}"/>
                </a:ext>
              </a:extLst>
            </p:cNvPr>
            <p:cNvSpPr txBox="1">
              <a:spLocks noChangeArrowheads="1"/>
            </p:cNvSpPr>
            <p:nvPr/>
          </p:nvSpPr>
          <p:spPr bwMode="auto">
            <a:xfrm>
              <a:off x="1509" y="3822"/>
              <a:ext cx="80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grpSp>
      <p:grpSp>
        <p:nvGrpSpPr>
          <p:cNvPr id="219" name="Group 206">
            <a:extLst>
              <a:ext uri="{FF2B5EF4-FFF2-40B4-BE49-F238E27FC236}">
                <a16:creationId xmlns:a16="http://schemas.microsoft.com/office/drawing/2014/main" id="{B5181A21-D7E7-3E42-9344-472D54222757}"/>
              </a:ext>
            </a:extLst>
          </p:cNvPr>
          <p:cNvGrpSpPr>
            <a:grpSpLocks/>
          </p:cNvGrpSpPr>
          <p:nvPr/>
        </p:nvGrpSpPr>
        <p:grpSpPr bwMode="auto">
          <a:xfrm>
            <a:off x="6304756" y="5768401"/>
            <a:ext cx="1389062" cy="652463"/>
            <a:chOff x="2741" y="3750"/>
            <a:chExt cx="875" cy="411"/>
          </a:xfrm>
        </p:grpSpPr>
        <p:sp>
          <p:nvSpPr>
            <p:cNvPr id="220" name="Rectangle 207">
              <a:extLst>
                <a:ext uri="{FF2B5EF4-FFF2-40B4-BE49-F238E27FC236}">
                  <a16:creationId xmlns:a16="http://schemas.microsoft.com/office/drawing/2014/main" id="{92ECB27B-35D3-E94B-A9F9-6AB2E4D0E9A5}"/>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Line 208">
              <a:extLst>
                <a:ext uri="{FF2B5EF4-FFF2-40B4-BE49-F238E27FC236}">
                  <a16:creationId xmlns:a16="http://schemas.microsoft.com/office/drawing/2014/main" id="{7683B80C-70E1-9C44-94AD-C7C88A9E0CA6}"/>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209">
              <a:extLst>
                <a:ext uri="{FF2B5EF4-FFF2-40B4-BE49-F238E27FC236}">
                  <a16:creationId xmlns:a16="http://schemas.microsoft.com/office/drawing/2014/main" id="{A346B1BA-6406-6F45-9B45-BAB032C59481}"/>
                </a:ext>
              </a:extLst>
            </p:cNvPr>
            <p:cNvSpPr txBox="1">
              <a:spLocks noChangeArrowheads="1"/>
            </p:cNvSpPr>
            <p:nvPr/>
          </p:nvSpPr>
          <p:spPr bwMode="auto">
            <a:xfrm>
              <a:off x="2813" y="3875"/>
              <a:ext cx="80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grpSp>
      <p:grpSp>
        <p:nvGrpSpPr>
          <p:cNvPr id="223" name="Group 214">
            <a:extLst>
              <a:ext uri="{FF2B5EF4-FFF2-40B4-BE49-F238E27FC236}">
                <a16:creationId xmlns:a16="http://schemas.microsoft.com/office/drawing/2014/main" id="{E39C7ED5-8B2C-DE4F-80CB-990D1AA7B49F}"/>
              </a:ext>
            </a:extLst>
          </p:cNvPr>
          <p:cNvGrpSpPr>
            <a:grpSpLocks/>
          </p:cNvGrpSpPr>
          <p:nvPr/>
        </p:nvGrpSpPr>
        <p:grpSpPr bwMode="auto">
          <a:xfrm>
            <a:off x="1610518" y="4406326"/>
            <a:ext cx="711200" cy="669925"/>
            <a:chOff x="-44" y="1473"/>
            <a:chExt cx="981" cy="1105"/>
          </a:xfrm>
        </p:grpSpPr>
        <p:pic>
          <p:nvPicPr>
            <p:cNvPr id="224" name="Picture 215" descr="desktop_computer_stylized_medium">
              <a:extLst>
                <a:ext uri="{FF2B5EF4-FFF2-40B4-BE49-F238E27FC236}">
                  <a16:creationId xmlns:a16="http://schemas.microsoft.com/office/drawing/2014/main" id="{E6F7AF8C-6139-A44A-B799-9DB1A4938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 name="Freeform 216">
              <a:extLst>
                <a:ext uri="{FF2B5EF4-FFF2-40B4-BE49-F238E27FC236}">
                  <a16:creationId xmlns:a16="http://schemas.microsoft.com/office/drawing/2014/main" id="{E7BE33D7-3BA9-1847-9AD9-95F7E1DEA0D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6" name="Group 217">
            <a:extLst>
              <a:ext uri="{FF2B5EF4-FFF2-40B4-BE49-F238E27FC236}">
                <a16:creationId xmlns:a16="http://schemas.microsoft.com/office/drawing/2014/main" id="{ECE9DF28-DF72-7544-9229-870F2565D5F7}"/>
              </a:ext>
            </a:extLst>
          </p:cNvPr>
          <p:cNvGrpSpPr>
            <a:grpSpLocks/>
          </p:cNvGrpSpPr>
          <p:nvPr/>
        </p:nvGrpSpPr>
        <p:grpSpPr bwMode="auto">
          <a:xfrm flipH="1">
            <a:off x="9879806" y="4530151"/>
            <a:ext cx="711200" cy="669925"/>
            <a:chOff x="-44" y="1473"/>
            <a:chExt cx="981" cy="1105"/>
          </a:xfrm>
        </p:grpSpPr>
        <p:pic>
          <p:nvPicPr>
            <p:cNvPr id="227" name="Picture 218" descr="desktop_computer_stylized_medium">
              <a:extLst>
                <a:ext uri="{FF2B5EF4-FFF2-40B4-BE49-F238E27FC236}">
                  <a16:creationId xmlns:a16="http://schemas.microsoft.com/office/drawing/2014/main" id="{AAE1CD7B-71E4-DA44-B3BA-A6BCDDB83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8" name="Freeform 219">
              <a:extLst>
                <a:ext uri="{FF2B5EF4-FFF2-40B4-BE49-F238E27FC236}">
                  <a16:creationId xmlns:a16="http://schemas.microsoft.com/office/drawing/2014/main" id="{E273E05C-F934-1B44-AA55-C146C99BC60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9" name="Group 220">
            <a:extLst>
              <a:ext uri="{FF2B5EF4-FFF2-40B4-BE49-F238E27FC236}">
                <a16:creationId xmlns:a16="http://schemas.microsoft.com/office/drawing/2014/main" id="{4338C4B1-DA10-CF42-9E12-96B6998CDA7B}"/>
              </a:ext>
            </a:extLst>
          </p:cNvPr>
          <p:cNvGrpSpPr>
            <a:grpSpLocks/>
          </p:cNvGrpSpPr>
          <p:nvPr/>
        </p:nvGrpSpPr>
        <p:grpSpPr bwMode="auto">
          <a:xfrm>
            <a:off x="4702968" y="3928489"/>
            <a:ext cx="358775" cy="704850"/>
            <a:chOff x="4140" y="429"/>
            <a:chExt cx="1425" cy="2396"/>
          </a:xfrm>
        </p:grpSpPr>
        <p:sp>
          <p:nvSpPr>
            <p:cNvPr id="230" name="Freeform 221">
              <a:extLst>
                <a:ext uri="{FF2B5EF4-FFF2-40B4-BE49-F238E27FC236}">
                  <a16:creationId xmlns:a16="http://schemas.microsoft.com/office/drawing/2014/main" id="{72E2375B-D2CD-524D-99CC-9AA1332B0E2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Rectangle 222">
              <a:extLst>
                <a:ext uri="{FF2B5EF4-FFF2-40B4-BE49-F238E27FC236}">
                  <a16:creationId xmlns:a16="http://schemas.microsoft.com/office/drawing/2014/main" id="{9A46A85F-576F-5549-8CE1-4D6375E6E22B}"/>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Freeform 223">
              <a:extLst>
                <a:ext uri="{FF2B5EF4-FFF2-40B4-BE49-F238E27FC236}">
                  <a16:creationId xmlns:a16="http://schemas.microsoft.com/office/drawing/2014/main" id="{2AC2D8E6-5479-B547-832A-A4D633663DE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3" name="Freeform 224">
              <a:extLst>
                <a:ext uri="{FF2B5EF4-FFF2-40B4-BE49-F238E27FC236}">
                  <a16:creationId xmlns:a16="http://schemas.microsoft.com/office/drawing/2014/main" id="{F5154C64-E9B4-9B4B-ADCB-BF7CEFAA6ED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4" name="Rectangle 225">
              <a:extLst>
                <a:ext uri="{FF2B5EF4-FFF2-40B4-BE49-F238E27FC236}">
                  <a16:creationId xmlns:a16="http://schemas.microsoft.com/office/drawing/2014/main" id="{20BD3C08-A36B-8C47-A9E1-98E61BCD2361}"/>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5" name="Group 226">
              <a:extLst>
                <a:ext uri="{FF2B5EF4-FFF2-40B4-BE49-F238E27FC236}">
                  <a16:creationId xmlns:a16="http://schemas.microsoft.com/office/drawing/2014/main" id="{BA9CB11E-6522-2A4E-B926-6BB8F2D61B29}"/>
                </a:ext>
              </a:extLst>
            </p:cNvPr>
            <p:cNvGrpSpPr>
              <a:grpSpLocks/>
            </p:cNvGrpSpPr>
            <p:nvPr/>
          </p:nvGrpSpPr>
          <p:grpSpPr bwMode="auto">
            <a:xfrm>
              <a:off x="4749" y="668"/>
              <a:ext cx="581" cy="145"/>
              <a:chOff x="614" y="2568"/>
              <a:chExt cx="725" cy="139"/>
            </a:xfrm>
          </p:grpSpPr>
          <p:sp>
            <p:nvSpPr>
              <p:cNvPr id="260" name="AutoShape 227">
                <a:extLst>
                  <a:ext uri="{FF2B5EF4-FFF2-40B4-BE49-F238E27FC236}">
                    <a16:creationId xmlns:a16="http://schemas.microsoft.com/office/drawing/2014/main" id="{A66F61C7-D146-2444-9233-EEEFDA6DB534}"/>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1" name="AutoShape 228">
                <a:extLst>
                  <a:ext uri="{FF2B5EF4-FFF2-40B4-BE49-F238E27FC236}">
                    <a16:creationId xmlns:a16="http://schemas.microsoft.com/office/drawing/2014/main" id="{C237943C-1D9E-C340-92B4-E279FE5EB9A1}"/>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29">
              <a:extLst>
                <a:ext uri="{FF2B5EF4-FFF2-40B4-BE49-F238E27FC236}">
                  <a16:creationId xmlns:a16="http://schemas.microsoft.com/office/drawing/2014/main" id="{C81D6CA2-B425-4946-AE7A-8E40C0836516}"/>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7" name="Group 230">
              <a:extLst>
                <a:ext uri="{FF2B5EF4-FFF2-40B4-BE49-F238E27FC236}">
                  <a16:creationId xmlns:a16="http://schemas.microsoft.com/office/drawing/2014/main" id="{E1CF8BC0-EDFE-2A4B-A9FD-D7352BEF920B}"/>
                </a:ext>
              </a:extLst>
            </p:cNvPr>
            <p:cNvGrpSpPr>
              <a:grpSpLocks/>
            </p:cNvGrpSpPr>
            <p:nvPr/>
          </p:nvGrpSpPr>
          <p:grpSpPr bwMode="auto">
            <a:xfrm>
              <a:off x="4747" y="994"/>
              <a:ext cx="581" cy="134"/>
              <a:chOff x="614" y="2568"/>
              <a:chExt cx="725" cy="139"/>
            </a:xfrm>
          </p:grpSpPr>
          <p:sp>
            <p:nvSpPr>
              <p:cNvPr id="258" name="AutoShape 231">
                <a:extLst>
                  <a:ext uri="{FF2B5EF4-FFF2-40B4-BE49-F238E27FC236}">
                    <a16:creationId xmlns:a16="http://schemas.microsoft.com/office/drawing/2014/main" id="{0A9026E3-01D2-A044-85D9-3C22E36B944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9" name="AutoShape 232">
                <a:extLst>
                  <a:ext uri="{FF2B5EF4-FFF2-40B4-BE49-F238E27FC236}">
                    <a16:creationId xmlns:a16="http://schemas.microsoft.com/office/drawing/2014/main" id="{89380DF0-55D0-544B-ABE2-D6ADD8851B2B}"/>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8" name="Rectangle 233">
              <a:extLst>
                <a:ext uri="{FF2B5EF4-FFF2-40B4-BE49-F238E27FC236}">
                  <a16:creationId xmlns:a16="http://schemas.microsoft.com/office/drawing/2014/main" id="{DF34371F-6EF2-844A-9475-6B8ECC1E25C3}"/>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Rectangle 234">
              <a:extLst>
                <a:ext uri="{FF2B5EF4-FFF2-40B4-BE49-F238E27FC236}">
                  <a16:creationId xmlns:a16="http://schemas.microsoft.com/office/drawing/2014/main" id="{7BF59601-B231-7F4D-B6B7-74CA58AE9412}"/>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40" name="Group 235">
              <a:extLst>
                <a:ext uri="{FF2B5EF4-FFF2-40B4-BE49-F238E27FC236}">
                  <a16:creationId xmlns:a16="http://schemas.microsoft.com/office/drawing/2014/main" id="{653CAD17-3E1A-0A44-BF50-DB027FAD871F}"/>
                </a:ext>
              </a:extLst>
            </p:cNvPr>
            <p:cNvGrpSpPr>
              <a:grpSpLocks/>
            </p:cNvGrpSpPr>
            <p:nvPr/>
          </p:nvGrpSpPr>
          <p:grpSpPr bwMode="auto">
            <a:xfrm>
              <a:off x="4735" y="1627"/>
              <a:ext cx="582" cy="151"/>
              <a:chOff x="614" y="2568"/>
              <a:chExt cx="725" cy="139"/>
            </a:xfrm>
          </p:grpSpPr>
          <p:sp>
            <p:nvSpPr>
              <p:cNvPr id="256" name="AutoShape 236">
                <a:extLst>
                  <a:ext uri="{FF2B5EF4-FFF2-40B4-BE49-F238E27FC236}">
                    <a16:creationId xmlns:a16="http://schemas.microsoft.com/office/drawing/2014/main" id="{2AB347AE-B389-704D-8A3A-F1B0478B7030}"/>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7" name="AutoShape 237">
                <a:extLst>
                  <a:ext uri="{FF2B5EF4-FFF2-40B4-BE49-F238E27FC236}">
                    <a16:creationId xmlns:a16="http://schemas.microsoft.com/office/drawing/2014/main" id="{F96FEA1E-5620-D24E-93C8-5E69D78BD082}"/>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Freeform 238">
              <a:extLst>
                <a:ext uri="{FF2B5EF4-FFF2-40B4-BE49-F238E27FC236}">
                  <a16:creationId xmlns:a16="http://schemas.microsoft.com/office/drawing/2014/main" id="{84910C8E-8844-DE49-A1A3-762F8BB12AF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2" name="Group 239">
              <a:extLst>
                <a:ext uri="{FF2B5EF4-FFF2-40B4-BE49-F238E27FC236}">
                  <a16:creationId xmlns:a16="http://schemas.microsoft.com/office/drawing/2014/main" id="{BBBD2321-95AE-9C40-B018-8ECE1F278C87}"/>
                </a:ext>
              </a:extLst>
            </p:cNvPr>
            <p:cNvGrpSpPr>
              <a:grpSpLocks/>
            </p:cNvGrpSpPr>
            <p:nvPr/>
          </p:nvGrpSpPr>
          <p:grpSpPr bwMode="auto">
            <a:xfrm>
              <a:off x="4739" y="1327"/>
              <a:ext cx="582" cy="139"/>
              <a:chOff x="614" y="2568"/>
              <a:chExt cx="725" cy="139"/>
            </a:xfrm>
          </p:grpSpPr>
          <p:sp>
            <p:nvSpPr>
              <p:cNvPr id="254" name="AutoShape 240">
                <a:extLst>
                  <a:ext uri="{FF2B5EF4-FFF2-40B4-BE49-F238E27FC236}">
                    <a16:creationId xmlns:a16="http://schemas.microsoft.com/office/drawing/2014/main" id="{5F0A8B0F-BFF3-D645-8BC2-E03084A7359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5" name="AutoShape 241">
                <a:extLst>
                  <a:ext uri="{FF2B5EF4-FFF2-40B4-BE49-F238E27FC236}">
                    <a16:creationId xmlns:a16="http://schemas.microsoft.com/office/drawing/2014/main" id="{F04409C4-53CF-1E47-924D-AAE899D78D5A}"/>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Rectangle 242">
              <a:extLst>
                <a:ext uri="{FF2B5EF4-FFF2-40B4-BE49-F238E27FC236}">
                  <a16:creationId xmlns:a16="http://schemas.microsoft.com/office/drawing/2014/main" id="{B79FB686-7827-8648-B573-39D9BD56AEA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Freeform 243">
              <a:extLst>
                <a:ext uri="{FF2B5EF4-FFF2-40B4-BE49-F238E27FC236}">
                  <a16:creationId xmlns:a16="http://schemas.microsoft.com/office/drawing/2014/main" id="{FDD2EBD5-F1D6-1A40-89DB-A8C30D93187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5" name="Freeform 244">
              <a:extLst>
                <a:ext uri="{FF2B5EF4-FFF2-40B4-BE49-F238E27FC236}">
                  <a16:creationId xmlns:a16="http://schemas.microsoft.com/office/drawing/2014/main" id="{CE0C4D67-AE5D-BA4D-8695-DB491DDD2F0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Oval 245">
              <a:extLst>
                <a:ext uri="{FF2B5EF4-FFF2-40B4-BE49-F238E27FC236}">
                  <a16:creationId xmlns:a16="http://schemas.microsoft.com/office/drawing/2014/main" id="{F37BD5E1-82F5-4442-A0E8-832E39193FEE}"/>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Freeform 246">
              <a:extLst>
                <a:ext uri="{FF2B5EF4-FFF2-40B4-BE49-F238E27FC236}">
                  <a16:creationId xmlns:a16="http://schemas.microsoft.com/office/drawing/2014/main" id="{65CB1E0E-0881-3D44-874F-DFDC02FDDF7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AutoShape 247">
              <a:extLst>
                <a:ext uri="{FF2B5EF4-FFF2-40B4-BE49-F238E27FC236}">
                  <a16:creationId xmlns:a16="http://schemas.microsoft.com/office/drawing/2014/main" id="{6DADA001-6CFD-B446-972E-A78724803E36}"/>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AutoShape 248">
              <a:extLst>
                <a:ext uri="{FF2B5EF4-FFF2-40B4-BE49-F238E27FC236}">
                  <a16:creationId xmlns:a16="http://schemas.microsoft.com/office/drawing/2014/main" id="{3A9F1280-193F-A148-B533-A4E2BCD4EE1D}"/>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Oval 249">
              <a:extLst>
                <a:ext uri="{FF2B5EF4-FFF2-40B4-BE49-F238E27FC236}">
                  <a16:creationId xmlns:a16="http://schemas.microsoft.com/office/drawing/2014/main" id="{64151D18-1A99-BB43-8662-5409F09FC64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1" name="Oval 250">
              <a:extLst>
                <a:ext uri="{FF2B5EF4-FFF2-40B4-BE49-F238E27FC236}">
                  <a16:creationId xmlns:a16="http://schemas.microsoft.com/office/drawing/2014/main" id="{86E3B505-373D-FA41-AC57-224E553E6727}"/>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52" name="Oval 251">
              <a:extLst>
                <a:ext uri="{FF2B5EF4-FFF2-40B4-BE49-F238E27FC236}">
                  <a16:creationId xmlns:a16="http://schemas.microsoft.com/office/drawing/2014/main" id="{3E492A9C-D2EF-444F-9F40-D87F1FF8E812}"/>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252">
              <a:extLst>
                <a:ext uri="{FF2B5EF4-FFF2-40B4-BE49-F238E27FC236}">
                  <a16:creationId xmlns:a16="http://schemas.microsoft.com/office/drawing/2014/main" id="{B30ABD37-057E-DC41-B1A5-29A2C423603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7" name="Slide Number Placeholder 2">
            <a:extLst>
              <a:ext uri="{FF2B5EF4-FFF2-40B4-BE49-F238E27FC236}">
                <a16:creationId xmlns:a16="http://schemas.microsoft.com/office/drawing/2014/main" id="{7A20C98F-8CB3-904A-A136-78573229D8F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20</a:t>
            </a:fld>
            <a:endParaRPr lang="en-US" dirty="0"/>
          </a:p>
        </p:txBody>
      </p:sp>
    </p:spTree>
    <p:extLst>
      <p:ext uri="{BB962C8B-B14F-4D97-AF65-F5344CB8AC3E}">
        <p14:creationId xmlns:p14="http://schemas.microsoft.com/office/powerpoint/2010/main" val="271510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dissolve">
                                      <p:cBhvr>
                                        <p:cTn id="15" dur="500"/>
                                        <p:tgtEl>
                                          <p:spTgt spid="188"/>
                                        </p:tgtEl>
                                      </p:cBhvr>
                                    </p:animEffect>
                                  </p:childTnLst>
                                </p:cTn>
                              </p:par>
                              <p:par>
                                <p:cTn id="16" presetID="9" presetClass="entr" presetSubtype="0" fill="hold" nodeType="withEffect">
                                  <p:stCondLst>
                                    <p:cond delay="0"/>
                                  </p:stCondLst>
                                  <p:childTnLst>
                                    <p:set>
                                      <p:cBhvr>
                                        <p:cTn id="17" dur="1" fill="hold">
                                          <p:stCondLst>
                                            <p:cond delay="0"/>
                                          </p:stCondLst>
                                        </p:cTn>
                                        <p:tgtEl>
                                          <p:spTgt spid="193">
                                            <p:txEl>
                                              <p:pRg st="0" end="0"/>
                                            </p:txEl>
                                          </p:spTgt>
                                        </p:tgtEl>
                                        <p:attrNameLst>
                                          <p:attrName>style.visibility</p:attrName>
                                        </p:attrNameLst>
                                      </p:cBhvr>
                                      <p:to>
                                        <p:strVal val="visible"/>
                                      </p:to>
                                    </p:set>
                                    <p:animEffect transition="in" filter="dissolve">
                                      <p:cBhvr>
                                        <p:cTn id="18" dur="500"/>
                                        <p:tgtEl>
                                          <p:spTgt spid="19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dissolve">
                                      <p:cBhvr>
                                        <p:cTn id="23" dur="500"/>
                                        <p:tgtEl>
                                          <p:spTgt spid="170"/>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38">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wipe(up)">
                                      <p:cBhvr>
                                        <p:cTn id="32" dur="500"/>
                                        <p:tgtEl>
                                          <p:spTgt spid="195"/>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97"/>
                                        </p:tgtEl>
                                        <p:attrNameLst>
                                          <p:attrName>style.visibility</p:attrName>
                                        </p:attrNameLst>
                                      </p:cBhvr>
                                      <p:to>
                                        <p:strVal val="visible"/>
                                      </p:to>
                                    </p:set>
                                    <p:animEffect transition="in" filter="wipe(left)">
                                      <p:cBhvr>
                                        <p:cTn id="36" dur="500"/>
                                        <p:tgtEl>
                                          <p:spTgt spid="197"/>
                                        </p:tgtEl>
                                      </p:cBhvr>
                                    </p:animEffect>
                                  </p:childTnLst>
                                </p:cTn>
                              </p:par>
                              <p:par>
                                <p:cTn id="37" presetID="22" presetClass="entr" presetSubtype="8" fill="hold" nodeType="withEffect">
                                  <p:stCondLst>
                                    <p:cond delay="0"/>
                                  </p:stCondLst>
                                  <p:childTnLst>
                                    <p:set>
                                      <p:cBhvr>
                                        <p:cTn id="38" dur="1" fill="hold">
                                          <p:stCondLst>
                                            <p:cond delay="0"/>
                                          </p:stCondLst>
                                        </p:cTn>
                                        <p:tgtEl>
                                          <p:spTgt spid="207"/>
                                        </p:tgtEl>
                                        <p:attrNameLst>
                                          <p:attrName>style.visibility</p:attrName>
                                        </p:attrNameLst>
                                      </p:cBhvr>
                                      <p:to>
                                        <p:strVal val="visible"/>
                                      </p:to>
                                    </p:set>
                                    <p:animEffect transition="in" filter="wipe(left)">
                                      <p:cBhvr>
                                        <p:cTn id="39" dur="500"/>
                                        <p:tgtEl>
                                          <p:spTgt spid="207"/>
                                        </p:tgtEl>
                                      </p:cBhvr>
                                    </p:animEffect>
                                  </p:childTnLst>
                                </p:cTn>
                              </p:par>
                            </p:childTnLst>
                          </p:cTn>
                        </p:par>
                        <p:par>
                          <p:cTn id="40" fill="hold">
                            <p:stCondLst>
                              <p:cond delay="1000"/>
                            </p:stCondLst>
                            <p:childTnLst>
                              <p:par>
                                <p:cTn id="41" presetID="22" presetClass="entr" presetSubtype="4" fill="hold" nodeType="afterEffect">
                                  <p:stCondLst>
                                    <p:cond delay="0"/>
                                  </p:stCondLst>
                                  <p:childTnLst>
                                    <p:set>
                                      <p:cBhvr>
                                        <p:cTn id="42" dur="1" fill="hold">
                                          <p:stCondLst>
                                            <p:cond delay="0"/>
                                          </p:stCondLst>
                                        </p:cTn>
                                        <p:tgtEl>
                                          <p:spTgt spid="196"/>
                                        </p:tgtEl>
                                        <p:attrNameLst>
                                          <p:attrName>style.visibility</p:attrName>
                                        </p:attrNameLst>
                                      </p:cBhvr>
                                      <p:to>
                                        <p:strVal val="visible"/>
                                      </p:to>
                                    </p:set>
                                    <p:animEffect transition="in" filter="wipe(down)">
                                      <p:cBhvr>
                                        <p:cTn id="43" dur="500"/>
                                        <p:tgtEl>
                                          <p:spTgt spid="19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8"/>
                                        </p:tgtEl>
                                        <p:attrNameLst>
                                          <p:attrName>style.visibility</p:attrName>
                                        </p:attrNameLst>
                                      </p:cBhvr>
                                      <p:to>
                                        <p:strVal val="visible"/>
                                      </p:to>
                                    </p:set>
                                    <p:animEffect transition="in" filter="wipe(up)">
                                      <p:cBhvr>
                                        <p:cTn id="48" dur="500"/>
                                        <p:tgtEl>
                                          <p:spTgt spid="198"/>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199"/>
                                        </p:tgtEl>
                                        <p:attrNameLst>
                                          <p:attrName>style.visibility</p:attrName>
                                        </p:attrNameLst>
                                      </p:cBhvr>
                                      <p:to>
                                        <p:strVal val="visible"/>
                                      </p:to>
                                    </p:set>
                                    <p:animEffect transition="in" filter="wipe(right)">
                                      <p:cBhvr>
                                        <p:cTn id="52" dur="500"/>
                                        <p:tgtEl>
                                          <p:spTgt spid="199"/>
                                        </p:tgtEl>
                                      </p:cBhvr>
                                    </p:animEffect>
                                  </p:childTnLst>
                                </p:cTn>
                              </p:par>
                              <p:par>
                                <p:cTn id="53" presetID="22" presetClass="entr" presetSubtype="2" fill="hold" nodeType="withEffect">
                                  <p:stCondLst>
                                    <p:cond delay="0"/>
                                  </p:stCondLst>
                                  <p:childTnLst>
                                    <p:set>
                                      <p:cBhvr>
                                        <p:cTn id="54" dur="1" fill="hold">
                                          <p:stCondLst>
                                            <p:cond delay="0"/>
                                          </p:stCondLst>
                                        </p:cTn>
                                        <p:tgtEl>
                                          <p:spTgt spid="211"/>
                                        </p:tgtEl>
                                        <p:attrNameLst>
                                          <p:attrName>style.visibility</p:attrName>
                                        </p:attrNameLst>
                                      </p:cBhvr>
                                      <p:to>
                                        <p:strVal val="visible"/>
                                      </p:to>
                                    </p:set>
                                    <p:animEffect transition="in" filter="wipe(right)">
                                      <p:cBhvr>
                                        <p:cTn id="55" dur="500"/>
                                        <p:tgtEl>
                                          <p:spTgt spid="211"/>
                                        </p:tgtEl>
                                      </p:cBhvr>
                                    </p:animEffect>
                                  </p:childTnLst>
                                </p:cTn>
                              </p:par>
                            </p:childTnLst>
                          </p:cTn>
                        </p:par>
                        <p:par>
                          <p:cTn id="56" fill="hold">
                            <p:stCondLst>
                              <p:cond delay="1000"/>
                            </p:stCondLst>
                            <p:childTnLst>
                              <p:par>
                                <p:cTn id="57" presetID="22" presetClass="entr" presetSubtype="4" fill="hold" nodeType="afterEffect">
                                  <p:stCondLst>
                                    <p:cond delay="0"/>
                                  </p:stCondLst>
                                  <p:childTnLst>
                                    <p:set>
                                      <p:cBhvr>
                                        <p:cTn id="58" dur="1" fill="hold">
                                          <p:stCondLst>
                                            <p:cond delay="0"/>
                                          </p:stCondLst>
                                        </p:cTn>
                                        <p:tgtEl>
                                          <p:spTgt spid="200"/>
                                        </p:tgtEl>
                                        <p:attrNameLst>
                                          <p:attrName>style.visibility</p:attrName>
                                        </p:attrNameLst>
                                      </p:cBhvr>
                                      <p:to>
                                        <p:strVal val="visible"/>
                                      </p:to>
                                    </p:set>
                                    <p:animEffect transition="in" filter="wipe(down)">
                                      <p:cBhvr>
                                        <p:cTn id="59" dur="500"/>
                                        <p:tgtEl>
                                          <p:spTgt spid="20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wipe(up)">
                                      <p:cBhvr>
                                        <p:cTn id="64" dur="500"/>
                                        <p:tgtEl>
                                          <p:spTgt spid="204"/>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206"/>
                                        </p:tgtEl>
                                        <p:attrNameLst>
                                          <p:attrName>style.visibility</p:attrName>
                                        </p:attrNameLst>
                                      </p:cBhvr>
                                      <p:to>
                                        <p:strVal val="visible"/>
                                      </p:to>
                                    </p:set>
                                    <p:animEffect transition="in" filter="wipe(left)">
                                      <p:cBhvr>
                                        <p:cTn id="68" dur="500"/>
                                        <p:tgtEl>
                                          <p:spTgt spid="206"/>
                                        </p:tgtEl>
                                      </p:cBhvr>
                                    </p:animEffect>
                                  </p:childTnLst>
                                </p:cTn>
                              </p:par>
                              <p:par>
                                <p:cTn id="69" presetID="22" presetClass="entr" presetSubtype="8" fill="hold" nodeType="withEffect">
                                  <p:stCondLst>
                                    <p:cond delay="0"/>
                                  </p:stCondLst>
                                  <p:childTnLst>
                                    <p:set>
                                      <p:cBhvr>
                                        <p:cTn id="70" dur="1" fill="hold">
                                          <p:stCondLst>
                                            <p:cond delay="0"/>
                                          </p:stCondLst>
                                        </p:cTn>
                                        <p:tgtEl>
                                          <p:spTgt spid="215"/>
                                        </p:tgtEl>
                                        <p:attrNameLst>
                                          <p:attrName>style.visibility</p:attrName>
                                        </p:attrNameLst>
                                      </p:cBhvr>
                                      <p:to>
                                        <p:strVal val="visible"/>
                                      </p:to>
                                    </p:set>
                                    <p:animEffect transition="in" filter="wipe(left)">
                                      <p:cBhvr>
                                        <p:cTn id="71" dur="500"/>
                                        <p:tgtEl>
                                          <p:spTgt spid="215"/>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202"/>
                                        </p:tgtEl>
                                        <p:attrNameLst>
                                          <p:attrName>style.visibility</p:attrName>
                                        </p:attrNameLst>
                                      </p:cBhvr>
                                      <p:to>
                                        <p:strVal val="visible"/>
                                      </p:to>
                                    </p:set>
                                    <p:animEffect transition="in" filter="wipe(down)">
                                      <p:cBhvr>
                                        <p:cTn id="75" dur="500"/>
                                        <p:tgtEl>
                                          <p:spTgt spid="202"/>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wipe(up)">
                                      <p:cBhvr>
                                        <p:cTn id="79" dur="500"/>
                                        <p:tgtEl>
                                          <p:spTgt spid="201"/>
                                        </p:tgtEl>
                                      </p:cBhvr>
                                    </p:animEffect>
                                  </p:childTnLst>
                                </p:cTn>
                              </p:par>
                            </p:childTnLst>
                          </p:cTn>
                        </p:par>
                        <p:par>
                          <p:cTn id="80" fill="hold">
                            <p:stCondLst>
                              <p:cond delay="2000"/>
                            </p:stCondLst>
                            <p:childTnLst>
                              <p:par>
                                <p:cTn id="81" presetID="22" presetClass="entr" presetSubtype="2" fill="hold" nodeType="afterEffect">
                                  <p:stCondLst>
                                    <p:cond delay="0"/>
                                  </p:stCondLst>
                                  <p:childTnLst>
                                    <p:set>
                                      <p:cBhvr>
                                        <p:cTn id="82" dur="1" fill="hold">
                                          <p:stCondLst>
                                            <p:cond delay="0"/>
                                          </p:stCondLst>
                                        </p:cTn>
                                        <p:tgtEl>
                                          <p:spTgt spid="205"/>
                                        </p:tgtEl>
                                        <p:attrNameLst>
                                          <p:attrName>style.visibility</p:attrName>
                                        </p:attrNameLst>
                                      </p:cBhvr>
                                      <p:to>
                                        <p:strVal val="visible"/>
                                      </p:to>
                                    </p:set>
                                    <p:animEffect transition="in" filter="wipe(right)">
                                      <p:cBhvr>
                                        <p:cTn id="83" dur="500"/>
                                        <p:tgtEl>
                                          <p:spTgt spid="205"/>
                                        </p:tgtEl>
                                      </p:cBhvr>
                                    </p:animEffect>
                                  </p:childTnLst>
                                </p:cTn>
                              </p:par>
                              <p:par>
                                <p:cTn id="84" presetID="22" presetClass="entr" presetSubtype="2" fill="hold" nodeType="withEffect">
                                  <p:stCondLst>
                                    <p:cond delay="0"/>
                                  </p:stCondLst>
                                  <p:childTnLst>
                                    <p:set>
                                      <p:cBhvr>
                                        <p:cTn id="85" dur="1" fill="hold">
                                          <p:stCondLst>
                                            <p:cond delay="0"/>
                                          </p:stCondLst>
                                        </p:cTn>
                                        <p:tgtEl>
                                          <p:spTgt spid="219"/>
                                        </p:tgtEl>
                                        <p:attrNameLst>
                                          <p:attrName>style.visibility</p:attrName>
                                        </p:attrNameLst>
                                      </p:cBhvr>
                                      <p:to>
                                        <p:strVal val="visible"/>
                                      </p:to>
                                    </p:set>
                                    <p:animEffect transition="in" filter="wipe(right)">
                                      <p:cBhvr>
                                        <p:cTn id="86" dur="500"/>
                                        <p:tgtEl>
                                          <p:spTgt spid="219"/>
                                        </p:tgtEl>
                                      </p:cBhvr>
                                    </p:animEffect>
                                  </p:childTnLst>
                                </p:cTn>
                              </p:par>
                            </p:childTnLst>
                          </p:cTn>
                        </p:par>
                        <p:par>
                          <p:cTn id="87" fill="hold">
                            <p:stCondLst>
                              <p:cond delay="2500"/>
                            </p:stCondLst>
                            <p:childTnLst>
                              <p:par>
                                <p:cTn id="88" presetID="22" presetClass="entr" presetSubtype="4" fill="hold" nodeType="afterEffect">
                                  <p:stCondLst>
                                    <p:cond delay="0"/>
                                  </p:stCondLst>
                                  <p:childTnLst>
                                    <p:set>
                                      <p:cBhvr>
                                        <p:cTn id="89" dur="1" fill="hold">
                                          <p:stCondLst>
                                            <p:cond delay="0"/>
                                          </p:stCondLst>
                                        </p:cTn>
                                        <p:tgtEl>
                                          <p:spTgt spid="203"/>
                                        </p:tgtEl>
                                        <p:attrNameLst>
                                          <p:attrName>style.visibility</p:attrName>
                                        </p:attrNameLst>
                                      </p:cBhvr>
                                      <p:to>
                                        <p:strVal val="visible"/>
                                      </p:to>
                                    </p:set>
                                    <p:animEffect transition="in" filter="wipe(down)">
                                      <p:cBhvr>
                                        <p:cTn id="9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p:bldP spid="19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89" y="1495768"/>
            <a:ext cx="4770837" cy="294261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762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TCP socket identified by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4-</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tuple: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port number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dest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dest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port number</a:t>
            </a:r>
          </a:p>
        </p:txBody>
      </p:sp>
      <p:sp>
        <p:nvSpPr>
          <p:cNvPr id="129" name="Rectangle 4">
            <a:extLst>
              <a:ext uri="{FF2B5EF4-FFF2-40B4-BE49-F238E27FC236}">
                <a16:creationId xmlns:a16="http://schemas.microsoft.com/office/drawing/2014/main" id="{C6672EA0-BD4C-AA4C-B327-560672E6A24F}"/>
              </a:ext>
            </a:extLst>
          </p:cNvPr>
          <p:cNvSpPr txBox="1">
            <a:spLocks noChangeArrowheads="1"/>
          </p:cNvSpPr>
          <p:nvPr/>
        </p:nvSpPr>
        <p:spPr>
          <a:xfrm>
            <a:off x="6476415" y="1510775"/>
            <a:ext cx="5036711" cy="49747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8313" marR="0" lvl="0" indent="-2889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server may support many simultaneous TCP sockets: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identified by its own 4-tuple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associated with a different connecting client</a:t>
            </a:r>
          </a:p>
        </p:txBody>
      </p:sp>
      <p:sp>
        <p:nvSpPr>
          <p:cNvPr id="6" name="Rectangle 3">
            <a:extLst>
              <a:ext uri="{FF2B5EF4-FFF2-40B4-BE49-F238E27FC236}">
                <a16:creationId xmlns:a16="http://schemas.microsoft.com/office/drawing/2014/main" id="{2C2F9B28-FDD9-B047-936F-1DE26AECFD6E}"/>
              </a:ext>
            </a:extLst>
          </p:cNvPr>
          <p:cNvSpPr txBox="1">
            <a:spLocks noChangeArrowheads="1"/>
          </p:cNvSpPr>
          <p:nvPr/>
        </p:nvSpPr>
        <p:spPr>
          <a:xfrm>
            <a:off x="784324" y="4284442"/>
            <a:ext cx="4770837" cy="22285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698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demux: receiver uses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all four values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(4-tuple)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to direct segment to appropriate socket</a:t>
            </a:r>
          </a:p>
        </p:txBody>
      </p:sp>
      <p:sp>
        <p:nvSpPr>
          <p:cNvPr id="7" name="Slide Number Placeholder 2">
            <a:extLst>
              <a:ext uri="{FF2B5EF4-FFF2-40B4-BE49-F238E27FC236}">
                <a16:creationId xmlns:a16="http://schemas.microsoft.com/office/drawing/2014/main" id="{AE4D1361-EDC2-E64C-B2A5-339968681A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21</a:t>
            </a:fld>
            <a:endParaRPr lang="en-US" dirty="0"/>
          </a:p>
        </p:txBody>
      </p:sp>
    </p:spTree>
    <p:extLst>
      <p:ext uri="{BB962C8B-B14F-4D97-AF65-F5344CB8AC3E}">
        <p14:creationId xmlns:p14="http://schemas.microsoft.com/office/powerpoint/2010/main" val="134549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dissolve">
                                      <p:cBhvr>
                                        <p:cTn id="1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 example</a:t>
            </a:r>
          </a:p>
        </p:txBody>
      </p:sp>
      <p:sp>
        <p:nvSpPr>
          <p:cNvPr id="525" name="Freeform 5">
            <a:extLst>
              <a:ext uri="{FF2B5EF4-FFF2-40B4-BE49-F238E27FC236}">
                <a16:creationId xmlns:a16="http://schemas.microsoft.com/office/drawing/2014/main" id="{7563D6BB-009E-434A-9515-A6EAB0387E14}"/>
              </a:ext>
            </a:extLst>
          </p:cNvPr>
          <p:cNvSpPr>
            <a:spLocks/>
          </p:cNvSpPr>
          <p:nvPr/>
        </p:nvSpPr>
        <p:spPr bwMode="auto">
          <a:xfrm>
            <a:off x="4454236" y="1478017"/>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6" name="Freeform 6">
            <a:extLst>
              <a:ext uri="{FF2B5EF4-FFF2-40B4-BE49-F238E27FC236}">
                <a16:creationId xmlns:a16="http://schemas.microsoft.com/office/drawing/2014/main" id="{C4ABCFDA-E140-9C42-81C9-A5B5F6C446B3}"/>
              </a:ext>
            </a:extLst>
          </p:cNvPr>
          <p:cNvSpPr>
            <a:spLocks/>
          </p:cNvSpPr>
          <p:nvPr/>
        </p:nvSpPr>
        <p:spPr bwMode="auto">
          <a:xfrm>
            <a:off x="2052349" y="1657405"/>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7" name="Rectangle 23">
            <a:extLst>
              <a:ext uri="{FF2B5EF4-FFF2-40B4-BE49-F238E27FC236}">
                <a16:creationId xmlns:a16="http://schemas.microsoft.com/office/drawing/2014/main" id="{614F9B0E-1109-CC4B-8E75-55A6C74E6801}"/>
              </a:ext>
            </a:extLst>
          </p:cNvPr>
          <p:cNvSpPr>
            <a:spLocks noChangeArrowheads="1"/>
          </p:cNvSpPr>
          <p:nvPr/>
        </p:nvSpPr>
        <p:spPr bwMode="auto">
          <a:xfrm>
            <a:off x="2568286" y="1624067"/>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8" name="Rectangle 24">
            <a:extLst>
              <a:ext uri="{FF2B5EF4-FFF2-40B4-BE49-F238E27FC236}">
                <a16:creationId xmlns:a16="http://schemas.microsoft.com/office/drawing/2014/main" id="{CBD89C10-5030-2D42-A25D-BFEC970A8F20}"/>
              </a:ext>
            </a:extLst>
          </p:cNvPr>
          <p:cNvSpPr>
            <a:spLocks noChangeArrowheads="1"/>
          </p:cNvSpPr>
          <p:nvPr/>
        </p:nvSpPr>
        <p:spPr bwMode="auto">
          <a:xfrm>
            <a:off x="2530186" y="1678042"/>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9" name="Line 25">
            <a:extLst>
              <a:ext uri="{FF2B5EF4-FFF2-40B4-BE49-F238E27FC236}">
                <a16:creationId xmlns:a16="http://schemas.microsoft.com/office/drawing/2014/main" id="{8D7EF085-D57A-E243-98DA-BEAC54BDE621}"/>
              </a:ext>
            </a:extLst>
          </p:cNvPr>
          <p:cNvSpPr>
            <a:spLocks noChangeShapeType="1"/>
          </p:cNvSpPr>
          <p:nvPr/>
        </p:nvSpPr>
        <p:spPr bwMode="auto">
          <a:xfrm>
            <a:off x="2539711" y="2438455"/>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0" name="Text Box 26">
            <a:extLst>
              <a:ext uri="{FF2B5EF4-FFF2-40B4-BE49-F238E27FC236}">
                <a16:creationId xmlns:a16="http://schemas.microsoft.com/office/drawing/2014/main" id="{0ED9175A-7497-DD4F-9C18-ACF0B19F7B51}"/>
              </a:ext>
            </a:extLst>
          </p:cNvPr>
          <p:cNvSpPr txBox="1">
            <a:spLocks noChangeArrowheads="1"/>
          </p:cNvSpPr>
          <p:nvPr/>
        </p:nvSpPr>
        <p:spPr bwMode="auto">
          <a:xfrm>
            <a:off x="2496849" y="242099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31" name="Line 27">
            <a:extLst>
              <a:ext uri="{FF2B5EF4-FFF2-40B4-BE49-F238E27FC236}">
                <a16:creationId xmlns:a16="http://schemas.microsoft.com/office/drawing/2014/main" id="{FD58D124-018E-3848-9BB8-DBD51A4D851F}"/>
              </a:ext>
            </a:extLst>
          </p:cNvPr>
          <p:cNvSpPr>
            <a:spLocks noChangeShapeType="1"/>
          </p:cNvSpPr>
          <p:nvPr/>
        </p:nvSpPr>
        <p:spPr bwMode="auto">
          <a:xfrm>
            <a:off x="2547649" y="2759130"/>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2" name="Line 28">
            <a:extLst>
              <a:ext uri="{FF2B5EF4-FFF2-40B4-BE49-F238E27FC236}">
                <a16:creationId xmlns:a16="http://schemas.microsoft.com/office/drawing/2014/main" id="{15074162-585A-BC41-91A3-96670F676188}"/>
              </a:ext>
            </a:extLst>
          </p:cNvPr>
          <p:cNvSpPr>
            <a:spLocks noChangeShapeType="1"/>
          </p:cNvSpPr>
          <p:nvPr/>
        </p:nvSpPr>
        <p:spPr bwMode="auto">
          <a:xfrm>
            <a:off x="2533361" y="306869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3" name="Line 29">
            <a:extLst>
              <a:ext uri="{FF2B5EF4-FFF2-40B4-BE49-F238E27FC236}">
                <a16:creationId xmlns:a16="http://schemas.microsoft.com/office/drawing/2014/main" id="{23B1C83D-9CD1-7141-80E9-B23AF1A120DD}"/>
              </a:ext>
            </a:extLst>
          </p:cNvPr>
          <p:cNvSpPr>
            <a:spLocks noChangeShapeType="1"/>
          </p:cNvSpPr>
          <p:nvPr/>
        </p:nvSpPr>
        <p:spPr bwMode="auto">
          <a:xfrm>
            <a:off x="2533361" y="335444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4" name="Text Box 26">
            <a:extLst>
              <a:ext uri="{FF2B5EF4-FFF2-40B4-BE49-F238E27FC236}">
                <a16:creationId xmlns:a16="http://schemas.microsoft.com/office/drawing/2014/main" id="{18FD1BAC-22E0-E743-8D85-AD83603D9B8E}"/>
              </a:ext>
            </a:extLst>
          </p:cNvPr>
          <p:cNvSpPr txBox="1">
            <a:spLocks noChangeArrowheads="1"/>
          </p:cNvSpPr>
          <p:nvPr/>
        </p:nvSpPr>
        <p:spPr bwMode="auto">
          <a:xfrm>
            <a:off x="2531774" y="16685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35" name="Text Box 26">
            <a:extLst>
              <a:ext uri="{FF2B5EF4-FFF2-40B4-BE49-F238E27FC236}">
                <a16:creationId xmlns:a16="http://schemas.microsoft.com/office/drawing/2014/main" id="{FA894B51-006F-1749-B20E-08F2DE8012E4}"/>
              </a:ext>
            </a:extLst>
          </p:cNvPr>
          <p:cNvSpPr txBox="1">
            <a:spLocks noChangeArrowheads="1"/>
          </p:cNvSpPr>
          <p:nvPr/>
        </p:nvSpPr>
        <p:spPr bwMode="auto">
          <a:xfrm>
            <a:off x="2487324" y="3325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36" name="Text Box 26">
            <a:extLst>
              <a:ext uri="{FF2B5EF4-FFF2-40B4-BE49-F238E27FC236}">
                <a16:creationId xmlns:a16="http://schemas.microsoft.com/office/drawing/2014/main" id="{986C06D0-2FCC-3C4A-8B26-E47FEACB6A76}"/>
              </a:ext>
            </a:extLst>
          </p:cNvPr>
          <p:cNvSpPr txBox="1">
            <a:spLocks noChangeArrowheads="1"/>
          </p:cNvSpPr>
          <p:nvPr/>
        </p:nvSpPr>
        <p:spPr bwMode="auto">
          <a:xfrm>
            <a:off x="2506374" y="30401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37" name="Text Box 26">
            <a:extLst>
              <a:ext uri="{FF2B5EF4-FFF2-40B4-BE49-F238E27FC236}">
                <a16:creationId xmlns:a16="http://schemas.microsoft.com/office/drawing/2014/main" id="{D076C0F4-C178-3E40-A5A0-D9949817A0D5}"/>
              </a:ext>
            </a:extLst>
          </p:cNvPr>
          <p:cNvSpPr txBox="1">
            <a:spLocks noChangeArrowheads="1"/>
          </p:cNvSpPr>
          <p:nvPr/>
        </p:nvSpPr>
        <p:spPr bwMode="auto">
          <a:xfrm>
            <a:off x="2496849" y="274484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38" name="Oval 19">
            <a:extLst>
              <a:ext uri="{FF2B5EF4-FFF2-40B4-BE49-F238E27FC236}">
                <a16:creationId xmlns:a16="http://schemas.microsoft.com/office/drawing/2014/main" id="{2A71094C-18F7-1C46-8C86-7D8D2BCF2A4A}"/>
              </a:ext>
            </a:extLst>
          </p:cNvPr>
          <p:cNvSpPr>
            <a:spLocks noChangeArrowheads="1"/>
          </p:cNvSpPr>
          <p:nvPr/>
        </p:nvSpPr>
        <p:spPr bwMode="auto">
          <a:xfrm>
            <a:off x="28667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P1</a:t>
            </a: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539" name="Group 20">
            <a:extLst>
              <a:ext uri="{FF2B5EF4-FFF2-40B4-BE49-F238E27FC236}">
                <a16:creationId xmlns:a16="http://schemas.microsoft.com/office/drawing/2014/main" id="{554821E9-E611-EF4C-B4ED-D5A7C0CB1055}"/>
              </a:ext>
            </a:extLst>
          </p:cNvPr>
          <p:cNvGrpSpPr>
            <a:grpSpLocks/>
          </p:cNvGrpSpPr>
          <p:nvPr/>
        </p:nvGrpSpPr>
        <p:grpSpPr bwMode="auto">
          <a:xfrm>
            <a:off x="2834986" y="2278117"/>
            <a:ext cx="620713" cy="228600"/>
            <a:chOff x="1287" y="2524"/>
            <a:chExt cx="260" cy="100"/>
          </a:xfrm>
        </p:grpSpPr>
        <p:sp>
          <p:nvSpPr>
            <p:cNvPr id="540" name="Rectangle 21">
              <a:extLst>
                <a:ext uri="{FF2B5EF4-FFF2-40B4-BE49-F238E27FC236}">
                  <a16:creationId xmlns:a16="http://schemas.microsoft.com/office/drawing/2014/main" id="{BEBEC012-39DF-A541-830E-6FF13ADAE416}"/>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1" name="Rectangle 22">
              <a:extLst>
                <a:ext uri="{FF2B5EF4-FFF2-40B4-BE49-F238E27FC236}">
                  <a16:creationId xmlns:a16="http://schemas.microsoft.com/office/drawing/2014/main" id="{C54558CA-8722-654B-8BA0-93D5C1A6759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2" name="Rectangle 23">
              <a:extLst>
                <a:ext uri="{FF2B5EF4-FFF2-40B4-BE49-F238E27FC236}">
                  <a16:creationId xmlns:a16="http://schemas.microsoft.com/office/drawing/2014/main" id="{4ECE78D1-C229-D44C-8946-E5D845D77BF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3" name="Rectangle 24">
              <a:extLst>
                <a:ext uri="{FF2B5EF4-FFF2-40B4-BE49-F238E27FC236}">
                  <a16:creationId xmlns:a16="http://schemas.microsoft.com/office/drawing/2014/main" id="{5E3A5BD1-1D56-EA42-9427-8F0D4DE4565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44" name="Rectangle 23">
            <a:extLst>
              <a:ext uri="{FF2B5EF4-FFF2-40B4-BE49-F238E27FC236}">
                <a16:creationId xmlns:a16="http://schemas.microsoft.com/office/drawing/2014/main" id="{9E1F493A-E899-D74E-919F-F4A60AE16A91}"/>
              </a:ext>
            </a:extLst>
          </p:cNvPr>
          <p:cNvSpPr>
            <a:spLocks noChangeArrowheads="1"/>
          </p:cNvSpPr>
          <p:nvPr/>
        </p:nvSpPr>
        <p:spPr bwMode="auto">
          <a:xfrm>
            <a:off x="5067011" y="1390705"/>
            <a:ext cx="2254250"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5" name="Rectangle 24">
            <a:extLst>
              <a:ext uri="{FF2B5EF4-FFF2-40B4-BE49-F238E27FC236}">
                <a16:creationId xmlns:a16="http://schemas.microsoft.com/office/drawing/2014/main" id="{49A0180F-5303-6E4C-99BF-19A56AAC7C47}"/>
              </a:ext>
            </a:extLst>
          </p:cNvPr>
          <p:cNvSpPr>
            <a:spLocks noChangeArrowheads="1"/>
          </p:cNvSpPr>
          <p:nvPr/>
        </p:nvSpPr>
        <p:spPr bwMode="auto">
          <a:xfrm>
            <a:off x="5013036" y="1468492"/>
            <a:ext cx="22256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6" name="Text Box 26">
            <a:extLst>
              <a:ext uri="{FF2B5EF4-FFF2-40B4-BE49-F238E27FC236}">
                <a16:creationId xmlns:a16="http://schemas.microsoft.com/office/drawing/2014/main" id="{23645F4E-01B1-3349-9A7F-2F24FC4C20C1}"/>
              </a:ext>
            </a:extLst>
          </p:cNvPr>
          <p:cNvSpPr txBox="1">
            <a:spLocks noChangeArrowheads="1"/>
          </p:cNvSpPr>
          <p:nvPr/>
        </p:nvSpPr>
        <p:spPr bwMode="auto">
          <a:xfrm>
            <a:off x="5438486" y="21971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47" name="Text Box 26">
            <a:extLst>
              <a:ext uri="{FF2B5EF4-FFF2-40B4-BE49-F238E27FC236}">
                <a16:creationId xmlns:a16="http://schemas.microsoft.com/office/drawing/2014/main" id="{9BED65C6-B309-8B4D-A068-E19EDFD116B4}"/>
              </a:ext>
            </a:extLst>
          </p:cNvPr>
          <p:cNvSpPr txBox="1">
            <a:spLocks noChangeArrowheads="1"/>
          </p:cNvSpPr>
          <p:nvPr/>
        </p:nvSpPr>
        <p:spPr bwMode="auto">
          <a:xfrm>
            <a:off x="5492461" y="1420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48" name="Text Box 26">
            <a:extLst>
              <a:ext uri="{FF2B5EF4-FFF2-40B4-BE49-F238E27FC236}">
                <a16:creationId xmlns:a16="http://schemas.microsoft.com/office/drawing/2014/main" id="{3CB9E7E9-E087-BE49-8C38-35C7E48BA8C9}"/>
              </a:ext>
            </a:extLst>
          </p:cNvPr>
          <p:cNvSpPr txBox="1">
            <a:spLocks noChangeArrowheads="1"/>
          </p:cNvSpPr>
          <p:nvPr/>
        </p:nvSpPr>
        <p:spPr bwMode="auto">
          <a:xfrm>
            <a:off x="5432136" y="31020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49" name="Text Box 26">
            <a:extLst>
              <a:ext uri="{FF2B5EF4-FFF2-40B4-BE49-F238E27FC236}">
                <a16:creationId xmlns:a16="http://schemas.microsoft.com/office/drawing/2014/main" id="{75F58D18-0976-1447-9AE8-E0B265BD816E}"/>
              </a:ext>
            </a:extLst>
          </p:cNvPr>
          <p:cNvSpPr txBox="1">
            <a:spLocks noChangeArrowheads="1"/>
          </p:cNvSpPr>
          <p:nvPr/>
        </p:nvSpPr>
        <p:spPr bwMode="auto">
          <a:xfrm>
            <a:off x="5432136" y="28162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0" name="Oval 36">
            <a:extLst>
              <a:ext uri="{FF2B5EF4-FFF2-40B4-BE49-F238E27FC236}">
                <a16:creationId xmlns:a16="http://schemas.microsoft.com/office/drawing/2014/main" id="{2A7F5798-BB67-5141-90FB-F51D589E31C6}"/>
              </a:ext>
            </a:extLst>
          </p:cNvPr>
          <p:cNvSpPr>
            <a:spLocks noChangeArrowheads="1"/>
          </p:cNvSpPr>
          <p:nvPr/>
        </p:nvSpPr>
        <p:spPr bwMode="auto">
          <a:xfrm>
            <a:off x="5132099" y="1727255"/>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P4</a:t>
            </a:r>
          </a:p>
        </p:txBody>
      </p:sp>
      <p:sp>
        <p:nvSpPr>
          <p:cNvPr id="551" name="Rectangle 23">
            <a:extLst>
              <a:ext uri="{FF2B5EF4-FFF2-40B4-BE49-F238E27FC236}">
                <a16:creationId xmlns:a16="http://schemas.microsoft.com/office/drawing/2014/main" id="{32D4A7B1-DBDA-2B47-8511-4BF8176AC42D}"/>
              </a:ext>
            </a:extLst>
          </p:cNvPr>
          <p:cNvSpPr>
            <a:spLocks noChangeArrowheads="1"/>
          </p:cNvSpPr>
          <p:nvPr/>
        </p:nvSpPr>
        <p:spPr bwMode="auto">
          <a:xfrm>
            <a:off x="8202324" y="1616130"/>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2" name="Rectangle 24">
            <a:extLst>
              <a:ext uri="{FF2B5EF4-FFF2-40B4-BE49-F238E27FC236}">
                <a16:creationId xmlns:a16="http://schemas.microsoft.com/office/drawing/2014/main" id="{DAED2C2D-612B-9147-A573-0082B49107C3}"/>
              </a:ext>
            </a:extLst>
          </p:cNvPr>
          <p:cNvSpPr>
            <a:spLocks noChangeArrowheads="1"/>
          </p:cNvSpPr>
          <p:nvPr/>
        </p:nvSpPr>
        <p:spPr bwMode="auto">
          <a:xfrm>
            <a:off x="8005474" y="1657405"/>
            <a:ext cx="163195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3" name="Text Box 26">
            <a:extLst>
              <a:ext uri="{FF2B5EF4-FFF2-40B4-BE49-F238E27FC236}">
                <a16:creationId xmlns:a16="http://schemas.microsoft.com/office/drawing/2014/main" id="{892F681F-FE7B-A849-886C-3DB4B71509FA}"/>
              </a:ext>
            </a:extLst>
          </p:cNvPr>
          <p:cNvSpPr txBox="1">
            <a:spLocks noChangeArrowheads="1"/>
          </p:cNvSpPr>
          <p:nvPr/>
        </p:nvSpPr>
        <p:spPr bwMode="auto">
          <a:xfrm>
            <a:off x="8130886" y="24130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54" name="Text Box 26">
            <a:extLst>
              <a:ext uri="{FF2B5EF4-FFF2-40B4-BE49-F238E27FC236}">
                <a16:creationId xmlns:a16="http://schemas.microsoft.com/office/drawing/2014/main" id="{5491EDD3-2B63-BB4B-87FA-02E376F65B7B}"/>
              </a:ext>
            </a:extLst>
          </p:cNvPr>
          <p:cNvSpPr txBox="1">
            <a:spLocks noChangeArrowheads="1"/>
          </p:cNvSpPr>
          <p:nvPr/>
        </p:nvSpPr>
        <p:spPr bwMode="auto">
          <a:xfrm>
            <a:off x="8165811" y="16605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55" name="Text Box 26">
            <a:extLst>
              <a:ext uri="{FF2B5EF4-FFF2-40B4-BE49-F238E27FC236}">
                <a16:creationId xmlns:a16="http://schemas.microsoft.com/office/drawing/2014/main" id="{0FB3A86D-FFE9-EE49-AD2D-1E57E4F89BB1}"/>
              </a:ext>
            </a:extLst>
          </p:cNvPr>
          <p:cNvSpPr txBox="1">
            <a:spLocks noChangeArrowheads="1"/>
          </p:cNvSpPr>
          <p:nvPr/>
        </p:nvSpPr>
        <p:spPr bwMode="auto">
          <a:xfrm>
            <a:off x="8173749" y="33179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56" name="Text Box 26">
            <a:extLst>
              <a:ext uri="{FF2B5EF4-FFF2-40B4-BE49-F238E27FC236}">
                <a16:creationId xmlns:a16="http://schemas.microsoft.com/office/drawing/2014/main" id="{9835580D-BB7F-E64A-B442-691428929F13}"/>
              </a:ext>
            </a:extLst>
          </p:cNvPr>
          <p:cNvSpPr txBox="1">
            <a:spLocks noChangeArrowheads="1"/>
          </p:cNvSpPr>
          <p:nvPr/>
        </p:nvSpPr>
        <p:spPr bwMode="auto">
          <a:xfrm>
            <a:off x="8140411" y="30321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7" name="Text Box 26">
            <a:extLst>
              <a:ext uri="{FF2B5EF4-FFF2-40B4-BE49-F238E27FC236}">
                <a16:creationId xmlns:a16="http://schemas.microsoft.com/office/drawing/2014/main" id="{31A0CB7D-BCCB-D34A-A890-C07347817887}"/>
              </a:ext>
            </a:extLst>
          </p:cNvPr>
          <p:cNvSpPr txBox="1">
            <a:spLocks noChangeArrowheads="1"/>
          </p:cNvSpPr>
          <p:nvPr/>
        </p:nvSpPr>
        <p:spPr bwMode="auto">
          <a:xfrm>
            <a:off x="8130886" y="27369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58" name="Oval 53">
            <a:extLst>
              <a:ext uri="{FF2B5EF4-FFF2-40B4-BE49-F238E27FC236}">
                <a16:creationId xmlns:a16="http://schemas.microsoft.com/office/drawing/2014/main" id="{F992062B-7A21-DE43-9A4C-83CB3E9CB13F}"/>
              </a:ext>
            </a:extLst>
          </p:cNvPr>
          <p:cNvSpPr>
            <a:spLocks noChangeArrowheads="1"/>
          </p:cNvSpPr>
          <p:nvPr/>
        </p:nvSpPr>
        <p:spPr bwMode="auto">
          <a:xfrm>
            <a:off x="80864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P2</a:t>
            </a:r>
          </a:p>
        </p:txBody>
      </p:sp>
      <p:sp>
        <p:nvSpPr>
          <p:cNvPr id="559" name="Freeform 54">
            <a:extLst>
              <a:ext uri="{FF2B5EF4-FFF2-40B4-BE49-F238E27FC236}">
                <a16:creationId xmlns:a16="http://schemas.microsoft.com/office/drawing/2014/main" id="{AC38FC98-798D-384B-B25B-E64D646DDFC5}"/>
              </a:ext>
            </a:extLst>
          </p:cNvPr>
          <p:cNvSpPr>
            <a:spLocks/>
          </p:cNvSpPr>
          <p:nvPr/>
        </p:nvSpPr>
        <p:spPr bwMode="auto">
          <a:xfrm>
            <a:off x="9661236" y="1636767"/>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8" name="Text Box 93">
            <a:extLst>
              <a:ext uri="{FF2B5EF4-FFF2-40B4-BE49-F238E27FC236}">
                <a16:creationId xmlns:a16="http://schemas.microsoft.com/office/drawing/2014/main" id="{28913095-A052-0A42-8972-4D75538256AD}"/>
              </a:ext>
            </a:extLst>
          </p:cNvPr>
          <p:cNvSpPr txBox="1">
            <a:spLocks noChangeArrowheads="1"/>
          </p:cNvSpPr>
          <p:nvPr/>
        </p:nvSpPr>
        <p:spPr bwMode="auto">
          <a:xfrm flipH="1">
            <a:off x="1723736" y="4418067"/>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host: IP address A</a:t>
            </a:r>
          </a:p>
        </p:txBody>
      </p:sp>
      <p:sp>
        <p:nvSpPr>
          <p:cNvPr id="569" name="Text Box 94">
            <a:extLst>
              <a:ext uri="{FF2B5EF4-FFF2-40B4-BE49-F238E27FC236}">
                <a16:creationId xmlns:a16="http://schemas.microsoft.com/office/drawing/2014/main" id="{E982CF1A-0928-6A45-8462-D083EBC09BA7}"/>
              </a:ext>
            </a:extLst>
          </p:cNvPr>
          <p:cNvSpPr txBox="1">
            <a:spLocks noChangeArrowheads="1"/>
          </p:cNvSpPr>
          <p:nvPr/>
        </p:nvSpPr>
        <p:spPr bwMode="auto">
          <a:xfrm flipH="1">
            <a:off x="9480261" y="4314880"/>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host: IP address C</a:t>
            </a:r>
          </a:p>
        </p:txBody>
      </p:sp>
      <p:sp>
        <p:nvSpPr>
          <p:cNvPr id="570" name="Line 96">
            <a:extLst>
              <a:ext uri="{FF2B5EF4-FFF2-40B4-BE49-F238E27FC236}">
                <a16:creationId xmlns:a16="http://schemas.microsoft.com/office/drawing/2014/main" id="{2EEED614-F433-E440-B256-A6E56708BB1E}"/>
              </a:ext>
            </a:extLst>
          </p:cNvPr>
          <p:cNvSpPr>
            <a:spLocks noChangeShapeType="1"/>
          </p:cNvSpPr>
          <p:nvPr/>
        </p:nvSpPr>
        <p:spPr bwMode="auto">
          <a:xfrm>
            <a:off x="4989224" y="314489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1" name="Line 97">
            <a:extLst>
              <a:ext uri="{FF2B5EF4-FFF2-40B4-BE49-F238E27FC236}">
                <a16:creationId xmlns:a16="http://schemas.microsoft.com/office/drawing/2014/main" id="{098FD8B8-DDC2-8146-812C-346AC97FA30A}"/>
              </a:ext>
            </a:extLst>
          </p:cNvPr>
          <p:cNvSpPr>
            <a:spLocks noChangeShapeType="1"/>
          </p:cNvSpPr>
          <p:nvPr/>
        </p:nvSpPr>
        <p:spPr bwMode="auto">
          <a:xfrm>
            <a:off x="5005099" y="2843267"/>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2" name="Text Box 26">
            <a:extLst>
              <a:ext uri="{FF2B5EF4-FFF2-40B4-BE49-F238E27FC236}">
                <a16:creationId xmlns:a16="http://schemas.microsoft.com/office/drawing/2014/main" id="{8BEC305F-DB39-A945-9B16-8D9FBE53F071}"/>
              </a:ext>
            </a:extLst>
          </p:cNvPr>
          <p:cNvSpPr txBox="1">
            <a:spLocks noChangeArrowheads="1"/>
          </p:cNvSpPr>
          <p:nvPr/>
        </p:nvSpPr>
        <p:spPr bwMode="auto">
          <a:xfrm>
            <a:off x="5392449" y="25083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73" name="Line 99">
            <a:extLst>
              <a:ext uri="{FF2B5EF4-FFF2-40B4-BE49-F238E27FC236}">
                <a16:creationId xmlns:a16="http://schemas.microsoft.com/office/drawing/2014/main" id="{7CB610F0-F0BE-7D49-8D7A-0F03DEB1C350}"/>
              </a:ext>
            </a:extLst>
          </p:cNvPr>
          <p:cNvSpPr>
            <a:spLocks noChangeShapeType="1"/>
          </p:cNvSpPr>
          <p:nvPr/>
        </p:nvSpPr>
        <p:spPr bwMode="auto">
          <a:xfrm>
            <a:off x="5008274" y="2521005"/>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4" name="Line 100">
            <a:extLst>
              <a:ext uri="{FF2B5EF4-FFF2-40B4-BE49-F238E27FC236}">
                <a16:creationId xmlns:a16="http://schemas.microsoft.com/office/drawing/2014/main" id="{1D31CBE9-4A8E-BC4A-A036-BA509B6CF5EA}"/>
              </a:ext>
            </a:extLst>
          </p:cNvPr>
          <p:cNvSpPr>
            <a:spLocks noChangeShapeType="1"/>
          </p:cNvSpPr>
          <p:nvPr/>
        </p:nvSpPr>
        <p:spPr bwMode="auto">
          <a:xfrm>
            <a:off x="5011449" y="219874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75" name="Group 101">
            <a:extLst>
              <a:ext uri="{FF2B5EF4-FFF2-40B4-BE49-F238E27FC236}">
                <a16:creationId xmlns:a16="http://schemas.microsoft.com/office/drawing/2014/main" id="{91441727-AAD7-1140-AF05-A3D324B8DC6B}"/>
              </a:ext>
            </a:extLst>
          </p:cNvPr>
          <p:cNvGrpSpPr>
            <a:grpSpLocks/>
          </p:cNvGrpSpPr>
          <p:nvPr/>
        </p:nvGrpSpPr>
        <p:grpSpPr bwMode="auto">
          <a:xfrm>
            <a:off x="5187661" y="2060630"/>
            <a:ext cx="473075" cy="228600"/>
            <a:chOff x="1287" y="2524"/>
            <a:chExt cx="260" cy="100"/>
          </a:xfrm>
        </p:grpSpPr>
        <p:sp>
          <p:nvSpPr>
            <p:cNvPr id="576" name="Rectangle 102">
              <a:extLst>
                <a:ext uri="{FF2B5EF4-FFF2-40B4-BE49-F238E27FC236}">
                  <a16:creationId xmlns:a16="http://schemas.microsoft.com/office/drawing/2014/main" id="{70206F36-B050-C844-A36F-47D4A71EE355}"/>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7" name="Rectangle 103">
              <a:extLst>
                <a:ext uri="{FF2B5EF4-FFF2-40B4-BE49-F238E27FC236}">
                  <a16:creationId xmlns:a16="http://schemas.microsoft.com/office/drawing/2014/main" id="{5F70B84F-C600-BF41-9794-BB79AB85B4E5}"/>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8" name="Rectangle 104">
              <a:extLst>
                <a:ext uri="{FF2B5EF4-FFF2-40B4-BE49-F238E27FC236}">
                  <a16:creationId xmlns:a16="http://schemas.microsoft.com/office/drawing/2014/main" id="{9352E66B-31B1-0244-9A00-013E38F02047}"/>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9" name="Rectangle 105">
              <a:extLst>
                <a:ext uri="{FF2B5EF4-FFF2-40B4-BE49-F238E27FC236}">
                  <a16:creationId xmlns:a16="http://schemas.microsoft.com/office/drawing/2014/main" id="{A72F3B32-D2F7-184C-B710-25A136D5D06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80" name="Oval 106">
            <a:extLst>
              <a:ext uri="{FF2B5EF4-FFF2-40B4-BE49-F238E27FC236}">
                <a16:creationId xmlns:a16="http://schemas.microsoft.com/office/drawing/2014/main" id="{775F6544-1FEC-F148-8D8D-09EF67871450}"/>
              </a:ext>
            </a:extLst>
          </p:cNvPr>
          <p:cNvSpPr>
            <a:spLocks noChangeArrowheads="1"/>
          </p:cNvSpPr>
          <p:nvPr/>
        </p:nvSpPr>
        <p:spPr bwMode="auto">
          <a:xfrm>
            <a:off x="6498936" y="173201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P6</a:t>
            </a:r>
          </a:p>
        </p:txBody>
      </p:sp>
      <p:sp>
        <p:nvSpPr>
          <p:cNvPr id="581" name="Oval 112">
            <a:extLst>
              <a:ext uri="{FF2B5EF4-FFF2-40B4-BE49-F238E27FC236}">
                <a16:creationId xmlns:a16="http://schemas.microsoft.com/office/drawing/2014/main" id="{1A7AFB65-C131-864D-BB01-D752C9A2B6C2}"/>
              </a:ext>
            </a:extLst>
          </p:cNvPr>
          <p:cNvSpPr>
            <a:spLocks noChangeArrowheads="1"/>
          </p:cNvSpPr>
          <p:nvPr/>
        </p:nvSpPr>
        <p:spPr bwMode="auto">
          <a:xfrm>
            <a:off x="5827424" y="1730430"/>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P5</a:t>
            </a:r>
          </a:p>
        </p:txBody>
      </p:sp>
      <p:grpSp>
        <p:nvGrpSpPr>
          <p:cNvPr id="582" name="Group 118">
            <a:extLst>
              <a:ext uri="{FF2B5EF4-FFF2-40B4-BE49-F238E27FC236}">
                <a16:creationId xmlns:a16="http://schemas.microsoft.com/office/drawing/2014/main" id="{72BEDA86-D9D6-634C-B8D0-F4A3A594F27F}"/>
              </a:ext>
            </a:extLst>
          </p:cNvPr>
          <p:cNvGrpSpPr>
            <a:grpSpLocks/>
          </p:cNvGrpSpPr>
          <p:nvPr/>
        </p:nvGrpSpPr>
        <p:grpSpPr bwMode="auto">
          <a:xfrm>
            <a:off x="5892511" y="2065392"/>
            <a:ext cx="473075" cy="228600"/>
            <a:chOff x="1287" y="2524"/>
            <a:chExt cx="260" cy="100"/>
          </a:xfrm>
        </p:grpSpPr>
        <p:sp>
          <p:nvSpPr>
            <p:cNvPr id="583" name="Rectangle 119">
              <a:extLst>
                <a:ext uri="{FF2B5EF4-FFF2-40B4-BE49-F238E27FC236}">
                  <a16:creationId xmlns:a16="http://schemas.microsoft.com/office/drawing/2014/main" id="{967F16BC-79F0-D947-BF48-B3D4DFC37607}"/>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4" name="Rectangle 120">
              <a:extLst>
                <a:ext uri="{FF2B5EF4-FFF2-40B4-BE49-F238E27FC236}">
                  <a16:creationId xmlns:a16="http://schemas.microsoft.com/office/drawing/2014/main" id="{E857091F-6411-DE41-A408-86F1597775F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5" name="Rectangle 121">
              <a:extLst>
                <a:ext uri="{FF2B5EF4-FFF2-40B4-BE49-F238E27FC236}">
                  <a16:creationId xmlns:a16="http://schemas.microsoft.com/office/drawing/2014/main" id="{10EEFABE-8406-A849-8F8B-3E87430B80EE}"/>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6" name="Rectangle 122">
              <a:extLst>
                <a:ext uri="{FF2B5EF4-FFF2-40B4-BE49-F238E27FC236}">
                  <a16:creationId xmlns:a16="http://schemas.microsoft.com/office/drawing/2014/main" id="{65CA8326-C8A6-0740-8CBC-12905C52988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587" name="Group 123">
            <a:extLst>
              <a:ext uri="{FF2B5EF4-FFF2-40B4-BE49-F238E27FC236}">
                <a16:creationId xmlns:a16="http://schemas.microsoft.com/office/drawing/2014/main" id="{997E9D96-904C-5A46-A87E-C65B0FD83028}"/>
              </a:ext>
            </a:extLst>
          </p:cNvPr>
          <p:cNvGrpSpPr>
            <a:grpSpLocks/>
          </p:cNvGrpSpPr>
          <p:nvPr/>
        </p:nvGrpSpPr>
        <p:grpSpPr bwMode="auto">
          <a:xfrm>
            <a:off x="6564024" y="2070155"/>
            <a:ext cx="473075" cy="228600"/>
            <a:chOff x="1287" y="2524"/>
            <a:chExt cx="260" cy="100"/>
          </a:xfrm>
        </p:grpSpPr>
        <p:sp>
          <p:nvSpPr>
            <p:cNvPr id="588" name="Rectangle 124">
              <a:extLst>
                <a:ext uri="{FF2B5EF4-FFF2-40B4-BE49-F238E27FC236}">
                  <a16:creationId xmlns:a16="http://schemas.microsoft.com/office/drawing/2014/main" id="{83A5305C-938A-3540-92FC-D9E6B3AA52E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9" name="Rectangle 125">
              <a:extLst>
                <a:ext uri="{FF2B5EF4-FFF2-40B4-BE49-F238E27FC236}">
                  <a16:creationId xmlns:a16="http://schemas.microsoft.com/office/drawing/2014/main" id="{5B51F3FA-BED2-9741-B674-7BC7A9E263F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0" name="Rectangle 126">
              <a:extLst>
                <a:ext uri="{FF2B5EF4-FFF2-40B4-BE49-F238E27FC236}">
                  <a16:creationId xmlns:a16="http://schemas.microsoft.com/office/drawing/2014/main" id="{79C8DFFC-9ECB-D741-B85F-80F0EF7532BF}"/>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1" name="Rectangle 127">
              <a:extLst>
                <a:ext uri="{FF2B5EF4-FFF2-40B4-BE49-F238E27FC236}">
                  <a16:creationId xmlns:a16="http://schemas.microsoft.com/office/drawing/2014/main" id="{978D323D-4AE7-9141-B532-67630F4025D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92" name="Line 133">
            <a:extLst>
              <a:ext uri="{FF2B5EF4-FFF2-40B4-BE49-F238E27FC236}">
                <a16:creationId xmlns:a16="http://schemas.microsoft.com/office/drawing/2014/main" id="{B3924FC9-2487-424F-B323-57225BB1F6F0}"/>
              </a:ext>
            </a:extLst>
          </p:cNvPr>
          <p:cNvSpPr>
            <a:spLocks noChangeShapeType="1"/>
          </p:cNvSpPr>
          <p:nvPr/>
        </p:nvSpPr>
        <p:spPr bwMode="auto">
          <a:xfrm>
            <a:off x="7997536" y="336079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3" name="Line 134">
            <a:extLst>
              <a:ext uri="{FF2B5EF4-FFF2-40B4-BE49-F238E27FC236}">
                <a16:creationId xmlns:a16="http://schemas.microsoft.com/office/drawing/2014/main" id="{8C5E5D9B-06EC-8040-963A-0448FFE65135}"/>
              </a:ext>
            </a:extLst>
          </p:cNvPr>
          <p:cNvSpPr>
            <a:spLocks noChangeShapeType="1"/>
          </p:cNvSpPr>
          <p:nvPr/>
        </p:nvSpPr>
        <p:spPr bwMode="auto">
          <a:xfrm>
            <a:off x="7988011" y="3065517"/>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4" name="Line 135">
            <a:extLst>
              <a:ext uri="{FF2B5EF4-FFF2-40B4-BE49-F238E27FC236}">
                <a16:creationId xmlns:a16="http://schemas.microsoft.com/office/drawing/2014/main" id="{B6E44884-802F-C140-8F4F-ECCAD20C64C2}"/>
              </a:ext>
            </a:extLst>
          </p:cNvPr>
          <p:cNvSpPr>
            <a:spLocks noChangeShapeType="1"/>
          </p:cNvSpPr>
          <p:nvPr/>
        </p:nvSpPr>
        <p:spPr bwMode="auto">
          <a:xfrm>
            <a:off x="7988011" y="27702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5" name="Line 136">
            <a:extLst>
              <a:ext uri="{FF2B5EF4-FFF2-40B4-BE49-F238E27FC236}">
                <a16:creationId xmlns:a16="http://schemas.microsoft.com/office/drawing/2014/main" id="{267911A5-63F3-4640-87F3-C5B06264CB37}"/>
              </a:ext>
            </a:extLst>
          </p:cNvPr>
          <p:cNvSpPr>
            <a:spLocks noChangeShapeType="1"/>
          </p:cNvSpPr>
          <p:nvPr/>
        </p:nvSpPr>
        <p:spPr bwMode="auto">
          <a:xfrm>
            <a:off x="7988011" y="24654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96" name="Group 128">
            <a:extLst>
              <a:ext uri="{FF2B5EF4-FFF2-40B4-BE49-F238E27FC236}">
                <a16:creationId xmlns:a16="http://schemas.microsoft.com/office/drawing/2014/main" id="{7EE1E98D-B6C0-2C4E-AD21-6D19C0FB7F86}"/>
              </a:ext>
            </a:extLst>
          </p:cNvPr>
          <p:cNvGrpSpPr>
            <a:grpSpLocks/>
          </p:cNvGrpSpPr>
          <p:nvPr/>
        </p:nvGrpSpPr>
        <p:grpSpPr bwMode="auto">
          <a:xfrm>
            <a:off x="8140411" y="2292405"/>
            <a:ext cx="473075" cy="228600"/>
            <a:chOff x="1287" y="2524"/>
            <a:chExt cx="260" cy="100"/>
          </a:xfrm>
        </p:grpSpPr>
        <p:sp>
          <p:nvSpPr>
            <p:cNvPr id="597" name="Rectangle 129">
              <a:extLst>
                <a:ext uri="{FF2B5EF4-FFF2-40B4-BE49-F238E27FC236}">
                  <a16:creationId xmlns:a16="http://schemas.microsoft.com/office/drawing/2014/main" id="{61B34E55-D106-A049-9E71-650BFC4F134B}"/>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8" name="Rectangle 130">
              <a:extLst>
                <a:ext uri="{FF2B5EF4-FFF2-40B4-BE49-F238E27FC236}">
                  <a16:creationId xmlns:a16="http://schemas.microsoft.com/office/drawing/2014/main" id="{11316511-2186-B14B-B2A0-0967B623A5F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9" name="Rectangle 131">
              <a:extLst>
                <a:ext uri="{FF2B5EF4-FFF2-40B4-BE49-F238E27FC236}">
                  <a16:creationId xmlns:a16="http://schemas.microsoft.com/office/drawing/2014/main" id="{7A116F04-A632-B845-B528-4E4C72A9479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0" name="Rectangle 132">
              <a:extLst>
                <a:ext uri="{FF2B5EF4-FFF2-40B4-BE49-F238E27FC236}">
                  <a16:creationId xmlns:a16="http://schemas.microsoft.com/office/drawing/2014/main" id="{4A85FADB-4AF1-F94D-8774-770D5D08763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01" name="Group 137">
            <a:extLst>
              <a:ext uri="{FF2B5EF4-FFF2-40B4-BE49-F238E27FC236}">
                <a16:creationId xmlns:a16="http://schemas.microsoft.com/office/drawing/2014/main" id="{9F60C830-B1B4-8D40-9EFA-BCF609F3183A}"/>
              </a:ext>
            </a:extLst>
          </p:cNvPr>
          <p:cNvGrpSpPr>
            <a:grpSpLocks/>
          </p:cNvGrpSpPr>
          <p:nvPr/>
        </p:nvGrpSpPr>
        <p:grpSpPr bwMode="auto">
          <a:xfrm>
            <a:off x="8935749" y="2282880"/>
            <a:ext cx="473075" cy="228600"/>
            <a:chOff x="1287" y="2524"/>
            <a:chExt cx="260" cy="100"/>
          </a:xfrm>
        </p:grpSpPr>
        <p:sp>
          <p:nvSpPr>
            <p:cNvPr id="602" name="Rectangle 138">
              <a:extLst>
                <a:ext uri="{FF2B5EF4-FFF2-40B4-BE49-F238E27FC236}">
                  <a16:creationId xmlns:a16="http://schemas.microsoft.com/office/drawing/2014/main" id="{6EF6EEDA-22BF-6241-8415-4BAB32D1286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3" name="Rectangle 139">
              <a:extLst>
                <a:ext uri="{FF2B5EF4-FFF2-40B4-BE49-F238E27FC236}">
                  <a16:creationId xmlns:a16="http://schemas.microsoft.com/office/drawing/2014/main" id="{3DD5FE6D-6228-3940-8146-E91BBCD9F57B}"/>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4" name="Rectangle 140">
              <a:extLst>
                <a:ext uri="{FF2B5EF4-FFF2-40B4-BE49-F238E27FC236}">
                  <a16:creationId xmlns:a16="http://schemas.microsoft.com/office/drawing/2014/main" id="{15547CDB-C790-C348-AE10-9B28B2C54F9B}"/>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5" name="Rectangle 141">
              <a:extLst>
                <a:ext uri="{FF2B5EF4-FFF2-40B4-BE49-F238E27FC236}">
                  <a16:creationId xmlns:a16="http://schemas.microsoft.com/office/drawing/2014/main" id="{59BAD7A1-391C-F44A-8C97-BB2749F44B10}"/>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06" name="Oval 143">
            <a:extLst>
              <a:ext uri="{FF2B5EF4-FFF2-40B4-BE49-F238E27FC236}">
                <a16:creationId xmlns:a16="http://schemas.microsoft.com/office/drawing/2014/main" id="{714C3193-ABA3-E549-9000-1B9EA94280C7}"/>
              </a:ext>
            </a:extLst>
          </p:cNvPr>
          <p:cNvSpPr>
            <a:spLocks noChangeArrowheads="1"/>
          </p:cNvSpPr>
          <p:nvPr/>
        </p:nvSpPr>
        <p:spPr bwMode="auto">
          <a:xfrm>
            <a:off x="8877011" y="1949505"/>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P3</a:t>
            </a:r>
          </a:p>
        </p:txBody>
      </p:sp>
      <p:grpSp>
        <p:nvGrpSpPr>
          <p:cNvPr id="5" name="Group 4"/>
          <p:cNvGrpSpPr/>
          <p:nvPr/>
        </p:nvGrpSpPr>
        <p:grpSpPr>
          <a:xfrm>
            <a:off x="3128674" y="2152705"/>
            <a:ext cx="2695575" cy="3382962"/>
            <a:chOff x="3128674" y="2152705"/>
            <a:chExt cx="2695575" cy="3382962"/>
          </a:xfrm>
        </p:grpSpPr>
        <p:grpSp>
          <p:nvGrpSpPr>
            <p:cNvPr id="4" name="Group 3"/>
            <p:cNvGrpSpPr/>
            <p:nvPr/>
          </p:nvGrpSpPr>
          <p:grpSpPr>
            <a:xfrm>
              <a:off x="3301711" y="4192642"/>
              <a:ext cx="2173288" cy="1343025"/>
              <a:chOff x="3301711" y="4192642"/>
              <a:chExt cx="2173288" cy="1343025"/>
            </a:xfrm>
          </p:grpSpPr>
          <p:grpSp>
            <p:nvGrpSpPr>
              <p:cNvPr id="560" name="Group 76">
                <a:extLst>
                  <a:ext uri="{FF2B5EF4-FFF2-40B4-BE49-F238E27FC236}">
                    <a16:creationId xmlns:a16="http://schemas.microsoft.com/office/drawing/2014/main" id="{54B1DF71-9399-154E-A326-E57B31715B46}"/>
                  </a:ext>
                </a:extLst>
              </p:cNvPr>
              <p:cNvGrpSpPr>
                <a:grpSpLocks/>
              </p:cNvGrpSpPr>
              <p:nvPr/>
            </p:nvGrpSpPr>
            <p:grpSpPr bwMode="auto">
              <a:xfrm>
                <a:off x="3450936" y="4883205"/>
                <a:ext cx="2024063" cy="652462"/>
                <a:chOff x="1079" y="3697"/>
                <a:chExt cx="1275" cy="411"/>
              </a:xfrm>
            </p:grpSpPr>
            <p:sp>
              <p:nvSpPr>
                <p:cNvPr id="561" name="Rectangle 77">
                  <a:extLst>
                    <a:ext uri="{FF2B5EF4-FFF2-40B4-BE49-F238E27FC236}">
                      <a16:creationId xmlns:a16="http://schemas.microsoft.com/office/drawing/2014/main" id="{126F8F0C-1620-8242-B2D8-31D60CE3B0C0}"/>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2" name="Line 78">
                  <a:extLst>
                    <a:ext uri="{FF2B5EF4-FFF2-40B4-BE49-F238E27FC236}">
                      <a16:creationId xmlns:a16="http://schemas.microsoft.com/office/drawing/2014/main" id="{B4AFF46B-1913-5749-A0C2-475F8713C47B}"/>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3" name="Text Box 79">
                  <a:extLst>
                    <a:ext uri="{FF2B5EF4-FFF2-40B4-BE49-F238E27FC236}">
                      <a16:creationId xmlns:a16="http://schemas.microsoft.com/office/drawing/2014/main" id="{CE607ED2-10F4-764C-A00E-207E57A6B5CE}"/>
                    </a:ext>
                  </a:extLst>
                </p:cNvPr>
                <p:cNvSpPr txBox="1">
                  <a:spLocks noChangeArrowheads="1"/>
                </p:cNvSpPr>
                <p:nvPr/>
              </p:nvSpPr>
              <p:spPr bwMode="auto">
                <a:xfrm>
                  <a:off x="1079" y="3822"/>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IP, port: B,80</a:t>
                  </a:r>
                </a:p>
              </p:txBody>
            </p:sp>
          </p:grpSp>
          <p:grpSp>
            <p:nvGrpSpPr>
              <p:cNvPr id="564" name="Group 80">
                <a:extLst>
                  <a:ext uri="{FF2B5EF4-FFF2-40B4-BE49-F238E27FC236}">
                    <a16:creationId xmlns:a16="http://schemas.microsoft.com/office/drawing/2014/main" id="{BE97DD4B-C63C-784B-AC3B-62C82E3DEAE1}"/>
                  </a:ext>
                </a:extLst>
              </p:cNvPr>
              <p:cNvGrpSpPr>
                <a:grpSpLocks/>
              </p:cNvGrpSpPr>
              <p:nvPr/>
            </p:nvGrpSpPr>
            <p:grpSpPr bwMode="auto">
              <a:xfrm>
                <a:off x="3301711" y="4192642"/>
                <a:ext cx="1887538" cy="652463"/>
                <a:chOff x="2741" y="3750"/>
                <a:chExt cx="1189" cy="411"/>
              </a:xfrm>
            </p:grpSpPr>
            <p:sp>
              <p:nvSpPr>
                <p:cNvPr id="565" name="Rectangle 81">
                  <a:extLst>
                    <a:ext uri="{FF2B5EF4-FFF2-40B4-BE49-F238E27FC236}">
                      <a16:creationId xmlns:a16="http://schemas.microsoft.com/office/drawing/2014/main" id="{4CBF1123-14B9-314E-90DC-C336B1E5677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6" name="Line 82">
                  <a:extLst>
                    <a:ext uri="{FF2B5EF4-FFF2-40B4-BE49-F238E27FC236}">
                      <a16:creationId xmlns:a16="http://schemas.microsoft.com/office/drawing/2014/main" id="{C63CC2F7-6C69-D341-8C27-77AE238CB115}"/>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7" name="Text Box 83">
                  <a:extLst>
                    <a:ext uri="{FF2B5EF4-FFF2-40B4-BE49-F238E27FC236}">
                      <a16:creationId xmlns:a16="http://schemas.microsoft.com/office/drawing/2014/main" id="{FEC19C07-3FF2-1243-80F2-5776AC478D33}"/>
                    </a:ext>
                  </a:extLst>
                </p:cNvPr>
                <p:cNvSpPr txBox="1">
                  <a:spLocks noChangeArrowheads="1"/>
                </p:cNvSpPr>
                <p:nvPr/>
              </p:nvSpPr>
              <p:spPr bwMode="auto">
                <a:xfrm>
                  <a:off x="2813" y="3875"/>
                  <a:ext cx="1117"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IP,port: B,80</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IP,port: A,9157</a:t>
                  </a:r>
                </a:p>
              </p:txBody>
            </p:sp>
          </p:grpSp>
        </p:grpSp>
        <p:sp>
          <p:nvSpPr>
            <p:cNvPr id="607" name="Freeform 144">
              <a:extLst>
                <a:ext uri="{FF2B5EF4-FFF2-40B4-BE49-F238E27FC236}">
                  <a16:creationId xmlns:a16="http://schemas.microsoft.com/office/drawing/2014/main" id="{C20C0751-24F4-5540-AE77-1F150DE44DAE}"/>
                </a:ext>
              </a:extLst>
            </p:cNvPr>
            <p:cNvSpPr>
              <a:spLocks/>
            </p:cNvSpPr>
            <p:nvPr/>
          </p:nvSpPr>
          <p:spPr bwMode="auto">
            <a:xfrm>
              <a:off x="3128674" y="2152705"/>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08" name="Freeform 145">
            <a:extLst>
              <a:ext uri="{FF2B5EF4-FFF2-40B4-BE49-F238E27FC236}">
                <a16:creationId xmlns:a16="http://schemas.microsoft.com/office/drawing/2014/main" id="{29302AA3-50A5-1244-9A33-D38F93F145D5}"/>
              </a:ext>
            </a:extLst>
          </p:cNvPr>
          <p:cNvSpPr>
            <a:spLocks/>
          </p:cNvSpPr>
          <p:nvPr/>
        </p:nvSpPr>
        <p:spPr bwMode="auto">
          <a:xfrm>
            <a:off x="6114761" y="2184455"/>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6773574" y="2173342"/>
            <a:ext cx="2170112" cy="2876550"/>
            <a:chOff x="6773574" y="2173342"/>
            <a:chExt cx="2170112" cy="2876550"/>
          </a:xfrm>
        </p:grpSpPr>
        <p:sp>
          <p:nvSpPr>
            <p:cNvPr id="609" name="Freeform 146">
              <a:extLst>
                <a:ext uri="{FF2B5EF4-FFF2-40B4-BE49-F238E27FC236}">
                  <a16:creationId xmlns:a16="http://schemas.microsoft.com/office/drawing/2014/main" id="{6BB33F5D-182F-DB4B-A83A-42910CF0B783}"/>
                </a:ext>
              </a:extLst>
            </p:cNvPr>
            <p:cNvSpPr>
              <a:spLocks/>
            </p:cNvSpPr>
            <p:nvPr/>
          </p:nvSpPr>
          <p:spPr bwMode="auto">
            <a:xfrm>
              <a:off x="6773574" y="2173342"/>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0" name="Group 147">
              <a:extLst>
                <a:ext uri="{FF2B5EF4-FFF2-40B4-BE49-F238E27FC236}">
                  <a16:creationId xmlns:a16="http://schemas.microsoft.com/office/drawing/2014/main" id="{8F2EC129-42A1-CA45-9C29-F66369B61163}"/>
                </a:ext>
              </a:extLst>
            </p:cNvPr>
            <p:cNvGrpSpPr>
              <a:grpSpLocks/>
            </p:cNvGrpSpPr>
            <p:nvPr/>
          </p:nvGrpSpPr>
          <p:grpSpPr bwMode="auto">
            <a:xfrm>
              <a:off x="6871999" y="4397430"/>
              <a:ext cx="2071687" cy="652462"/>
              <a:chOff x="2741" y="3750"/>
              <a:chExt cx="1305" cy="411"/>
            </a:xfrm>
          </p:grpSpPr>
          <p:sp>
            <p:nvSpPr>
              <p:cNvPr id="611" name="Rectangle 148">
                <a:extLst>
                  <a:ext uri="{FF2B5EF4-FFF2-40B4-BE49-F238E27FC236}">
                    <a16:creationId xmlns:a16="http://schemas.microsoft.com/office/drawing/2014/main" id="{5531015F-C493-CC46-9820-D16FD213713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2" name="Line 149">
                <a:extLst>
                  <a:ext uri="{FF2B5EF4-FFF2-40B4-BE49-F238E27FC236}">
                    <a16:creationId xmlns:a16="http://schemas.microsoft.com/office/drawing/2014/main" id="{2E6849E0-3812-A84C-9E80-84DB1D6B09BE}"/>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3" name="Text Box 150">
                <a:extLst>
                  <a:ext uri="{FF2B5EF4-FFF2-40B4-BE49-F238E27FC236}">
                    <a16:creationId xmlns:a16="http://schemas.microsoft.com/office/drawing/2014/main" id="{EC838B59-7BC3-3F46-8B4A-83CBD6DB573B}"/>
                  </a:ext>
                </a:extLst>
              </p:cNvPr>
              <p:cNvSpPr txBox="1">
                <a:spLocks noChangeArrowheads="1"/>
              </p:cNvSpPr>
              <p:nvPr/>
            </p:nvSpPr>
            <p:spPr bwMode="auto">
              <a:xfrm>
                <a:off x="2813" y="3875"/>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IP,port: C,5775</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IP,port: B,80</a:t>
                </a:r>
              </a:p>
            </p:txBody>
          </p:sp>
        </p:grpSp>
      </p:grpSp>
      <p:grpSp>
        <p:nvGrpSpPr>
          <p:cNvPr id="614" name="Group 151">
            <a:extLst>
              <a:ext uri="{FF2B5EF4-FFF2-40B4-BE49-F238E27FC236}">
                <a16:creationId xmlns:a16="http://schemas.microsoft.com/office/drawing/2014/main" id="{69105778-FE71-EB4F-B01B-3760910DFB08}"/>
              </a:ext>
            </a:extLst>
          </p:cNvPr>
          <p:cNvGrpSpPr>
            <a:grpSpLocks/>
          </p:cNvGrpSpPr>
          <p:nvPr/>
        </p:nvGrpSpPr>
        <p:grpSpPr bwMode="auto">
          <a:xfrm>
            <a:off x="6941849" y="5186417"/>
            <a:ext cx="2063750" cy="661988"/>
            <a:chOff x="2741" y="3750"/>
            <a:chExt cx="1300" cy="417"/>
          </a:xfrm>
        </p:grpSpPr>
        <p:sp>
          <p:nvSpPr>
            <p:cNvPr id="615" name="Rectangle 152">
              <a:extLst>
                <a:ext uri="{FF2B5EF4-FFF2-40B4-BE49-F238E27FC236}">
                  <a16:creationId xmlns:a16="http://schemas.microsoft.com/office/drawing/2014/main" id="{885FFA84-ACB8-0744-B24C-9A28B05875F1}"/>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6" name="Line 153">
              <a:extLst>
                <a:ext uri="{FF2B5EF4-FFF2-40B4-BE49-F238E27FC236}">
                  <a16:creationId xmlns:a16="http://schemas.microsoft.com/office/drawing/2014/main" id="{0B2DDB46-0A9D-004F-9F24-788225385A0B}"/>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7" name="Text Box 154">
              <a:extLst>
                <a:ext uri="{FF2B5EF4-FFF2-40B4-BE49-F238E27FC236}">
                  <a16:creationId xmlns:a16="http://schemas.microsoft.com/office/drawing/2014/main" id="{33813E80-F8C8-1546-93E7-7005B836EEC5}"/>
                </a:ext>
              </a:extLst>
            </p:cNvPr>
            <p:cNvSpPr txBox="1">
              <a:spLocks noChangeArrowheads="1"/>
            </p:cNvSpPr>
            <p:nvPr/>
          </p:nvSpPr>
          <p:spPr bwMode="auto">
            <a:xfrm>
              <a:off x="2813" y="3875"/>
              <a:ext cx="1228" cy="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C,9157</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B,80</a:t>
              </a:r>
            </a:p>
          </p:txBody>
        </p:sp>
      </p:grpSp>
      <p:sp>
        <p:nvSpPr>
          <p:cNvPr id="621" name="Text Box 160">
            <a:extLst>
              <a:ext uri="{FF2B5EF4-FFF2-40B4-BE49-F238E27FC236}">
                <a16:creationId xmlns:a16="http://schemas.microsoft.com/office/drawing/2014/main" id="{49EFE28C-CCBF-994C-948D-5E439252E1FF}"/>
              </a:ext>
            </a:extLst>
          </p:cNvPr>
          <p:cNvSpPr txBox="1">
            <a:spLocks noChangeArrowheads="1"/>
          </p:cNvSpPr>
          <p:nvPr/>
        </p:nvSpPr>
        <p:spPr bwMode="auto">
          <a:xfrm flipH="1">
            <a:off x="6681499" y="3414767"/>
            <a:ext cx="1147762"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server: IP address B</a:t>
            </a:r>
          </a:p>
        </p:txBody>
      </p:sp>
      <p:grpSp>
        <p:nvGrpSpPr>
          <p:cNvPr id="622" name="Group 161">
            <a:extLst>
              <a:ext uri="{FF2B5EF4-FFF2-40B4-BE49-F238E27FC236}">
                <a16:creationId xmlns:a16="http://schemas.microsoft.com/office/drawing/2014/main" id="{F577BA28-7CF9-6040-97DF-D64452645ABD}"/>
              </a:ext>
            </a:extLst>
          </p:cNvPr>
          <p:cNvGrpSpPr>
            <a:grpSpLocks/>
          </p:cNvGrpSpPr>
          <p:nvPr/>
        </p:nvGrpSpPr>
        <p:grpSpPr bwMode="auto">
          <a:xfrm>
            <a:off x="4455824" y="2905180"/>
            <a:ext cx="358775" cy="704850"/>
            <a:chOff x="4140" y="429"/>
            <a:chExt cx="1425" cy="2396"/>
          </a:xfrm>
        </p:grpSpPr>
        <p:sp>
          <p:nvSpPr>
            <p:cNvPr id="623" name="Freeform 162">
              <a:extLst>
                <a:ext uri="{FF2B5EF4-FFF2-40B4-BE49-F238E27FC236}">
                  <a16:creationId xmlns:a16="http://schemas.microsoft.com/office/drawing/2014/main" id="{933B9AE8-1AB5-0247-896A-09244B6616F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4" name="Rectangle 163">
              <a:extLst>
                <a:ext uri="{FF2B5EF4-FFF2-40B4-BE49-F238E27FC236}">
                  <a16:creationId xmlns:a16="http://schemas.microsoft.com/office/drawing/2014/main" id="{69892481-5981-1C41-BD9D-4791FA8BA07F}"/>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5" name="Freeform 164">
              <a:extLst>
                <a:ext uri="{FF2B5EF4-FFF2-40B4-BE49-F238E27FC236}">
                  <a16:creationId xmlns:a16="http://schemas.microsoft.com/office/drawing/2014/main" id="{354758CC-97E4-CA41-BF22-FC3AA11AB13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6" name="Freeform 165">
              <a:extLst>
                <a:ext uri="{FF2B5EF4-FFF2-40B4-BE49-F238E27FC236}">
                  <a16:creationId xmlns:a16="http://schemas.microsoft.com/office/drawing/2014/main" id="{452D8B73-C85C-AF42-85A5-B7F8AAB96935}"/>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7" name="Rectangle 166">
              <a:extLst>
                <a:ext uri="{FF2B5EF4-FFF2-40B4-BE49-F238E27FC236}">
                  <a16:creationId xmlns:a16="http://schemas.microsoft.com/office/drawing/2014/main" id="{4CB417AA-005D-CD44-9481-C2F20963092B}"/>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28" name="Group 167">
              <a:extLst>
                <a:ext uri="{FF2B5EF4-FFF2-40B4-BE49-F238E27FC236}">
                  <a16:creationId xmlns:a16="http://schemas.microsoft.com/office/drawing/2014/main" id="{54399D05-60E0-3447-A0B8-793547A7FDFA}"/>
                </a:ext>
              </a:extLst>
            </p:cNvPr>
            <p:cNvGrpSpPr>
              <a:grpSpLocks/>
            </p:cNvGrpSpPr>
            <p:nvPr/>
          </p:nvGrpSpPr>
          <p:grpSpPr bwMode="auto">
            <a:xfrm>
              <a:off x="4749" y="668"/>
              <a:ext cx="581" cy="145"/>
              <a:chOff x="614" y="2568"/>
              <a:chExt cx="725" cy="139"/>
            </a:xfrm>
          </p:grpSpPr>
          <p:sp>
            <p:nvSpPr>
              <p:cNvPr id="653" name="AutoShape 168">
                <a:extLst>
                  <a:ext uri="{FF2B5EF4-FFF2-40B4-BE49-F238E27FC236}">
                    <a16:creationId xmlns:a16="http://schemas.microsoft.com/office/drawing/2014/main" id="{0E8C1976-030F-F746-864E-A9949085466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4" name="AutoShape 169">
                <a:extLst>
                  <a:ext uri="{FF2B5EF4-FFF2-40B4-BE49-F238E27FC236}">
                    <a16:creationId xmlns:a16="http://schemas.microsoft.com/office/drawing/2014/main" id="{C0F343F2-B11A-FB40-AC3A-93CAC1E9A9F0}"/>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29" name="Rectangle 170">
              <a:extLst>
                <a:ext uri="{FF2B5EF4-FFF2-40B4-BE49-F238E27FC236}">
                  <a16:creationId xmlns:a16="http://schemas.microsoft.com/office/drawing/2014/main" id="{72257BB6-BE40-C84A-9F2C-7D75F5B3408A}"/>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30" name="Group 171">
              <a:extLst>
                <a:ext uri="{FF2B5EF4-FFF2-40B4-BE49-F238E27FC236}">
                  <a16:creationId xmlns:a16="http://schemas.microsoft.com/office/drawing/2014/main" id="{249FAA90-2012-A843-9B2F-CC46D38944BE}"/>
                </a:ext>
              </a:extLst>
            </p:cNvPr>
            <p:cNvGrpSpPr>
              <a:grpSpLocks/>
            </p:cNvGrpSpPr>
            <p:nvPr/>
          </p:nvGrpSpPr>
          <p:grpSpPr bwMode="auto">
            <a:xfrm>
              <a:off x="4747" y="994"/>
              <a:ext cx="581" cy="134"/>
              <a:chOff x="614" y="2568"/>
              <a:chExt cx="725" cy="139"/>
            </a:xfrm>
          </p:grpSpPr>
          <p:sp>
            <p:nvSpPr>
              <p:cNvPr id="651" name="AutoShape 172">
                <a:extLst>
                  <a:ext uri="{FF2B5EF4-FFF2-40B4-BE49-F238E27FC236}">
                    <a16:creationId xmlns:a16="http://schemas.microsoft.com/office/drawing/2014/main" id="{1EEEC70E-1D82-B143-BDE1-8B59092C041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2" name="AutoShape 173">
                <a:extLst>
                  <a:ext uri="{FF2B5EF4-FFF2-40B4-BE49-F238E27FC236}">
                    <a16:creationId xmlns:a16="http://schemas.microsoft.com/office/drawing/2014/main" id="{EAE13528-3255-7344-B721-B6980B90F5D4}"/>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1" name="Rectangle 174">
              <a:extLst>
                <a:ext uri="{FF2B5EF4-FFF2-40B4-BE49-F238E27FC236}">
                  <a16:creationId xmlns:a16="http://schemas.microsoft.com/office/drawing/2014/main" id="{7188C30C-A22A-5D45-91C2-1ACAE8C1CB9F}"/>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2" name="Rectangle 175">
              <a:extLst>
                <a:ext uri="{FF2B5EF4-FFF2-40B4-BE49-F238E27FC236}">
                  <a16:creationId xmlns:a16="http://schemas.microsoft.com/office/drawing/2014/main" id="{F5086B84-99D0-6841-BE96-8395BC0620D5}"/>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33" name="Group 176">
              <a:extLst>
                <a:ext uri="{FF2B5EF4-FFF2-40B4-BE49-F238E27FC236}">
                  <a16:creationId xmlns:a16="http://schemas.microsoft.com/office/drawing/2014/main" id="{962F32CB-2CBA-0D4F-B8E2-EFFEF093D1AA}"/>
                </a:ext>
              </a:extLst>
            </p:cNvPr>
            <p:cNvGrpSpPr>
              <a:grpSpLocks/>
            </p:cNvGrpSpPr>
            <p:nvPr/>
          </p:nvGrpSpPr>
          <p:grpSpPr bwMode="auto">
            <a:xfrm>
              <a:off x="4735" y="1627"/>
              <a:ext cx="582" cy="151"/>
              <a:chOff x="614" y="2568"/>
              <a:chExt cx="725" cy="139"/>
            </a:xfrm>
          </p:grpSpPr>
          <p:sp>
            <p:nvSpPr>
              <p:cNvPr id="649" name="AutoShape 177">
                <a:extLst>
                  <a:ext uri="{FF2B5EF4-FFF2-40B4-BE49-F238E27FC236}">
                    <a16:creationId xmlns:a16="http://schemas.microsoft.com/office/drawing/2014/main" id="{EE96D227-3E09-6043-A826-C244873EE1DF}"/>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0" name="AutoShape 178">
                <a:extLst>
                  <a:ext uri="{FF2B5EF4-FFF2-40B4-BE49-F238E27FC236}">
                    <a16:creationId xmlns:a16="http://schemas.microsoft.com/office/drawing/2014/main" id="{EE37F51B-AE5B-774A-9400-F6B84CC895AF}"/>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4" name="Freeform 179">
              <a:extLst>
                <a:ext uri="{FF2B5EF4-FFF2-40B4-BE49-F238E27FC236}">
                  <a16:creationId xmlns:a16="http://schemas.microsoft.com/office/drawing/2014/main" id="{BB4E54F7-0208-D144-94CD-AE16252B07BE}"/>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35" name="Group 180">
              <a:extLst>
                <a:ext uri="{FF2B5EF4-FFF2-40B4-BE49-F238E27FC236}">
                  <a16:creationId xmlns:a16="http://schemas.microsoft.com/office/drawing/2014/main" id="{CDDF1C6E-720C-1C4E-97D6-FEEA034A422E}"/>
                </a:ext>
              </a:extLst>
            </p:cNvPr>
            <p:cNvGrpSpPr>
              <a:grpSpLocks/>
            </p:cNvGrpSpPr>
            <p:nvPr/>
          </p:nvGrpSpPr>
          <p:grpSpPr bwMode="auto">
            <a:xfrm>
              <a:off x="4739" y="1327"/>
              <a:ext cx="582" cy="139"/>
              <a:chOff x="614" y="2568"/>
              <a:chExt cx="725" cy="139"/>
            </a:xfrm>
          </p:grpSpPr>
          <p:sp>
            <p:nvSpPr>
              <p:cNvPr id="647" name="AutoShape 181">
                <a:extLst>
                  <a:ext uri="{FF2B5EF4-FFF2-40B4-BE49-F238E27FC236}">
                    <a16:creationId xmlns:a16="http://schemas.microsoft.com/office/drawing/2014/main" id="{FCE1B24C-C6D5-A74E-BCC9-1790A44777C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8" name="AutoShape 182">
                <a:extLst>
                  <a:ext uri="{FF2B5EF4-FFF2-40B4-BE49-F238E27FC236}">
                    <a16:creationId xmlns:a16="http://schemas.microsoft.com/office/drawing/2014/main" id="{ECD7FAA8-997C-6741-B542-8F6CB8A79865}"/>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6" name="Rectangle 183">
              <a:extLst>
                <a:ext uri="{FF2B5EF4-FFF2-40B4-BE49-F238E27FC236}">
                  <a16:creationId xmlns:a16="http://schemas.microsoft.com/office/drawing/2014/main" id="{FABC00AC-70CA-7043-A832-BD8E42059D3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7" name="Freeform 184">
              <a:extLst>
                <a:ext uri="{FF2B5EF4-FFF2-40B4-BE49-F238E27FC236}">
                  <a16:creationId xmlns:a16="http://schemas.microsoft.com/office/drawing/2014/main" id="{113F4917-6305-434E-A2A6-9F8FC8CD207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8" name="Freeform 185">
              <a:extLst>
                <a:ext uri="{FF2B5EF4-FFF2-40B4-BE49-F238E27FC236}">
                  <a16:creationId xmlns:a16="http://schemas.microsoft.com/office/drawing/2014/main" id="{14DDB482-D40B-9E4B-B569-8524D8E8FF9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9" name="Oval 186">
              <a:extLst>
                <a:ext uri="{FF2B5EF4-FFF2-40B4-BE49-F238E27FC236}">
                  <a16:creationId xmlns:a16="http://schemas.microsoft.com/office/drawing/2014/main" id="{44EB568A-9CE3-C54A-9206-BDCE5E179782}"/>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0" name="Freeform 187">
              <a:extLst>
                <a:ext uri="{FF2B5EF4-FFF2-40B4-BE49-F238E27FC236}">
                  <a16:creationId xmlns:a16="http://schemas.microsoft.com/office/drawing/2014/main" id="{47334A5D-96E6-664D-926C-2595FA58305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1" name="AutoShape 188">
              <a:extLst>
                <a:ext uri="{FF2B5EF4-FFF2-40B4-BE49-F238E27FC236}">
                  <a16:creationId xmlns:a16="http://schemas.microsoft.com/office/drawing/2014/main" id="{013B8477-EEF2-7747-8060-985EE5C53AC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2" name="AutoShape 189">
              <a:extLst>
                <a:ext uri="{FF2B5EF4-FFF2-40B4-BE49-F238E27FC236}">
                  <a16:creationId xmlns:a16="http://schemas.microsoft.com/office/drawing/2014/main" id="{8385C752-6DAC-4A48-9BB5-AEA57D6A9BF6}"/>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3" name="Oval 190">
              <a:extLst>
                <a:ext uri="{FF2B5EF4-FFF2-40B4-BE49-F238E27FC236}">
                  <a16:creationId xmlns:a16="http://schemas.microsoft.com/office/drawing/2014/main" id="{0B04B216-03CD-F645-ACA2-BD47FCE98AD8}"/>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4" name="Oval 191">
              <a:extLst>
                <a:ext uri="{FF2B5EF4-FFF2-40B4-BE49-F238E27FC236}">
                  <a16:creationId xmlns:a16="http://schemas.microsoft.com/office/drawing/2014/main" id="{268FC658-A568-D546-9053-FA503C84E7FB}"/>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45" name="Oval 192">
              <a:extLst>
                <a:ext uri="{FF2B5EF4-FFF2-40B4-BE49-F238E27FC236}">
                  <a16:creationId xmlns:a16="http://schemas.microsoft.com/office/drawing/2014/main" id="{E3521055-5803-D44C-B1AC-A56EE246B7A9}"/>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6" name="Rectangle 193">
              <a:extLst>
                <a:ext uri="{FF2B5EF4-FFF2-40B4-BE49-F238E27FC236}">
                  <a16:creationId xmlns:a16="http://schemas.microsoft.com/office/drawing/2014/main" id="{B01113D0-7A5F-2845-BBE5-E5DEE7D3C216}"/>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55" name="Group 194">
            <a:extLst>
              <a:ext uri="{FF2B5EF4-FFF2-40B4-BE49-F238E27FC236}">
                <a16:creationId xmlns:a16="http://schemas.microsoft.com/office/drawing/2014/main" id="{AE6C24AF-B399-914A-BD00-8F2930D965CE}"/>
              </a:ext>
            </a:extLst>
          </p:cNvPr>
          <p:cNvGrpSpPr>
            <a:grpSpLocks/>
          </p:cNvGrpSpPr>
          <p:nvPr/>
        </p:nvGrpSpPr>
        <p:grpSpPr bwMode="auto">
          <a:xfrm>
            <a:off x="1590386" y="3325867"/>
            <a:ext cx="711200" cy="669925"/>
            <a:chOff x="-44" y="1473"/>
            <a:chExt cx="981" cy="1105"/>
          </a:xfrm>
        </p:grpSpPr>
        <p:pic>
          <p:nvPicPr>
            <p:cNvPr id="656" name="Picture 195" descr="desktop_computer_stylized_medium">
              <a:extLst>
                <a:ext uri="{FF2B5EF4-FFF2-40B4-BE49-F238E27FC236}">
                  <a16:creationId xmlns:a16="http://schemas.microsoft.com/office/drawing/2014/main" id="{449668ED-5F76-8646-97D9-D6F2A29D0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7" name="Freeform 196">
              <a:extLst>
                <a:ext uri="{FF2B5EF4-FFF2-40B4-BE49-F238E27FC236}">
                  <a16:creationId xmlns:a16="http://schemas.microsoft.com/office/drawing/2014/main" id="{AF9581BE-4372-754E-A062-1EE3EABE6AD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58" name="Group 197">
            <a:extLst>
              <a:ext uri="{FF2B5EF4-FFF2-40B4-BE49-F238E27FC236}">
                <a16:creationId xmlns:a16="http://schemas.microsoft.com/office/drawing/2014/main" id="{30AD3BDA-F1F4-4640-8F27-22736C618AA1}"/>
              </a:ext>
            </a:extLst>
          </p:cNvPr>
          <p:cNvGrpSpPr>
            <a:grpSpLocks/>
          </p:cNvGrpSpPr>
          <p:nvPr/>
        </p:nvGrpSpPr>
        <p:grpSpPr bwMode="auto">
          <a:xfrm flipH="1">
            <a:off x="9893011" y="3241730"/>
            <a:ext cx="711200" cy="669925"/>
            <a:chOff x="-44" y="1473"/>
            <a:chExt cx="981" cy="1105"/>
          </a:xfrm>
        </p:grpSpPr>
        <p:pic>
          <p:nvPicPr>
            <p:cNvPr id="659" name="Picture 198" descr="desktop_computer_stylized_medium">
              <a:extLst>
                <a:ext uri="{FF2B5EF4-FFF2-40B4-BE49-F238E27FC236}">
                  <a16:creationId xmlns:a16="http://schemas.microsoft.com/office/drawing/2014/main" id="{C3C56932-EC72-5E4B-9CCA-7833A8B91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0" name="Freeform 199">
              <a:extLst>
                <a:ext uri="{FF2B5EF4-FFF2-40B4-BE49-F238E27FC236}">
                  <a16:creationId xmlns:a16="http://schemas.microsoft.com/office/drawing/2014/main" id="{6742962E-DBDD-4F4E-8296-B71CC5A6A68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61" name="Text Box 155">
            <a:extLst>
              <a:ext uri="{FF2B5EF4-FFF2-40B4-BE49-F238E27FC236}">
                <a16:creationId xmlns:a16="http://schemas.microsoft.com/office/drawing/2014/main" id="{05C5CCE5-0F17-B045-BA74-C5A452C2E19A}"/>
              </a:ext>
            </a:extLst>
          </p:cNvPr>
          <p:cNvSpPr txBox="1">
            <a:spLocks noChangeArrowheads="1"/>
          </p:cNvSpPr>
          <p:nvPr/>
        </p:nvSpPr>
        <p:spPr bwMode="auto">
          <a:xfrm>
            <a:off x="822086" y="5737235"/>
            <a:ext cx="6642844"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Three segments, all destined to IP address: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dest</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port: 80 are demultiplexed to </a:t>
            </a: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different</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a:t>
            </a:r>
          </a:p>
        </p:txBody>
      </p:sp>
      <p:sp>
        <p:nvSpPr>
          <p:cNvPr id="6" name="Oval 5"/>
          <p:cNvSpPr/>
          <p:nvPr/>
        </p:nvSpPr>
        <p:spPr>
          <a:xfrm>
            <a:off x="4454237" y="5186417"/>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5" name="Oval 144"/>
          <p:cNvSpPr/>
          <p:nvPr/>
        </p:nvSpPr>
        <p:spPr>
          <a:xfrm>
            <a:off x="7577600" y="4694310"/>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7631575" y="5530882"/>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7"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538" y="1073700"/>
            <a:ext cx="1474756" cy="644858"/>
          </a:xfrm>
          <a:prstGeom prst="rect">
            <a:avLst/>
          </a:prstGeom>
          <a:noFill/>
          <a:extLst>
            <a:ext uri="{909E8E84-426E-40dd-AFC4-6F175D3DCCD1}">
              <a14:hiddenFill xmlns="" xmlns:a14="http://schemas.microsoft.com/office/drawing/2010/main">
                <a:solidFill>
                  <a:srgbClr val="FFFFFF"/>
                </a:solidFill>
              </a14:hiddenFill>
            </a:ext>
          </a:extLst>
        </p:spPr>
      </p:pic>
      <p:sp>
        <p:nvSpPr>
          <p:cNvPr id="144" name="Slide Number Placeholder 2">
            <a:extLst>
              <a:ext uri="{FF2B5EF4-FFF2-40B4-BE49-F238E27FC236}">
                <a16:creationId xmlns:a16="http://schemas.microsoft.com/office/drawing/2014/main" id="{AAD45FF3-B333-6B47-9ECE-46B770CFE6C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22</a:t>
            </a:fld>
            <a:endParaRPr lang="en-US" dirty="0"/>
          </a:p>
        </p:txBody>
      </p:sp>
    </p:spTree>
    <p:extLst>
      <p:ext uri="{BB962C8B-B14F-4D97-AF65-F5344CB8AC3E}">
        <p14:creationId xmlns:p14="http://schemas.microsoft.com/office/powerpoint/2010/main" val="20223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8"/>
                                        </p:tgtEl>
                                        <p:attrNameLst>
                                          <p:attrName>style.visibility</p:attrName>
                                        </p:attrNameLst>
                                      </p:cBhvr>
                                      <p:to>
                                        <p:strVal val="visible"/>
                                      </p:to>
                                    </p:set>
                                    <p:animEffect transition="in" filter="dissolve">
                                      <p:cBhvr>
                                        <p:cTn id="17" dur="500"/>
                                        <p:tgtEl>
                                          <p:spTgt spid="608"/>
                                        </p:tgtEl>
                                      </p:cBhvr>
                                    </p:animEffect>
                                  </p:childTnLst>
                                </p:cTn>
                              </p:par>
                              <p:par>
                                <p:cTn id="18" presetID="9" presetClass="entr" presetSubtype="0" fill="hold" nodeType="withEffect">
                                  <p:stCondLst>
                                    <p:cond delay="0"/>
                                  </p:stCondLst>
                                  <p:childTnLst>
                                    <p:set>
                                      <p:cBhvr>
                                        <p:cTn id="19" dur="1" fill="hold">
                                          <p:stCondLst>
                                            <p:cond delay="0"/>
                                          </p:stCondLst>
                                        </p:cTn>
                                        <p:tgtEl>
                                          <p:spTgt spid="614"/>
                                        </p:tgtEl>
                                        <p:attrNameLst>
                                          <p:attrName>style.visibility</p:attrName>
                                        </p:attrNameLst>
                                      </p:cBhvr>
                                      <p:to>
                                        <p:strVal val="visible"/>
                                      </p:to>
                                    </p:set>
                                    <p:animEffect transition="in" filter="dissolve">
                                      <p:cBhvr>
                                        <p:cTn id="20" dur="500"/>
                                        <p:tgtEl>
                                          <p:spTgt spid="6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dissolve">
                                      <p:cBhvr>
                                        <p:cTn id="28" dur="500"/>
                                        <p:tgtEl>
                                          <p:spTgt spid="14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dissolve">
                                      <p:cBhvr>
                                        <p:cTn id="31" dur="500"/>
                                        <p:tgtEl>
                                          <p:spTgt spid="14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61"/>
                                        </p:tgtEl>
                                        <p:attrNameLst>
                                          <p:attrName>style.visibility</p:attrName>
                                        </p:attrNameLst>
                                      </p:cBhvr>
                                      <p:to>
                                        <p:strVal val="visible"/>
                                      </p:to>
                                    </p:set>
                                    <p:animEffect transition="in" filter="dissolve">
                                      <p:cBhvr>
                                        <p:cTn id="34"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61" grpId="0"/>
      <p:bldP spid="6" grpId="0" animBg="1"/>
      <p:bldP spid="145" grpId="0" animBg="1"/>
      <p:bldP spid="1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1206442"/>
          </a:xfrm>
        </p:spPr>
        <p:txBody>
          <a:bodyPr>
            <a:normAutofit/>
          </a:bodyPr>
          <a:lstStyle/>
          <a:p>
            <a:r>
              <a:rPr lang="en-US" sz="5400" dirty="0"/>
              <a:t>Summary</a:t>
            </a:r>
            <a:endParaRPr lang="en-US" sz="6000" dirty="0"/>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90" y="1610067"/>
            <a:ext cx="11100625" cy="524793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 demultiplexing: based on segment, datagram header field values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1" i="0" u="none" strike="noStrike" kern="1200" cap="none" spc="0" normalizeH="0" baseline="0" noProof="0" dirty="0">
                <a:ln>
                  <a:noFill/>
                </a:ln>
                <a:solidFill>
                  <a:srgbClr val="C00000"/>
                </a:solidFill>
                <a:effectLst/>
                <a:uLnTx/>
                <a:uFillTx/>
                <a:latin typeface="Calibri"/>
                <a:ea typeface="+mn-ea"/>
                <a:cs typeface="+mn-cs"/>
              </a:rPr>
              <a:t>UDP: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destination port number (only)</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600" b="1" i="0" u="none" strike="noStrike" kern="1200" cap="none" spc="0" normalizeH="0" baseline="0" noProof="0" dirty="0">
                <a:ln>
                  <a:noFill/>
                </a:ln>
                <a:solidFill>
                  <a:srgbClr val="C00000"/>
                </a:solidFill>
                <a:effectLst/>
                <a:uLnTx/>
                <a:uFillTx/>
                <a:latin typeface="Calibri"/>
                <a:ea typeface="+mn-ea"/>
                <a:cs typeface="+mn-cs"/>
              </a:rPr>
              <a:t>TCP: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4-tuple: source and destination IP addresses, and port numbers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Multiplexing/demultiplexing happen at </a:t>
            </a:r>
            <a:r>
              <a:rPr kumimoji="0" lang="en-US" sz="3200" b="0" i="1" u="none" strike="noStrike" kern="1200" cap="none" spc="0" normalizeH="0" baseline="0" noProof="0" dirty="0">
                <a:ln>
                  <a:noFill/>
                </a:ln>
                <a:solidFill>
                  <a:prstClr val="black"/>
                </a:solidFill>
                <a:effectLst/>
                <a:uLnTx/>
                <a:uFillTx/>
                <a:latin typeface="Calibri"/>
                <a:ea typeface="+mn-ea"/>
                <a:cs typeface="+mn-cs"/>
              </a:rPr>
              <a:t>all</a:t>
            </a:r>
            <a:r>
              <a:rPr kumimoji="0" lang="en-US" sz="3200" b="0" i="0" u="none" strike="noStrike" kern="1200" cap="none" spc="0" normalizeH="0" baseline="0" noProof="0" dirty="0">
                <a:ln>
                  <a:noFill/>
                </a:ln>
                <a:solidFill>
                  <a:prstClr val="black"/>
                </a:solidFill>
                <a:effectLst/>
                <a:uLnTx/>
                <a:uFillTx/>
                <a:latin typeface="Calibri"/>
                <a:ea typeface="+mn-ea"/>
                <a:cs typeface="+mn-cs"/>
              </a:rPr>
              <a:t> layers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2">
            <a:extLst>
              <a:ext uri="{FF2B5EF4-FFF2-40B4-BE49-F238E27FC236}">
                <a16:creationId xmlns:a16="http://schemas.microsoft.com/office/drawing/2014/main" id="{81F71E3E-46C8-564B-892B-6C69AC246E5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23</a:t>
            </a:fld>
            <a:endParaRPr lang="en-US" dirty="0"/>
          </a:p>
        </p:txBody>
      </p:sp>
    </p:spTree>
    <p:extLst>
      <p:ext uri="{BB962C8B-B14F-4D97-AF65-F5344CB8AC3E}">
        <p14:creationId xmlns:p14="http://schemas.microsoft.com/office/powerpoint/2010/main" val="32891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dissolve">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8">
                                            <p:txEl>
                                              <p:pRg st="2" end="2"/>
                                            </p:txEl>
                                          </p:spTgt>
                                        </p:tgtEl>
                                        <p:attrNameLst>
                                          <p:attrName>style.visibility</p:attrName>
                                        </p:attrNameLst>
                                      </p:cBhvr>
                                      <p:to>
                                        <p:strVal val="visible"/>
                                      </p:to>
                                    </p:set>
                                    <p:animEffect transition="in" filter="dissolve">
                                      <p:cBhvr>
                                        <p:cTn id="12" dur="500"/>
                                        <p:tgtEl>
                                          <p:spTgt spid="1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8">
                                            <p:txEl>
                                              <p:pRg st="3" end="3"/>
                                            </p:txEl>
                                          </p:spTgt>
                                        </p:tgtEl>
                                        <p:attrNameLst>
                                          <p:attrName>style.visibility</p:attrName>
                                        </p:attrNameLst>
                                      </p:cBhvr>
                                      <p:to>
                                        <p:strVal val="visible"/>
                                      </p:to>
                                    </p:set>
                                    <p:animEffect transition="in" filter="dissolve">
                                      <p:cBhvr>
                                        <p:cTn id="17" dur="500"/>
                                        <p:tgtEl>
                                          <p:spTgt spid="1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117475" indent="0">
              <a:spcBef>
                <a:spcPts val="800"/>
              </a:spcBef>
              <a:buClr>
                <a:schemeClr val="bg1">
                  <a:lumMod val="75000"/>
                </a:schemeClr>
              </a:buClr>
              <a:buNone/>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15CF63D-A871-3249-B853-1FF5A26EE5FD}"/>
              </a:ext>
            </a:extLst>
          </p:cNvPr>
          <p:cNvSpPr>
            <a:spLocks noGrp="1"/>
          </p:cNvSpPr>
          <p:nvPr>
            <p:ph type="sldNum" sz="quarter" idx="4"/>
          </p:nvPr>
        </p:nvSpPr>
        <p:spPr/>
        <p:txBody>
          <a:bodyPr/>
          <a:lstStyle/>
          <a:p>
            <a:r>
              <a:rPr lang="en-US"/>
              <a:t>Transport Layer: 3-</a:t>
            </a:r>
            <a:fld id="{C4204591-24BD-A542-B9D5-F8D8A88D2FEE}" type="slidenum">
              <a:rPr lang="en-US" smtClean="0"/>
              <a:pPr/>
              <a:t>24</a:t>
            </a:fld>
            <a:endParaRPr lang="en-US" dirty="0"/>
          </a:p>
        </p:txBody>
      </p:sp>
      <p:pic>
        <p:nvPicPr>
          <p:cNvPr id="6" name="Picture 5">
            <a:extLst>
              <a:ext uri="{FF2B5EF4-FFF2-40B4-BE49-F238E27FC236}">
                <a16:creationId xmlns:a16="http://schemas.microsoft.com/office/drawing/2014/main" id="{1BA4839A-73B6-AB4F-BAAF-2F0309156AE9}"/>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94079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6" name="Rectangle 3">
            <a:extLst>
              <a:ext uri="{FF2B5EF4-FFF2-40B4-BE49-F238E27FC236}">
                <a16:creationId xmlns:a16="http://schemas.microsoft.com/office/drawing/2014/main" id="{C770DED9-87F6-FB46-A967-6223B68A3E96}"/>
              </a:ext>
            </a:extLst>
          </p:cNvPr>
          <p:cNvSpPr txBox="1">
            <a:spLocks noChangeArrowheads="1"/>
          </p:cNvSpPr>
          <p:nvPr/>
        </p:nvSpPr>
        <p:spPr>
          <a:xfrm>
            <a:off x="618385" y="1528553"/>
            <a:ext cx="5550595" cy="2927537"/>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frills,” “bare bones” Internet transport protocol</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 effort” service, UDP segments may be:</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lost</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delivered out-of-order to app</a:t>
            </a:r>
          </a:p>
        </p:txBody>
      </p:sp>
      <p:grpSp>
        <p:nvGrpSpPr>
          <p:cNvPr id="8" name="Group 7">
            <a:extLst>
              <a:ext uri="{FF2B5EF4-FFF2-40B4-BE49-F238E27FC236}">
                <a16:creationId xmlns:a16="http://schemas.microsoft.com/office/drawing/2014/main" id="{82E8D3DA-F7E2-3144-9365-F468AE5A3F1F}"/>
              </a:ext>
            </a:extLst>
          </p:cNvPr>
          <p:cNvGrpSpPr/>
          <p:nvPr/>
        </p:nvGrpSpPr>
        <p:grpSpPr>
          <a:xfrm>
            <a:off x="6568225" y="1335368"/>
            <a:ext cx="5029004" cy="5014363"/>
            <a:chOff x="4979987" y="2821302"/>
            <a:chExt cx="6630121" cy="3829830"/>
          </a:xfrm>
        </p:grpSpPr>
        <p:sp>
          <p:nvSpPr>
            <p:cNvPr id="9" name="Rectangle 26">
              <a:extLst>
                <a:ext uri="{FF2B5EF4-FFF2-40B4-BE49-F238E27FC236}">
                  <a16:creationId xmlns:a16="http://schemas.microsoft.com/office/drawing/2014/main" id="{F9D9BC33-5F55-F54A-B992-1DDB07422224}"/>
                </a:ext>
              </a:extLst>
            </p:cNvPr>
            <p:cNvSpPr txBox="1">
              <a:spLocks noChangeArrowheads="1"/>
            </p:cNvSpPr>
            <p:nvPr/>
          </p:nvSpPr>
          <p:spPr bwMode="auto">
            <a:xfrm>
              <a:off x="5218112" y="3235273"/>
              <a:ext cx="6059488" cy="304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connection establishment (which can add RTT delay)</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simple: no connection state at sender, receiver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small header size</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congestion control</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UDP can blast away as fast as desired!</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can function in the face of congestion</a:t>
              </a:r>
            </a:p>
          </p:txBody>
        </p:sp>
        <p:sp>
          <p:nvSpPr>
            <p:cNvPr id="10" name="Rectangle 27">
              <a:extLst>
                <a:ext uri="{FF2B5EF4-FFF2-40B4-BE49-F238E27FC236}">
                  <a16:creationId xmlns:a16="http://schemas.microsoft.com/office/drawing/2014/main" id="{E3B96135-5F05-0D44-B7B9-9BD478D4E907}"/>
                </a:ext>
              </a:extLst>
            </p:cNvPr>
            <p:cNvSpPr>
              <a:spLocks noChangeArrowheads="1"/>
            </p:cNvSpPr>
            <p:nvPr/>
          </p:nvSpPr>
          <p:spPr bwMode="auto">
            <a:xfrm>
              <a:off x="4979987" y="2988017"/>
              <a:ext cx="6630121" cy="366311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1" name="Text Box 28">
              <a:extLst>
                <a:ext uri="{FF2B5EF4-FFF2-40B4-BE49-F238E27FC236}">
                  <a16:creationId xmlns:a16="http://schemas.microsoft.com/office/drawing/2014/main" id="{3BFEAB49-E79F-FF40-AAAE-C9820F50289A}"/>
                </a:ext>
              </a:extLst>
            </p:cNvPr>
            <p:cNvSpPr txBox="1">
              <a:spLocks noChangeArrowheads="1"/>
            </p:cNvSpPr>
            <p:nvPr/>
          </p:nvSpPr>
          <p:spPr bwMode="auto">
            <a:xfrm>
              <a:off x="5124449" y="2821302"/>
              <a:ext cx="5102112" cy="3789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20000"/>
                </a:spcBef>
                <a:spcAft>
                  <a:spcPct val="0"/>
                </a:spcAft>
                <a:buClr>
                  <a:srgbClr val="000099"/>
                </a:buClr>
                <a:buSzPct val="65000"/>
                <a:buFont typeface="Wingdings" charset="0"/>
                <a:buNone/>
                <a:tabLst/>
                <a:defRPr/>
              </a:pPr>
              <a:r>
                <a:rPr kumimoji="0" lang="en-US" sz="32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W</a:t>
              </a:r>
              <a:r>
                <a:rPr kumimoji="0" lang="en-US" sz="3200" b="0" i="0" u="none" strike="noStrike" kern="0" cap="none" spc="0" normalizeH="0" baseline="0" noProof="0" dirty="0" err="1">
                  <a:ln>
                    <a:noFill/>
                  </a:ln>
                  <a:solidFill>
                    <a:srgbClr val="CC0000"/>
                  </a:solidFill>
                  <a:effectLst/>
                  <a:uLnTx/>
                  <a:uFillTx/>
                  <a:latin typeface="Calibri" panose="020F0502020204030204"/>
                  <a:ea typeface="ＭＳ Ｐゴシック" charset="0"/>
                  <a:cs typeface="+mn-cs"/>
                </a:rPr>
                <a:t>hy</a:t>
              </a:r>
              <a:r>
                <a:rPr kumimoji="0" lang="en-US" sz="32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 is there a UDP?</a:t>
              </a: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2" name="Rectangle 3">
            <a:extLst>
              <a:ext uri="{FF2B5EF4-FFF2-40B4-BE49-F238E27FC236}">
                <a16:creationId xmlns:a16="http://schemas.microsoft.com/office/drawing/2014/main" id="{B958CE44-F1A4-924D-8CEA-640B52DBA4DF}"/>
              </a:ext>
            </a:extLst>
          </p:cNvPr>
          <p:cNvSpPr txBox="1">
            <a:spLocks noChangeArrowheads="1"/>
          </p:cNvSpPr>
          <p:nvPr/>
        </p:nvSpPr>
        <p:spPr>
          <a:xfrm>
            <a:off x="641997" y="4404835"/>
            <a:ext cx="5550595" cy="2060359"/>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33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connectionless:</a:t>
            </a:r>
            <a:endParaRPr kumimoji="0" lang="en-US" altLang="en-US" sz="36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handshaking between UDP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UDP segment handled independently of others</a:t>
            </a:r>
          </a:p>
        </p:txBody>
      </p:sp>
      <p:sp>
        <p:nvSpPr>
          <p:cNvPr id="13" name="Slide Number Placeholder 2">
            <a:extLst>
              <a:ext uri="{FF2B5EF4-FFF2-40B4-BE49-F238E27FC236}">
                <a16:creationId xmlns:a16="http://schemas.microsoft.com/office/drawing/2014/main" id="{469890C8-B9BA-F74B-84CA-6B1BAB0F6B31}"/>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25</a:t>
            </a:fld>
            <a:endParaRPr lang="en-US" dirty="0"/>
          </a:p>
        </p:txBody>
      </p:sp>
    </p:spTree>
    <p:extLst>
      <p:ext uri="{BB962C8B-B14F-4D97-AF65-F5344CB8AC3E}">
        <p14:creationId xmlns:p14="http://schemas.microsoft.com/office/powerpoint/2010/main" val="3799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7" name="Rectangle 9">
            <a:extLst>
              <a:ext uri="{FF2B5EF4-FFF2-40B4-BE49-F238E27FC236}">
                <a16:creationId xmlns:a16="http://schemas.microsoft.com/office/drawing/2014/main" id="{0EFE9DD4-40BF-D54C-B457-743C8EAA5EAF}"/>
              </a:ext>
            </a:extLst>
          </p:cNvPr>
          <p:cNvSpPr>
            <a:spLocks noChangeArrowheads="1"/>
          </p:cNvSpPr>
          <p:nvPr/>
        </p:nvSpPr>
        <p:spPr bwMode="auto">
          <a:xfrm>
            <a:off x="798690" y="1543058"/>
            <a:ext cx="11100625" cy="48887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UDP use: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streaming multimedia apps (loss tolerant, rate sensitive)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DNS</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SNMP</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HTTP/3</a:t>
            </a: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if reliable transfer needed over UDP (e.g., HTTP/3): </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needed reliability at application layer</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congestion control at application layer</a:t>
            </a:r>
          </a:p>
        </p:txBody>
      </p:sp>
      <p:sp>
        <p:nvSpPr>
          <p:cNvPr id="4" name="Slide Number Placeholder 2">
            <a:extLst>
              <a:ext uri="{FF2B5EF4-FFF2-40B4-BE49-F238E27FC236}">
                <a16:creationId xmlns:a16="http://schemas.microsoft.com/office/drawing/2014/main" id="{B160F1B7-DEB2-9342-B89A-69E5B6639506}"/>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26</a:t>
            </a:fld>
            <a:endParaRPr lang="en-US" dirty="0"/>
          </a:p>
        </p:txBody>
      </p:sp>
    </p:spTree>
    <p:extLst>
      <p:ext uri="{BB962C8B-B14F-4D97-AF65-F5344CB8AC3E}">
        <p14:creationId xmlns:p14="http://schemas.microsoft.com/office/powerpoint/2010/main" val="166435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 </a:t>
            </a:r>
            <a:r>
              <a:rPr lang="en-US" sz="3600" dirty="0"/>
              <a:t>[RFC 768]</a:t>
            </a:r>
            <a:endParaRPr lang="en-US" sz="4400" dirty="0"/>
          </a:p>
        </p:txBody>
      </p:sp>
      <p:pic>
        <p:nvPicPr>
          <p:cNvPr id="5" name="Picture 4">
            <a:extLst>
              <a:ext uri="{FF2B5EF4-FFF2-40B4-BE49-F238E27FC236}">
                <a16:creationId xmlns:a16="http://schemas.microsoft.com/office/drawing/2014/main" id="{E4AB0D4F-D972-B342-BA50-EC030780A666}"/>
              </a:ext>
            </a:extLst>
          </p:cNvPr>
          <p:cNvPicPr>
            <a:picLocks noChangeAspect="1"/>
          </p:cNvPicPr>
          <p:nvPr/>
        </p:nvPicPr>
        <p:blipFill>
          <a:blip r:embed="rId3"/>
          <a:stretch>
            <a:fillRect/>
          </a:stretch>
        </p:blipFill>
        <p:spPr>
          <a:xfrm>
            <a:off x="1885243" y="1232551"/>
            <a:ext cx="6509995" cy="5467403"/>
          </a:xfrm>
          <a:prstGeom prst="rect">
            <a:avLst/>
          </a:prstGeom>
        </p:spPr>
      </p:pic>
      <p:sp>
        <p:nvSpPr>
          <p:cNvPr id="4" name="Slide Number Placeholder 2">
            <a:extLst>
              <a:ext uri="{FF2B5EF4-FFF2-40B4-BE49-F238E27FC236}">
                <a16:creationId xmlns:a16="http://schemas.microsoft.com/office/drawing/2014/main" id="{D2BA1565-8605-154A-895B-C65D5D0B1EA5}"/>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27</a:t>
            </a:fld>
            <a:endParaRPr lang="en-US" dirty="0"/>
          </a:p>
        </p:txBody>
      </p:sp>
    </p:spTree>
    <p:extLst>
      <p:ext uri="{BB962C8B-B14F-4D97-AF65-F5344CB8AC3E}">
        <p14:creationId xmlns:p14="http://schemas.microsoft.com/office/powerpoint/2010/main" val="2901892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cxnSp>
        <p:nvCxnSpPr>
          <p:cNvPr id="10" name="Straight Connector 9">
            <a:extLst>
              <a:ext uri="{FF2B5EF4-FFF2-40B4-BE49-F238E27FC236}">
                <a16:creationId xmlns:a16="http://schemas.microsoft.com/office/drawing/2014/main" id="{19E97DC1-5C01-E843-A657-ADC5FEA14075}"/>
              </a:ext>
            </a:extLst>
          </p:cNvPr>
          <p:cNvCxnSpPr>
            <a:cxnSpLocks/>
            <a:stCxn id="151" idx="2"/>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C57AC1A-9B60-DC47-A97D-E9C39D845828}"/>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63" name="Freeform 70">
            <a:extLst>
              <a:ext uri="{FF2B5EF4-FFF2-40B4-BE49-F238E27FC236}">
                <a16:creationId xmlns:a16="http://schemas.microsoft.com/office/drawing/2014/main" id="{93CF945F-B7C1-9B4F-9438-D2DF7708E687}"/>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AA415DCF-A2D2-344B-9A45-F3F58006C5EE}"/>
              </a:ext>
            </a:extLst>
          </p:cNvPr>
          <p:cNvGrpSpPr/>
          <p:nvPr/>
        </p:nvGrpSpPr>
        <p:grpSpPr>
          <a:xfrm>
            <a:off x="1687770" y="2167472"/>
            <a:ext cx="2131701" cy="2912558"/>
            <a:chOff x="8091785" y="2078288"/>
            <a:chExt cx="2364905" cy="2912558"/>
          </a:xfrm>
        </p:grpSpPr>
        <p:sp>
          <p:nvSpPr>
            <p:cNvPr id="165" name="Rectangle 23">
              <a:extLst>
                <a:ext uri="{FF2B5EF4-FFF2-40B4-BE49-F238E27FC236}">
                  <a16:creationId xmlns:a16="http://schemas.microsoft.com/office/drawing/2014/main" id="{20790EF2-7EC4-BF46-AE61-5F193F0894CD}"/>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Rectangle 24">
              <a:extLst>
                <a:ext uri="{FF2B5EF4-FFF2-40B4-BE49-F238E27FC236}">
                  <a16:creationId xmlns:a16="http://schemas.microsoft.com/office/drawing/2014/main" id="{DF6E9285-B785-804B-BB24-0405637B9911}"/>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Line 25">
              <a:extLst>
                <a:ext uri="{FF2B5EF4-FFF2-40B4-BE49-F238E27FC236}">
                  <a16:creationId xmlns:a16="http://schemas.microsoft.com/office/drawing/2014/main" id="{C2F7FFF2-43B5-A648-8DB9-1244002B1EED}"/>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38AC5752-2E10-AE4C-AE2E-F2F12589ABF6}"/>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69" name="Line 27">
              <a:extLst>
                <a:ext uri="{FF2B5EF4-FFF2-40B4-BE49-F238E27FC236}">
                  <a16:creationId xmlns:a16="http://schemas.microsoft.com/office/drawing/2014/main" id="{E6411346-D908-6048-94E9-4C9C6A9C97BF}"/>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Text Box 26">
              <a:extLst>
                <a:ext uri="{FF2B5EF4-FFF2-40B4-BE49-F238E27FC236}">
                  <a16:creationId xmlns:a16="http://schemas.microsoft.com/office/drawing/2014/main" id="{2BD45E5F-4032-7A44-91A7-D2ED37DE30B7}"/>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1" name="Text Box 26">
              <a:extLst>
                <a:ext uri="{FF2B5EF4-FFF2-40B4-BE49-F238E27FC236}">
                  <a16:creationId xmlns:a16="http://schemas.microsoft.com/office/drawing/2014/main" id="{067129BD-4E72-804E-9941-0CFB2ABB0A6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72" name="Text Box 26">
              <a:extLst>
                <a:ext uri="{FF2B5EF4-FFF2-40B4-BE49-F238E27FC236}">
                  <a16:creationId xmlns:a16="http://schemas.microsoft.com/office/drawing/2014/main" id="{586097BE-C9CD-2B44-A610-13D1A1572A56}"/>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73" name="Line 27">
              <a:extLst>
                <a:ext uri="{FF2B5EF4-FFF2-40B4-BE49-F238E27FC236}">
                  <a16:creationId xmlns:a16="http://schemas.microsoft.com/office/drawing/2014/main" id="{9A1DE5DC-7E6A-4747-9541-02B87C77AC36}"/>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27">
              <a:extLst>
                <a:ext uri="{FF2B5EF4-FFF2-40B4-BE49-F238E27FC236}">
                  <a16:creationId xmlns:a16="http://schemas.microsoft.com/office/drawing/2014/main" id="{9B2D570F-120B-6D41-8FE2-002A2DC1204D}"/>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Text Box 26">
              <a:extLst>
                <a:ext uri="{FF2B5EF4-FFF2-40B4-BE49-F238E27FC236}">
                  <a16:creationId xmlns:a16="http://schemas.microsoft.com/office/drawing/2014/main" id="{3C035217-7FD4-6C48-AB72-7561321B3669}"/>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176" name="Group 175">
            <a:extLst>
              <a:ext uri="{FF2B5EF4-FFF2-40B4-BE49-F238E27FC236}">
                <a16:creationId xmlns:a16="http://schemas.microsoft.com/office/drawing/2014/main" id="{7C64A43A-1B07-3348-A5EB-9B76F69646C0}"/>
              </a:ext>
            </a:extLst>
          </p:cNvPr>
          <p:cNvGrpSpPr/>
          <p:nvPr/>
        </p:nvGrpSpPr>
        <p:grpSpPr>
          <a:xfrm>
            <a:off x="500734" y="4943580"/>
            <a:ext cx="1026523" cy="597153"/>
            <a:chOff x="7493876" y="2774731"/>
            <a:chExt cx="1481958" cy="894622"/>
          </a:xfrm>
        </p:grpSpPr>
        <p:sp>
          <p:nvSpPr>
            <p:cNvPr id="177" name="Freeform 176">
              <a:extLst>
                <a:ext uri="{FF2B5EF4-FFF2-40B4-BE49-F238E27FC236}">
                  <a16:creationId xmlns:a16="http://schemas.microsoft.com/office/drawing/2014/main" id="{0DB8B5ED-7F25-B645-878C-116DE6CD5EA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78" name="Oval 177">
              <a:extLst>
                <a:ext uri="{FF2B5EF4-FFF2-40B4-BE49-F238E27FC236}">
                  <a16:creationId xmlns:a16="http://schemas.microsoft.com/office/drawing/2014/main" id="{AFB4D1D4-1D5D-7C46-A31B-48B19CA0A81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79" name="Group 178">
              <a:extLst>
                <a:ext uri="{FF2B5EF4-FFF2-40B4-BE49-F238E27FC236}">
                  <a16:creationId xmlns:a16="http://schemas.microsoft.com/office/drawing/2014/main" id="{8D1FB4E3-A216-1446-87E1-A06F139F800A}"/>
                </a:ext>
              </a:extLst>
            </p:cNvPr>
            <p:cNvGrpSpPr/>
            <p:nvPr/>
          </p:nvGrpSpPr>
          <p:grpSpPr>
            <a:xfrm>
              <a:off x="7713663" y="2848339"/>
              <a:ext cx="1042107" cy="425543"/>
              <a:chOff x="7786941" y="2884917"/>
              <a:chExt cx="897649" cy="353919"/>
            </a:xfrm>
          </p:grpSpPr>
          <p:sp>
            <p:nvSpPr>
              <p:cNvPr id="180" name="Freeform 179">
                <a:extLst>
                  <a:ext uri="{FF2B5EF4-FFF2-40B4-BE49-F238E27FC236}">
                    <a16:creationId xmlns:a16="http://schemas.microsoft.com/office/drawing/2014/main" id="{2B930530-1BA2-8049-A625-480A1F84B91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Freeform 180">
                <a:extLst>
                  <a:ext uri="{FF2B5EF4-FFF2-40B4-BE49-F238E27FC236}">
                    <a16:creationId xmlns:a16="http://schemas.microsoft.com/office/drawing/2014/main" id="{C5B65EDD-F107-4D4D-8254-28F27CB3355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5" name="Freeform 194">
                <a:extLst>
                  <a:ext uri="{FF2B5EF4-FFF2-40B4-BE49-F238E27FC236}">
                    <a16:creationId xmlns:a16="http://schemas.microsoft.com/office/drawing/2014/main" id="{052D8468-97DE-CD48-9220-0D7B5D1582B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Freeform 195">
                <a:extLst>
                  <a:ext uri="{FF2B5EF4-FFF2-40B4-BE49-F238E27FC236}">
                    <a16:creationId xmlns:a16="http://schemas.microsoft.com/office/drawing/2014/main" id="{CD0FBE04-ADDE-184C-8DFE-2575EA709AD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97" name="Group 149">
            <a:extLst>
              <a:ext uri="{FF2B5EF4-FFF2-40B4-BE49-F238E27FC236}">
                <a16:creationId xmlns:a16="http://schemas.microsoft.com/office/drawing/2014/main" id="{1F890155-D0B7-364C-891D-EC128001048E}"/>
              </a:ext>
            </a:extLst>
          </p:cNvPr>
          <p:cNvGrpSpPr>
            <a:grpSpLocks/>
          </p:cNvGrpSpPr>
          <p:nvPr/>
        </p:nvGrpSpPr>
        <p:grpSpPr bwMode="auto">
          <a:xfrm>
            <a:off x="2462207" y="2756023"/>
            <a:ext cx="412750" cy="158750"/>
            <a:chOff x="1287" y="2524"/>
            <a:chExt cx="260" cy="100"/>
          </a:xfrm>
        </p:grpSpPr>
        <p:sp>
          <p:nvSpPr>
            <p:cNvPr id="198" name="Rectangle 73">
              <a:extLst>
                <a:ext uri="{FF2B5EF4-FFF2-40B4-BE49-F238E27FC236}">
                  <a16:creationId xmlns:a16="http://schemas.microsoft.com/office/drawing/2014/main" id="{590049C7-843C-1B4A-89F9-80D6028F7F0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9" name="Rectangle 74">
              <a:extLst>
                <a:ext uri="{FF2B5EF4-FFF2-40B4-BE49-F238E27FC236}">
                  <a16:creationId xmlns:a16="http://schemas.microsoft.com/office/drawing/2014/main" id="{060ED392-F3E2-5445-9D40-5D86C1A7E8FA}"/>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75">
              <a:extLst>
                <a:ext uri="{FF2B5EF4-FFF2-40B4-BE49-F238E27FC236}">
                  <a16:creationId xmlns:a16="http://schemas.microsoft.com/office/drawing/2014/main" id="{33BE5C08-8C7C-7149-875A-3BD200DF748C}"/>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Rectangle 129">
              <a:extLst>
                <a:ext uri="{FF2B5EF4-FFF2-40B4-BE49-F238E27FC236}">
                  <a16:creationId xmlns:a16="http://schemas.microsoft.com/office/drawing/2014/main" id="{0140B062-405E-0A48-ABA2-65AE09DF9CCF}"/>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85" name="Group 149">
            <a:extLst>
              <a:ext uri="{FF2B5EF4-FFF2-40B4-BE49-F238E27FC236}">
                <a16:creationId xmlns:a16="http://schemas.microsoft.com/office/drawing/2014/main" id="{2BE2291A-54C4-114A-8062-D743A8CDF9EC}"/>
              </a:ext>
            </a:extLst>
          </p:cNvPr>
          <p:cNvGrpSpPr>
            <a:grpSpLocks/>
          </p:cNvGrpSpPr>
          <p:nvPr/>
        </p:nvGrpSpPr>
        <p:grpSpPr bwMode="auto">
          <a:xfrm>
            <a:off x="9681144" y="2673610"/>
            <a:ext cx="412750" cy="158750"/>
            <a:chOff x="1287" y="2524"/>
            <a:chExt cx="260" cy="100"/>
          </a:xfrm>
        </p:grpSpPr>
        <p:sp>
          <p:nvSpPr>
            <p:cNvPr id="86" name="Rectangle 73">
              <a:extLst>
                <a:ext uri="{FF2B5EF4-FFF2-40B4-BE49-F238E27FC236}">
                  <a16:creationId xmlns:a16="http://schemas.microsoft.com/office/drawing/2014/main" id="{A98E76A7-87AD-8242-988E-0E4DFC2782A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Rectangle 74">
              <a:extLst>
                <a:ext uri="{FF2B5EF4-FFF2-40B4-BE49-F238E27FC236}">
                  <a16:creationId xmlns:a16="http://schemas.microsoft.com/office/drawing/2014/main" id="{05A0AED4-CB55-8B44-A573-91C3CC5195FE}"/>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 name="Rectangle 75">
              <a:extLst>
                <a:ext uri="{FF2B5EF4-FFF2-40B4-BE49-F238E27FC236}">
                  <a16:creationId xmlns:a16="http://schemas.microsoft.com/office/drawing/2014/main" id="{E473A3B0-4DB9-E148-95E3-5518DB468C96}"/>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9" name="Rectangle 129">
              <a:extLst>
                <a:ext uri="{FF2B5EF4-FFF2-40B4-BE49-F238E27FC236}">
                  <a16:creationId xmlns:a16="http://schemas.microsoft.com/office/drawing/2014/main" id="{E9ED0EE1-76D9-D04D-8893-5E36E5A75578}"/>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0" name="Slide Number Placeholder 2">
            <a:extLst>
              <a:ext uri="{FF2B5EF4-FFF2-40B4-BE49-F238E27FC236}">
                <a16:creationId xmlns:a16="http://schemas.microsoft.com/office/drawing/2014/main" id="{1B520EE5-2EFC-4746-B182-97170136E2D8}"/>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28</a:t>
            </a:fld>
            <a:endParaRPr lang="en-US" dirty="0"/>
          </a:p>
        </p:txBody>
      </p:sp>
    </p:spTree>
    <p:extLst>
      <p:ext uri="{BB962C8B-B14F-4D97-AF65-F5344CB8AC3E}">
        <p14:creationId xmlns:p14="http://schemas.microsoft.com/office/powerpoint/2010/main" val="2593454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UDP sender actions:</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502120" y="2078245"/>
            <a:ext cx="1986815"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determines UDP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creates UDP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passes segment to IP</a:t>
            </a:r>
          </a:p>
        </p:txBody>
      </p:sp>
      <p:sp>
        <p:nvSpPr>
          <p:cNvPr id="98" name="Rectangle 97">
            <a:extLst>
              <a:ext uri="{FF2B5EF4-FFF2-40B4-BE49-F238E27FC236}">
                <a16:creationId xmlns:a16="http://schemas.microsoft.com/office/drawing/2014/main" id="{EB709716-FAB0-AB45-BCAE-75F8CF2AEC09}"/>
              </a:ext>
            </a:extLst>
          </p:cNvPr>
          <p:cNvSpPr/>
          <p:nvPr/>
        </p:nvSpPr>
        <p:spPr>
          <a:xfrm>
            <a:off x="169333" y="1343378"/>
            <a:ext cx="3723445" cy="4402666"/>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err="1">
                  <a:ln>
                    <a:noFill/>
                  </a:ln>
                  <a:solidFill>
                    <a:prstClr val="black"/>
                  </a:solidFill>
                  <a:effectLst/>
                  <a:uLnTx/>
                  <a:uFillTx/>
                  <a:latin typeface="Calibri"/>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5052" y="3003638"/>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err="1">
                    <a:ln>
                      <a:noFill/>
                    </a:ln>
                    <a:solidFill>
                      <a:prstClr val="black"/>
                    </a:solidFill>
                    <a:effectLst/>
                    <a:uLnTx/>
                    <a:uFillTx/>
                    <a:latin typeface="Calibri"/>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grpSp>
      <p:sp>
        <p:nvSpPr>
          <p:cNvPr id="129" name="Slide Number Placeholder 2">
            <a:extLst>
              <a:ext uri="{FF2B5EF4-FFF2-40B4-BE49-F238E27FC236}">
                <a16:creationId xmlns:a16="http://schemas.microsoft.com/office/drawing/2014/main" id="{D1B0B0FD-EB4E-1D48-A59A-E323764428E9}"/>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29</a:t>
            </a:fld>
            <a:endParaRPr lang="en-US" dirty="0"/>
          </a:p>
        </p:txBody>
      </p:sp>
    </p:spTree>
    <p:extLst>
      <p:ext uri="{BB962C8B-B14F-4D97-AF65-F5344CB8AC3E}">
        <p14:creationId xmlns:p14="http://schemas.microsoft.com/office/powerpoint/2010/main" val="221610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par>
                                <p:cTn id="8" presetID="0" presetClass="path" presetSubtype="0" accel="50000" decel="50000" fill="hold" nodeType="withEffect">
                                  <p:stCondLst>
                                    <p:cond delay="0"/>
                                  </p:stCondLst>
                                  <p:childTnLst>
                                    <p:animMotion origin="layout" path="M -6.25E-7 -1.48148E-6 L 0.00065 0.10139 " pathEditMode="relative" rAng="0" ptsTypes="AA">
                                      <p:cBhvr>
                                        <p:cTn id="9" dur="2000" fill="hold"/>
                                        <p:tgtEl>
                                          <p:spTgt spid="88"/>
                                        </p:tgtEl>
                                        <p:attrNameLst>
                                          <p:attrName>ppt_x</p:attrName>
                                          <p:attrName>ppt_y</p:attrName>
                                        </p:attrNameLst>
                                      </p:cBhvr>
                                      <p:rCtr x="26" y="5069"/>
                                    </p:animMotion>
                                  </p:childTnLst>
                                </p:cTn>
                              </p:par>
                              <p:par>
                                <p:cTn id="10" presetID="9"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dissolv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dissolve">
                                      <p:cBhvr>
                                        <p:cTn id="17" dur="500"/>
                                        <p:tgtEl>
                                          <p:spTgt spid="10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dissolve">
                                      <p:cBhvr>
                                        <p:cTn id="20" dur="5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106"/>
                                        </p:tgtEl>
                                      </p:cBhvr>
                                    </p:animEffect>
                                    <p:set>
                                      <p:cBhvr>
                                        <p:cTn id="25" dur="1" fill="hold">
                                          <p:stCondLst>
                                            <p:cond delay="499"/>
                                          </p:stCondLst>
                                        </p:cTn>
                                        <p:tgtEl>
                                          <p:spTgt spid="106"/>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88"/>
                                        </p:tgtEl>
                                      </p:cBhvr>
                                    </p:animEffect>
                                    <p:set>
                                      <p:cBhvr>
                                        <p:cTn id="28" dur="1" fill="hold">
                                          <p:stCondLst>
                                            <p:cond delay="499"/>
                                          </p:stCondLst>
                                        </p:cTn>
                                        <p:tgtEl>
                                          <p:spTgt spid="88"/>
                                        </p:tgtEl>
                                        <p:attrNameLst>
                                          <p:attrName>style.visibility</p:attrName>
                                        </p:attrNameLst>
                                      </p:cBhvr>
                                      <p:to>
                                        <p:strVal val="hidden"/>
                                      </p:to>
                                    </p:se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6.25E-7 -4.81481E-6 L 0.00052 0.09306 " pathEditMode="relative" rAng="0" ptsTypes="AA">
                                      <p:cBhvr>
                                        <p:cTn id="39" dur="2000" fill="hold"/>
                                        <p:tgtEl>
                                          <p:spTgt spid="5"/>
                                        </p:tgtEl>
                                        <p:attrNameLst>
                                          <p:attrName>ppt_x</p:attrName>
                                          <p:attrName>ppt_y</p:attrName>
                                        </p:attrNameLst>
                                      </p:cBhvr>
                                      <p:rCtr x="26" y="4653"/>
                                    </p:animMotion>
                                  </p:childTnLst>
                                </p:cTn>
                              </p:par>
                              <p:par>
                                <p:cTn id="40" presetID="9" presetClass="entr" presetSubtype="0"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dissolve">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6.25E-7 0.09098 L -0.00221 0.25996 L -0.11419 0.32385 L -0.4332 0.31806 L -0.55885 0.275 L -0.55885 0.275 " pathEditMode="relative" ptsTypes="AAAAAA">
                                      <p:cBhvr>
                                        <p:cTn id="4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5" grpId="0"/>
      <p:bldP spid="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roadmap</a:t>
            </a:r>
            <a:endParaRPr lang="en-US" sz="44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pPr>
            <a:r>
              <a:rPr lang="en-US" altLang="en-US" sz="3200" dirty="0">
                <a:cs typeface="Calibri" panose="020F0502020204030204" pitchFamily="34" charset="0"/>
              </a:rPr>
              <a:t>Transport-layer services</a:t>
            </a:r>
          </a:p>
          <a:p>
            <a:pPr marL="403225" indent="-285750">
              <a:spcBef>
                <a:spcPts val="800"/>
              </a:spcBef>
            </a:pPr>
            <a:r>
              <a:rPr lang="en-US" altLang="en-US" sz="3200" dirty="0">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Connectionless transport: UDP</a:t>
            </a:r>
          </a:p>
          <a:p>
            <a:pPr marL="403225" indent="-285750">
              <a:spcBef>
                <a:spcPts val="800"/>
              </a:spcBef>
            </a:pPr>
            <a:r>
              <a:rPr lang="en-US" altLang="en-US" sz="3200" dirty="0">
                <a:cs typeface="Calibri" panose="020F0502020204030204" pitchFamily="34" charset="0"/>
              </a:rPr>
              <a:t>Principles of reliable data transfer </a:t>
            </a:r>
          </a:p>
          <a:p>
            <a:pPr marL="403225" indent="-285750">
              <a:spcBef>
                <a:spcPts val="800"/>
              </a:spcBef>
            </a:pPr>
            <a:r>
              <a:rPr lang="en-US" sz="3200" dirty="0"/>
              <a:t>Connection-oriented transport: TCP</a:t>
            </a:r>
          </a:p>
          <a:p>
            <a:pPr marL="403225" indent="-285750">
              <a:spcBef>
                <a:spcPts val="800"/>
              </a:spcBef>
            </a:pPr>
            <a:r>
              <a:rPr lang="en-US" sz="3200" dirty="0"/>
              <a:t>Principles of congestion control</a:t>
            </a:r>
          </a:p>
          <a:p>
            <a:pPr marL="403225" indent="-285750">
              <a:spcBef>
                <a:spcPts val="800"/>
              </a:spcBef>
            </a:pPr>
            <a:r>
              <a:rPr lang="en-US" sz="3200" dirty="0"/>
              <a:t>TCP congestion control</a:t>
            </a:r>
          </a:p>
          <a:p>
            <a:pPr marL="403225" indent="-285750">
              <a:spcBef>
                <a:spcPts val="800"/>
              </a:spcBef>
            </a:pPr>
            <a:r>
              <a:rPr lang="en-US" sz="3200" dirty="0"/>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a:t>Transport Layer: 3-</a:t>
            </a:r>
            <a:fld id="{C4204591-24BD-A542-B9D5-F8D8A88D2FEE}" type="slidenum">
              <a:rPr lang="en-US" smtClean="0"/>
              <a:pPr/>
              <a:t>3</a:t>
            </a:fld>
            <a:endParaRPr lang="en-US"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93344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UDP receiver actions:</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1655121" y="2160335"/>
            <a:ext cx="2199790"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2355694" y="3088859"/>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80155" y="3324883"/>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extracts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78217" y="2693557"/>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checks UDP checksum header value</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receives segment from IP</a:t>
            </a:r>
          </a:p>
        </p:txBody>
      </p:sp>
      <p:grpSp>
        <p:nvGrpSpPr>
          <p:cNvPr id="5" name="Group 4">
            <a:extLst>
              <a:ext uri="{FF2B5EF4-FFF2-40B4-BE49-F238E27FC236}">
                <a16:creationId xmlns:a16="http://schemas.microsoft.com/office/drawing/2014/main" id="{E73E5E98-A439-0647-8DF1-844937CD72A0}"/>
              </a:ext>
            </a:extLst>
          </p:cNvPr>
          <p:cNvGrpSpPr/>
          <p:nvPr/>
        </p:nvGrpSpPr>
        <p:grpSpPr>
          <a:xfrm>
            <a:off x="1795827" y="3762839"/>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err="1">
                    <a:ln>
                      <a:noFill/>
                    </a:ln>
                    <a:solidFill>
                      <a:prstClr val="black"/>
                    </a:solidFill>
                    <a:effectLst/>
                    <a:uLnTx/>
                    <a:uFillTx/>
                    <a:latin typeface="Calibri"/>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grpSp>
      <p:sp>
        <p:nvSpPr>
          <p:cNvPr id="127" name="TextBox 126">
            <a:extLst>
              <a:ext uri="{FF2B5EF4-FFF2-40B4-BE49-F238E27FC236}">
                <a16:creationId xmlns:a16="http://schemas.microsoft.com/office/drawing/2014/main" id="{5F6FF1BE-CC44-0642-B5BA-79CC246557BD}"/>
              </a:ext>
            </a:extLst>
          </p:cNvPr>
          <p:cNvSpPr txBox="1"/>
          <p:nvPr/>
        </p:nvSpPr>
        <p:spPr>
          <a:xfrm>
            <a:off x="4379533" y="3932414"/>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demultiplexes message up to application via socket</a:t>
            </a:r>
          </a:p>
        </p:txBody>
      </p:sp>
      <p:sp>
        <p:nvSpPr>
          <p:cNvPr id="128" name="Rectangle 127">
            <a:extLst>
              <a:ext uri="{FF2B5EF4-FFF2-40B4-BE49-F238E27FC236}">
                <a16:creationId xmlns:a16="http://schemas.microsoft.com/office/drawing/2014/main" id="{279B4C12-D49E-4A40-9C38-F2E92ECDF43A}"/>
              </a:ext>
            </a:extLst>
          </p:cNvPr>
          <p:cNvSpPr/>
          <p:nvPr/>
        </p:nvSpPr>
        <p:spPr>
          <a:xfrm>
            <a:off x="8348341" y="2027305"/>
            <a:ext cx="3416536" cy="330284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Oval 3">
            <a:extLst>
              <a:ext uri="{FF2B5EF4-FFF2-40B4-BE49-F238E27FC236}">
                <a16:creationId xmlns:a16="http://schemas.microsoft.com/office/drawing/2014/main" id="{C0F72514-945E-EB40-9BEE-202BF670272C}"/>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9" name="Straight Connector 128">
            <a:extLst>
              <a:ext uri="{FF2B5EF4-FFF2-40B4-BE49-F238E27FC236}">
                <a16:creationId xmlns:a16="http://schemas.microsoft.com/office/drawing/2014/main" id="{55A91E20-BDA5-C441-B395-6979D211F34E}"/>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8285317-4714-1541-BC02-BED132E59B2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06" name="Slide Number Placeholder 2">
            <a:extLst>
              <a:ext uri="{FF2B5EF4-FFF2-40B4-BE49-F238E27FC236}">
                <a16:creationId xmlns:a16="http://schemas.microsoft.com/office/drawing/2014/main" id="{427E91C8-0248-584A-817F-DE7D57562F29}"/>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30</a:t>
            </a:fld>
            <a:endParaRPr lang="en-US" dirty="0"/>
          </a:p>
        </p:txBody>
      </p:sp>
    </p:spTree>
    <p:extLst>
      <p:ext uri="{BB962C8B-B14F-4D97-AF65-F5344CB8AC3E}">
        <p14:creationId xmlns:p14="http://schemas.microsoft.com/office/powerpoint/2010/main" val="333164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14 -0.00208 L 0.00014 -0.09676 " pathEditMode="relative" rAng="0" ptsTypes="AA">
                                      <p:cBhvr>
                                        <p:cTn id="11" dur="2000" fill="hold"/>
                                        <p:tgtEl>
                                          <p:spTgt spid="5"/>
                                        </p:tgtEl>
                                        <p:attrNameLst>
                                          <p:attrName>ppt_x</p:attrName>
                                          <p:attrName>ppt_y</p:attrName>
                                        </p:attrNameLst>
                                      </p:cBhvr>
                                      <p:rCtr x="0" y="-4745"/>
                                    </p:animMotion>
                                  </p:childTnLst>
                                </p:cTn>
                              </p:par>
                              <p:par>
                                <p:cTn id="12" presetID="9" presetClass="entr" presetSubtype="0"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dissolve">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dissolve">
                                      <p:cBhvr>
                                        <p:cTn id="33" dur="500"/>
                                        <p:tgtEl>
                                          <p:spTgt spid="8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dissolve">
                                      <p:cBhvr>
                                        <p:cTn id="36" dur="500"/>
                                        <p:tgtEl>
                                          <p:spTgt spid="91"/>
                                        </p:tgtEl>
                                      </p:cBhvr>
                                    </p:animEffec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1.66667E-6 -4.81481E-6 L 0.00013 -0.10763 " pathEditMode="relative" rAng="0" ptsTypes="AA">
                                      <p:cBhvr>
                                        <p:cTn id="40" dur="2000" fill="hold"/>
                                        <p:tgtEl>
                                          <p:spTgt spid="88"/>
                                        </p:tgtEl>
                                        <p:attrNameLst>
                                          <p:attrName>ppt_x</p:attrName>
                                          <p:attrName>ppt_y</p:attrName>
                                        </p:attrNameLst>
                                      </p:cBhvr>
                                      <p:rCtr x="0" y="-5394"/>
                                    </p:animMotion>
                                  </p:childTnLst>
                                </p:cTn>
                              </p:par>
                              <p:par>
                                <p:cTn id="41" presetID="9" presetClass="entr" presetSubtype="0" fill="hold" grpId="0" nodeType="with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dissolve">
                                      <p:cBhvr>
                                        <p:cTn id="4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7" grpId="0"/>
      <p:bldP spid="127" grpId="0"/>
      <p:bldP spid="4" grpId="0" animBg="1"/>
      <p:bldP spid="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segment </a:t>
            </a:r>
            <a:r>
              <a:rPr lang="en-US" dirty="0"/>
              <a:t>h</a:t>
            </a:r>
            <a:r>
              <a:rPr lang="en-US" sz="4400" dirty="0"/>
              <a:t>eader</a:t>
            </a:r>
          </a:p>
        </p:txBody>
      </p:sp>
      <p:sp>
        <p:nvSpPr>
          <p:cNvPr id="29" name="Rectangle 8">
            <a:extLst>
              <a:ext uri="{FF2B5EF4-FFF2-40B4-BE49-F238E27FC236}">
                <a16:creationId xmlns:a16="http://schemas.microsoft.com/office/drawing/2014/main" id="{F52AC6CB-EA5F-E34E-A84B-F6174293B55F}"/>
              </a:ext>
            </a:extLst>
          </p:cNvPr>
          <p:cNvSpPr>
            <a:spLocks noChangeArrowheads="1"/>
          </p:cNvSpPr>
          <p:nvPr/>
        </p:nvSpPr>
        <p:spPr bwMode="auto">
          <a:xfrm>
            <a:off x="3902299" y="2017713"/>
            <a:ext cx="3324225" cy="3200400"/>
          </a:xfrm>
          <a:prstGeom prst="rect">
            <a:avLst/>
          </a:prstGeom>
          <a:solidFill>
            <a:srgbClr val="FFFFFF"/>
          </a:solidFill>
          <a:ln w="349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sp>
        <p:nvSpPr>
          <p:cNvPr id="30" name="Text Box 9">
            <a:extLst>
              <a:ext uri="{FF2B5EF4-FFF2-40B4-BE49-F238E27FC236}">
                <a16:creationId xmlns:a16="http://schemas.microsoft.com/office/drawing/2014/main" id="{C8E7AF66-85A4-6B43-AFFD-45ABC0217297}"/>
              </a:ext>
            </a:extLst>
          </p:cNvPr>
          <p:cNvSpPr txBox="1">
            <a:spLocks noChangeArrowheads="1"/>
          </p:cNvSpPr>
          <p:nvPr/>
        </p:nvSpPr>
        <p:spPr bwMode="auto">
          <a:xfrm>
            <a:off x="3941987" y="2030413"/>
            <a:ext cx="15636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 name="Text Box 10">
            <a:extLst>
              <a:ext uri="{FF2B5EF4-FFF2-40B4-BE49-F238E27FC236}">
                <a16:creationId xmlns:a16="http://schemas.microsoft.com/office/drawing/2014/main" id="{2F2912E8-AD40-5541-9C73-5856C97AF53A}"/>
              </a:ext>
            </a:extLst>
          </p:cNvPr>
          <p:cNvSpPr txBox="1">
            <a:spLocks noChangeArrowheads="1"/>
          </p:cNvSpPr>
          <p:nvPr/>
        </p:nvSpPr>
        <p:spPr bwMode="auto">
          <a:xfrm>
            <a:off x="5727924" y="2030413"/>
            <a:ext cx="1328738"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sp>
        <p:nvSpPr>
          <p:cNvPr id="32" name="Line 11">
            <a:extLst>
              <a:ext uri="{FF2B5EF4-FFF2-40B4-BE49-F238E27FC236}">
                <a16:creationId xmlns:a16="http://schemas.microsoft.com/office/drawing/2014/main" id="{D9BFD291-F38C-E245-812B-D4A7B44A296C}"/>
              </a:ext>
            </a:extLst>
          </p:cNvPr>
          <p:cNvSpPr>
            <a:spLocks noChangeShapeType="1"/>
          </p:cNvSpPr>
          <p:nvPr/>
        </p:nvSpPr>
        <p:spPr bwMode="auto">
          <a:xfrm flipV="1">
            <a:off x="3892774" y="2417763"/>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 name="Line 12">
            <a:extLst>
              <a:ext uri="{FF2B5EF4-FFF2-40B4-BE49-F238E27FC236}">
                <a16:creationId xmlns:a16="http://schemas.microsoft.com/office/drawing/2014/main" id="{3CE7F4CE-E33B-FD4E-B07F-F5A9DE98853E}"/>
              </a:ext>
            </a:extLst>
          </p:cNvPr>
          <p:cNvSpPr>
            <a:spLocks noChangeShapeType="1"/>
          </p:cNvSpPr>
          <p:nvPr/>
        </p:nvSpPr>
        <p:spPr bwMode="auto">
          <a:xfrm flipV="1">
            <a:off x="3883249" y="2817813"/>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 name="Line 13">
            <a:extLst>
              <a:ext uri="{FF2B5EF4-FFF2-40B4-BE49-F238E27FC236}">
                <a16:creationId xmlns:a16="http://schemas.microsoft.com/office/drawing/2014/main" id="{F55DFF34-EECA-F046-9F88-B6CF84CB8E0C}"/>
              </a:ext>
            </a:extLst>
          </p:cNvPr>
          <p:cNvSpPr>
            <a:spLocks noChangeShapeType="1"/>
          </p:cNvSpPr>
          <p:nvPr/>
        </p:nvSpPr>
        <p:spPr bwMode="auto">
          <a:xfrm flipV="1">
            <a:off x="5540599" y="2017713"/>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Text Box 14">
            <a:extLst>
              <a:ext uri="{FF2B5EF4-FFF2-40B4-BE49-F238E27FC236}">
                <a16:creationId xmlns:a16="http://schemas.microsoft.com/office/drawing/2014/main" id="{99267DCE-8159-FC45-B743-B474F3D4558D}"/>
              </a:ext>
            </a:extLst>
          </p:cNvPr>
          <p:cNvSpPr txBox="1">
            <a:spLocks noChangeArrowheads="1"/>
          </p:cNvSpPr>
          <p:nvPr/>
        </p:nvSpPr>
        <p:spPr bwMode="auto">
          <a:xfrm>
            <a:off x="5048474" y="1552575"/>
            <a:ext cx="9366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32 bits</a:t>
            </a:r>
          </a:p>
        </p:txBody>
      </p:sp>
      <p:sp>
        <p:nvSpPr>
          <p:cNvPr id="36" name="Line 15">
            <a:extLst>
              <a:ext uri="{FF2B5EF4-FFF2-40B4-BE49-F238E27FC236}">
                <a16:creationId xmlns:a16="http://schemas.microsoft.com/office/drawing/2014/main" id="{8D62C2C2-8FA0-A54C-8811-9A937D96CD04}"/>
              </a:ext>
            </a:extLst>
          </p:cNvPr>
          <p:cNvSpPr>
            <a:spLocks noChangeShapeType="1"/>
          </p:cNvSpPr>
          <p:nvPr/>
        </p:nvSpPr>
        <p:spPr bwMode="auto">
          <a:xfrm>
            <a:off x="5997799" y="1784350"/>
            <a:ext cx="1200150" cy="4763"/>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Line 16">
            <a:extLst>
              <a:ext uri="{FF2B5EF4-FFF2-40B4-BE49-F238E27FC236}">
                <a16:creationId xmlns:a16="http://schemas.microsoft.com/office/drawing/2014/main" id="{DE702B00-23E1-474A-9072-DDEE50F76714}"/>
              </a:ext>
            </a:extLst>
          </p:cNvPr>
          <p:cNvSpPr>
            <a:spLocks noChangeShapeType="1"/>
          </p:cNvSpPr>
          <p:nvPr/>
        </p:nvSpPr>
        <p:spPr bwMode="auto">
          <a:xfrm rot="10800000">
            <a:off x="3888012" y="1793875"/>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 name="Text Box 17">
            <a:extLst>
              <a:ext uri="{FF2B5EF4-FFF2-40B4-BE49-F238E27FC236}">
                <a16:creationId xmlns:a16="http://schemas.microsoft.com/office/drawing/2014/main" id="{7A899027-0169-0E41-A632-97B068C6DCF8}"/>
              </a:ext>
            </a:extLst>
          </p:cNvPr>
          <p:cNvSpPr txBox="1">
            <a:spLocks noChangeArrowheads="1"/>
          </p:cNvSpPr>
          <p:nvPr/>
        </p:nvSpPr>
        <p:spPr bwMode="auto">
          <a:xfrm>
            <a:off x="4745262" y="3376613"/>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Text Box 19">
            <a:extLst>
              <a:ext uri="{FF2B5EF4-FFF2-40B4-BE49-F238E27FC236}">
                <a16:creationId xmlns:a16="http://schemas.microsoft.com/office/drawing/2014/main" id="{CD850B08-5706-0344-961A-224002B37BA6}"/>
              </a:ext>
            </a:extLst>
          </p:cNvPr>
          <p:cNvSpPr txBox="1">
            <a:spLocks noChangeArrowheads="1"/>
          </p:cNvSpPr>
          <p:nvPr/>
        </p:nvSpPr>
        <p:spPr bwMode="auto">
          <a:xfrm>
            <a:off x="4338862" y="5292725"/>
            <a:ext cx="2524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UDP segment format</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 name="Line 20">
            <a:extLst>
              <a:ext uri="{FF2B5EF4-FFF2-40B4-BE49-F238E27FC236}">
                <a16:creationId xmlns:a16="http://schemas.microsoft.com/office/drawing/2014/main" id="{23E18502-A4AB-B441-8247-C60D9AD14D77}"/>
              </a:ext>
            </a:extLst>
          </p:cNvPr>
          <p:cNvSpPr>
            <a:spLocks noChangeShapeType="1"/>
          </p:cNvSpPr>
          <p:nvPr/>
        </p:nvSpPr>
        <p:spPr bwMode="auto">
          <a:xfrm flipV="1">
            <a:off x="5540599" y="2427288"/>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22">
            <a:extLst>
              <a:ext uri="{FF2B5EF4-FFF2-40B4-BE49-F238E27FC236}">
                <a16:creationId xmlns:a16="http://schemas.microsoft.com/office/drawing/2014/main" id="{7C44E6B5-339B-1741-B9C3-A1E3E37268B0}"/>
              </a:ext>
            </a:extLst>
          </p:cNvPr>
          <p:cNvSpPr txBox="1">
            <a:spLocks noChangeArrowheads="1"/>
          </p:cNvSpPr>
          <p:nvPr/>
        </p:nvSpPr>
        <p:spPr bwMode="auto">
          <a:xfrm>
            <a:off x="4284887" y="2420938"/>
            <a:ext cx="8143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length</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 name="Text Box 23">
            <a:extLst>
              <a:ext uri="{FF2B5EF4-FFF2-40B4-BE49-F238E27FC236}">
                <a16:creationId xmlns:a16="http://schemas.microsoft.com/office/drawing/2014/main" id="{47FFCC22-7372-6744-AEF8-0A8B78529255}"/>
              </a:ext>
            </a:extLst>
          </p:cNvPr>
          <p:cNvSpPr txBox="1">
            <a:spLocks noChangeArrowheads="1"/>
          </p:cNvSpPr>
          <p:nvPr/>
        </p:nvSpPr>
        <p:spPr bwMode="auto">
          <a:xfrm>
            <a:off x="5831112" y="2411413"/>
            <a:ext cx="117633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checksum</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 name="Text Box 24">
            <a:extLst>
              <a:ext uri="{FF2B5EF4-FFF2-40B4-BE49-F238E27FC236}">
                <a16:creationId xmlns:a16="http://schemas.microsoft.com/office/drawing/2014/main" id="{485622D4-EF6A-C34A-A27B-A6B8F83BC672}"/>
              </a:ext>
            </a:extLst>
          </p:cNvPr>
          <p:cNvSpPr txBox="1">
            <a:spLocks noChangeArrowheads="1"/>
          </p:cNvSpPr>
          <p:nvPr/>
        </p:nvSpPr>
        <p:spPr bwMode="auto">
          <a:xfrm>
            <a:off x="7623398" y="3421856"/>
            <a:ext cx="2406650" cy="915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length, in bytes of UDP segment, including header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1D6A5808-0448-DB49-AF97-08E63607B4AB}"/>
              </a:ext>
            </a:extLst>
          </p:cNvPr>
          <p:cNvSpPr>
            <a:spLocks noChangeShapeType="1"/>
          </p:cNvSpPr>
          <p:nvPr/>
        </p:nvSpPr>
        <p:spPr bwMode="auto">
          <a:xfrm flipH="1" flipV="1">
            <a:off x="5142136" y="2597149"/>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 name="Oval 4">
            <a:extLst>
              <a:ext uri="{FF2B5EF4-FFF2-40B4-BE49-F238E27FC236}">
                <a16:creationId xmlns:a16="http://schemas.microsoft.com/office/drawing/2014/main" id="{2155F1E7-7CEF-EC4F-9C9D-C612D6BAA462}"/>
              </a:ext>
            </a:extLst>
          </p:cNvPr>
          <p:cNvSpPr/>
          <p:nvPr/>
        </p:nvSpPr>
        <p:spPr>
          <a:xfrm>
            <a:off x="3695142" y="1957213"/>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BE69DAA7-4CE3-5A48-B429-6D40B6035291}"/>
              </a:ext>
            </a:extLst>
          </p:cNvPr>
          <p:cNvSpPr/>
          <p:nvPr/>
        </p:nvSpPr>
        <p:spPr>
          <a:xfrm>
            <a:off x="5331049" y="1955208"/>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AF8B7A60-8E66-CD4B-B67F-657454C69C5D}"/>
              </a:ext>
            </a:extLst>
          </p:cNvPr>
          <p:cNvSpPr/>
          <p:nvPr/>
        </p:nvSpPr>
        <p:spPr>
          <a:xfrm>
            <a:off x="3657042" y="2362801"/>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AE79E99F-83A4-EE4E-9BAB-1946BFD0A4A1}"/>
              </a:ext>
            </a:extLst>
          </p:cNvPr>
          <p:cNvSpPr/>
          <p:nvPr/>
        </p:nvSpPr>
        <p:spPr>
          <a:xfrm>
            <a:off x="5290176" y="2341229"/>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2AA4BE2E-C7FD-E34F-9626-C89B0B4F43FB}"/>
              </a:ext>
            </a:extLst>
          </p:cNvPr>
          <p:cNvSpPr/>
          <p:nvPr/>
        </p:nvSpPr>
        <p:spPr>
          <a:xfrm>
            <a:off x="4386800" y="3148706"/>
            <a:ext cx="2097870" cy="1560711"/>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Line 25">
            <a:extLst>
              <a:ext uri="{FF2B5EF4-FFF2-40B4-BE49-F238E27FC236}">
                <a16:creationId xmlns:a16="http://schemas.microsoft.com/office/drawing/2014/main" id="{F10F9304-7E0A-6542-A023-9D119B25A076}"/>
              </a:ext>
            </a:extLst>
          </p:cNvPr>
          <p:cNvSpPr>
            <a:spLocks noChangeShapeType="1"/>
          </p:cNvSpPr>
          <p:nvPr/>
        </p:nvSpPr>
        <p:spPr bwMode="auto">
          <a:xfrm flipH="1" flipV="1">
            <a:off x="5915202" y="3972404"/>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1" name="Text Box 24">
            <a:extLst>
              <a:ext uri="{FF2B5EF4-FFF2-40B4-BE49-F238E27FC236}">
                <a16:creationId xmlns:a16="http://schemas.microsoft.com/office/drawing/2014/main" id="{E81BCD01-79B1-A943-81E4-83B20B558C90}"/>
              </a:ext>
            </a:extLst>
          </p:cNvPr>
          <p:cNvSpPr txBox="1">
            <a:spLocks noChangeArrowheads="1"/>
          </p:cNvSpPr>
          <p:nvPr/>
        </p:nvSpPr>
        <p:spPr bwMode="auto">
          <a:xfrm>
            <a:off x="8032927" y="4969559"/>
            <a:ext cx="2406650"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data to/from application layer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 name="Slide Number Placeholder 2">
            <a:extLst>
              <a:ext uri="{FF2B5EF4-FFF2-40B4-BE49-F238E27FC236}">
                <a16:creationId xmlns:a16="http://schemas.microsoft.com/office/drawing/2014/main" id="{43CF0894-FFF1-6D45-9D05-752E85B0BFC5}"/>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31</a:t>
            </a:fld>
            <a:endParaRPr lang="en-US" dirty="0"/>
          </a:p>
        </p:txBody>
      </p:sp>
    </p:spTree>
    <p:extLst>
      <p:ext uri="{BB962C8B-B14F-4D97-AF65-F5344CB8AC3E}">
        <p14:creationId xmlns:p14="http://schemas.microsoft.com/office/powerpoint/2010/main" val="42828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5" grpId="0" animBg="1"/>
      <p:bldP spid="26" grpId="0" animBg="1"/>
      <p:bldP spid="27" grpId="0" animBg="1"/>
      <p:bldP spid="48" grpId="0" animBg="1"/>
      <p:bldP spid="49" grpId="0" animBg="1"/>
      <p:bldP spid="50" grpId="0" animBg="1"/>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checksum</a:t>
            </a: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1270863" y="2652793"/>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Transmitted:            5               6                11</a:t>
            </a: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Rectangle 4">
            <a:extLst>
              <a:ext uri="{FF2B5EF4-FFF2-40B4-BE49-F238E27FC236}">
                <a16:creationId xmlns:a16="http://schemas.microsoft.com/office/drawing/2014/main" id="{E6366BE9-1119-E949-B583-83377BE7B2FA}"/>
              </a:ext>
            </a:extLst>
          </p:cNvPr>
          <p:cNvSpPr txBox="1">
            <a:spLocks noChangeArrowheads="1"/>
          </p:cNvSpPr>
          <p:nvPr/>
        </p:nvSpPr>
        <p:spPr>
          <a:xfrm>
            <a:off x="1717730" y="4429929"/>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Received:            4               6                11</a:t>
            </a:r>
          </a:p>
        </p:txBody>
      </p:sp>
      <p:grpSp>
        <p:nvGrpSpPr>
          <p:cNvPr id="18" name="Group 17">
            <a:extLst>
              <a:ext uri="{FF2B5EF4-FFF2-40B4-BE49-F238E27FC236}">
                <a16:creationId xmlns:a16="http://schemas.microsoft.com/office/drawing/2014/main" id="{E83263DD-30EB-3A47-BB43-1008E7B8EB3B}"/>
              </a:ext>
            </a:extLst>
          </p:cNvPr>
          <p:cNvGrpSpPr/>
          <p:nvPr/>
        </p:nvGrpSpPr>
        <p:grpSpPr>
          <a:xfrm>
            <a:off x="3781587" y="2118101"/>
            <a:ext cx="3789990" cy="374499"/>
            <a:chOff x="3781587" y="2118101"/>
            <a:chExt cx="3789990" cy="374499"/>
          </a:xfrm>
        </p:grpSpPr>
        <p:sp>
          <p:nvSpPr>
            <p:cNvPr id="3" name="TextBox 2">
              <a:extLst>
                <a:ext uri="{FF2B5EF4-FFF2-40B4-BE49-F238E27FC236}">
                  <a16:creationId xmlns:a16="http://schemas.microsoft.com/office/drawing/2014/main" id="{875CCDE0-7CCA-374E-AAE6-7714B8510863}"/>
                </a:ext>
              </a:extLst>
            </p:cNvPr>
            <p:cNvSpPr txBox="1"/>
            <p:nvPr/>
          </p:nvSpPr>
          <p:spPr>
            <a:xfrm>
              <a:off x="3781587" y="2123268"/>
              <a:ext cx="1210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30000" noProof="0" dirty="0">
                  <a:ln>
                    <a:noFill/>
                  </a:ln>
                  <a:solidFill>
                    <a:prstClr val="black"/>
                  </a:solidFill>
                  <a:effectLst/>
                  <a:uLnTx/>
                  <a:uFillTx/>
                  <a:latin typeface="Calibri"/>
                  <a:ea typeface="+mn-ea"/>
                  <a:cs typeface="+mn-cs"/>
                </a:rPr>
                <a:t>st</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8" name="TextBox 7">
              <a:extLst>
                <a:ext uri="{FF2B5EF4-FFF2-40B4-BE49-F238E27FC236}">
                  <a16:creationId xmlns:a16="http://schemas.microsoft.com/office/drawing/2014/main" id="{AC036BB1-E12C-9F45-B7AC-A46C43550AB8}"/>
                </a:ext>
              </a:extLst>
            </p:cNvPr>
            <p:cNvSpPr txBox="1"/>
            <p:nvPr/>
          </p:nvSpPr>
          <p:spPr>
            <a:xfrm>
              <a:off x="5173851" y="2120685"/>
              <a:ext cx="12602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r>
                <a:rPr kumimoji="0" lang="en-US" sz="1800" b="0" i="0" u="none" strike="noStrike" kern="1200" cap="none" spc="0" normalizeH="0" baseline="30000" noProof="0" dirty="0">
                  <a:ln>
                    <a:noFill/>
                  </a:ln>
                  <a:solidFill>
                    <a:prstClr val="black"/>
                  </a:solidFill>
                  <a:effectLst/>
                  <a:uLnTx/>
                  <a:uFillTx/>
                  <a:latin typeface="Calibri"/>
                  <a:ea typeface="+mn-ea"/>
                  <a:cs typeface="+mn-cs"/>
                </a:rPr>
                <a:t>nd</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9" name="TextBox 8">
              <a:extLst>
                <a:ext uri="{FF2B5EF4-FFF2-40B4-BE49-F238E27FC236}">
                  <a16:creationId xmlns:a16="http://schemas.microsoft.com/office/drawing/2014/main" id="{0EF766B9-0BC5-B243-8C87-21D6B656B474}"/>
                </a:ext>
              </a:extLst>
            </p:cNvPr>
            <p:cNvSpPr txBox="1"/>
            <p:nvPr/>
          </p:nvSpPr>
          <p:spPr>
            <a:xfrm>
              <a:off x="6938070" y="2118101"/>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sum</a:t>
              </a:r>
            </a:p>
          </p:txBody>
        </p:sp>
      </p:grpSp>
      <p:sp>
        <p:nvSpPr>
          <p:cNvPr id="5" name="Down Arrow 4">
            <a:extLst>
              <a:ext uri="{FF2B5EF4-FFF2-40B4-BE49-F238E27FC236}">
                <a16:creationId xmlns:a16="http://schemas.microsoft.com/office/drawing/2014/main" id="{25D45AF0-1848-CC41-9B94-776A4F00467D}"/>
              </a:ext>
            </a:extLst>
          </p:cNvPr>
          <p:cNvSpPr/>
          <p:nvPr/>
        </p:nvSpPr>
        <p:spPr>
          <a:xfrm>
            <a:off x="5269424" y="3316637"/>
            <a:ext cx="1131376" cy="978408"/>
          </a:xfrm>
          <a:prstGeom prst="downArrow">
            <a:avLst/>
          </a:prstGeom>
          <a:gradFill>
            <a:gsLst>
              <a:gs pos="0">
                <a:schemeClr val="accent1">
                  <a:lumMod val="5000"/>
                  <a:lumOff val="95000"/>
                </a:schemeClr>
              </a:gs>
              <a:gs pos="55000">
                <a:srgbClr val="E47E9F"/>
              </a:gs>
              <a:gs pos="83000">
                <a:srgbClr val="CD0004"/>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AED0B8C6-3F4F-D744-B0D5-012F7CCC8026}"/>
              </a:ext>
            </a:extLst>
          </p:cNvPr>
          <p:cNvGrpSpPr/>
          <p:nvPr/>
        </p:nvGrpSpPr>
        <p:grpSpPr>
          <a:xfrm>
            <a:off x="4005390" y="4866468"/>
            <a:ext cx="2218236" cy="1079841"/>
            <a:chOff x="4005390" y="4866468"/>
            <a:chExt cx="2218236" cy="1079841"/>
          </a:xfrm>
        </p:grpSpPr>
        <p:sp>
          <p:nvSpPr>
            <p:cNvPr id="4" name="TextBox 3">
              <a:extLst>
                <a:ext uri="{FF2B5EF4-FFF2-40B4-BE49-F238E27FC236}">
                  <a16:creationId xmlns:a16="http://schemas.microsoft.com/office/drawing/2014/main" id="{80290089-A408-1F4D-AD89-57B6FA475BD4}"/>
                </a:ext>
              </a:extLst>
            </p:cNvPr>
            <p:cNvSpPr txBox="1"/>
            <p:nvPr/>
          </p:nvSpPr>
          <p:spPr>
            <a:xfrm>
              <a:off x="4005390" y="5238423"/>
              <a:ext cx="2218236" cy="70788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receiver-computed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a:t>
              </a:r>
            </a:p>
          </p:txBody>
        </p:sp>
        <p:sp>
          <p:nvSpPr>
            <p:cNvPr id="7" name="Right Brace 6">
              <a:extLst>
                <a:ext uri="{FF2B5EF4-FFF2-40B4-BE49-F238E27FC236}">
                  <a16:creationId xmlns:a16="http://schemas.microsoft.com/office/drawing/2014/main" id="{70805D62-6F2B-1F49-A297-2C93A181F097}"/>
                </a:ext>
              </a:extLst>
            </p:cNvPr>
            <p:cNvSpPr/>
            <p:nvPr/>
          </p:nvSpPr>
          <p:spPr>
            <a:xfrm rot="5400000">
              <a:off x="5005953" y="4107051"/>
              <a:ext cx="302449" cy="182128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5499C2F8-4129-1B44-8C70-BBDF08BD1536}"/>
              </a:ext>
            </a:extLst>
          </p:cNvPr>
          <p:cNvGrpSpPr/>
          <p:nvPr/>
        </p:nvGrpSpPr>
        <p:grpSpPr>
          <a:xfrm>
            <a:off x="6880470" y="4879385"/>
            <a:ext cx="2604945" cy="1064342"/>
            <a:chOff x="6880470" y="4879385"/>
            <a:chExt cx="2604945" cy="1064342"/>
          </a:xfrm>
        </p:grpSpPr>
        <p:sp>
          <p:nvSpPr>
            <p:cNvPr id="12" name="TextBox 11">
              <a:extLst>
                <a:ext uri="{FF2B5EF4-FFF2-40B4-BE49-F238E27FC236}">
                  <a16:creationId xmlns:a16="http://schemas.microsoft.com/office/drawing/2014/main" id="{D9DCA310-B7D2-5B47-90B9-563B10E091FB}"/>
                </a:ext>
              </a:extLst>
            </p:cNvPr>
            <p:cNvSpPr txBox="1"/>
            <p:nvPr/>
          </p:nvSpPr>
          <p:spPr>
            <a:xfrm>
              <a:off x="6880470" y="5235841"/>
              <a:ext cx="26049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sender-computed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 (as received)</a:t>
              </a:r>
            </a:p>
          </p:txBody>
        </p:sp>
        <p:sp>
          <p:nvSpPr>
            <p:cNvPr id="15" name="Right Brace 14">
              <a:extLst>
                <a:ext uri="{FF2B5EF4-FFF2-40B4-BE49-F238E27FC236}">
                  <a16:creationId xmlns:a16="http://schemas.microsoft.com/office/drawing/2014/main" id="{DA615DF0-68E8-EC4F-807E-D486A3197601}"/>
                </a:ext>
              </a:extLst>
            </p:cNvPr>
            <p:cNvSpPr/>
            <p:nvPr/>
          </p:nvSpPr>
          <p:spPr>
            <a:xfrm rot="5400000">
              <a:off x="7219627" y="4631412"/>
              <a:ext cx="266054" cy="76199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F01925F-F602-844A-BEF4-A6395DF560AD}"/>
              </a:ext>
            </a:extLst>
          </p:cNvPr>
          <p:cNvGrpSpPr/>
          <p:nvPr/>
        </p:nvGrpSpPr>
        <p:grpSpPr>
          <a:xfrm>
            <a:off x="6121831" y="5201334"/>
            <a:ext cx="821411" cy="1346699"/>
            <a:chOff x="6121831" y="5201334"/>
            <a:chExt cx="821411" cy="1346699"/>
          </a:xfrm>
        </p:grpSpPr>
        <p:pic>
          <p:nvPicPr>
            <p:cNvPr id="1026" name="Picture 2" descr="Image result for error">
              <a:extLst>
                <a:ext uri="{FF2B5EF4-FFF2-40B4-BE49-F238E27FC236}">
                  <a16:creationId xmlns:a16="http://schemas.microsoft.com/office/drawing/2014/main" id="{0F8C0CDD-8B63-9A4B-B799-33D82D530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31" y="5782776"/>
              <a:ext cx="821411" cy="765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916598-558E-9245-AD24-594E54348A33}"/>
                </a:ext>
              </a:extLst>
            </p:cNvPr>
            <p:cNvSpPr txBox="1"/>
            <p:nvPr/>
          </p:nvSpPr>
          <p:spPr>
            <a:xfrm>
              <a:off x="6307811" y="5201334"/>
              <a:ext cx="4138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D0004"/>
                  </a:solidFill>
                  <a:effectLst/>
                  <a:uLnTx/>
                  <a:uFillTx/>
                  <a:latin typeface="Calibri"/>
                  <a:ea typeface="+mn-ea"/>
                  <a:cs typeface="+mn-cs"/>
                </a:rPr>
                <a:t>=</a:t>
              </a:r>
            </a:p>
          </p:txBody>
        </p:sp>
        <p:cxnSp>
          <p:nvCxnSpPr>
            <p:cNvPr id="16" name="Straight Connector 15">
              <a:extLst>
                <a:ext uri="{FF2B5EF4-FFF2-40B4-BE49-F238E27FC236}">
                  <a16:creationId xmlns:a16="http://schemas.microsoft.com/office/drawing/2014/main" id="{33E17EE6-50CC-C042-BC48-5E6E3B972272}"/>
                </a:ext>
              </a:extLst>
            </p:cNvPr>
            <p:cNvCxnSpPr/>
            <p:nvPr/>
          </p:nvCxnSpPr>
          <p:spPr>
            <a:xfrm flipH="1">
              <a:off x="6460174" y="5418195"/>
              <a:ext cx="108488" cy="247973"/>
            </a:xfrm>
            <a:prstGeom prst="line">
              <a:avLst/>
            </a:prstGeom>
            <a:ln w="31750">
              <a:solidFill>
                <a:srgbClr val="CD0004"/>
              </a:solidFill>
            </a:ln>
          </p:spPr>
          <p:style>
            <a:lnRef idx="1">
              <a:schemeClr val="accent1"/>
            </a:lnRef>
            <a:fillRef idx="0">
              <a:schemeClr val="accent1"/>
            </a:fillRef>
            <a:effectRef idx="0">
              <a:schemeClr val="accent1"/>
            </a:effectRef>
            <a:fontRef idx="minor">
              <a:schemeClr val="tx1"/>
            </a:fontRef>
          </p:style>
        </p:cxnSp>
      </p:grpSp>
      <p:sp>
        <p:nvSpPr>
          <p:cNvPr id="21" name="Slide Number Placeholder 2">
            <a:extLst>
              <a:ext uri="{FF2B5EF4-FFF2-40B4-BE49-F238E27FC236}">
                <a16:creationId xmlns:a16="http://schemas.microsoft.com/office/drawing/2014/main" id="{D5723390-FF65-C242-9B32-1814D9E35B6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32</a:t>
            </a:fld>
            <a:endParaRPr lang="en-US" dirty="0"/>
          </a:p>
        </p:txBody>
      </p:sp>
    </p:spTree>
    <p:extLst>
      <p:ext uri="{BB962C8B-B14F-4D97-AF65-F5344CB8AC3E}">
        <p14:creationId xmlns:p14="http://schemas.microsoft.com/office/powerpoint/2010/main" val="16949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checksum</a:t>
            </a:r>
          </a:p>
        </p:txBody>
      </p:sp>
      <p:sp>
        <p:nvSpPr>
          <p:cNvPr id="27" name="Rectangle 3">
            <a:extLst>
              <a:ext uri="{FF2B5EF4-FFF2-40B4-BE49-F238E27FC236}">
                <a16:creationId xmlns:a16="http://schemas.microsoft.com/office/drawing/2014/main" id="{31698387-9861-714A-B5A0-B2C8BE36CD3A}"/>
              </a:ext>
            </a:extLst>
          </p:cNvPr>
          <p:cNvSpPr txBox="1">
            <a:spLocks noChangeArrowheads="1"/>
          </p:cNvSpPr>
          <p:nvPr/>
        </p:nvSpPr>
        <p:spPr>
          <a:xfrm>
            <a:off x="990599" y="2218943"/>
            <a:ext cx="4662055" cy="44780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treat contents of UDP segment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(including UDP header fields and IP addresses)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 sequence of 16-bit integers</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checksum: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addition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complement sum)</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segment content</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value put into UDP checksum field</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5767820" y="2132890"/>
            <a:ext cx="5728855" cy="40824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receiver</a:t>
            </a: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compute checksum of received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 if computed checksum equals checksum field value: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 equal - error detected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Equal - no error detected.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maybe errors nonetheless?</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More later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D9262EE8-BA51-1D4E-A36D-BDC09C45FA07}"/>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33</a:t>
            </a:fld>
            <a:endParaRPr lang="en-US" dirty="0"/>
          </a:p>
        </p:txBody>
      </p:sp>
    </p:spTree>
    <p:extLst>
      <p:ext uri="{BB962C8B-B14F-4D97-AF65-F5344CB8AC3E}">
        <p14:creationId xmlns:p14="http://schemas.microsoft.com/office/powerpoint/2010/main" val="12119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an example</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16" name="Text Box 15">
            <a:extLst>
              <a:ext uri="{FF2B5EF4-FFF2-40B4-BE49-F238E27FC236}">
                <a16:creationId xmlns:a16="http://schemas.microsoft.com/office/drawing/2014/main" id="{228BD91C-645B-7B49-B807-EF571877C7E5}"/>
              </a:ext>
            </a:extLst>
          </p:cNvPr>
          <p:cNvSpPr txBox="1">
            <a:spLocks noChangeArrowheads="1"/>
          </p:cNvSpPr>
          <p:nvPr/>
        </p:nvSpPr>
        <p:spPr bwMode="auto">
          <a:xfrm>
            <a:off x="798690" y="5071610"/>
            <a:ext cx="10367961" cy="1079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Note:</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when adding numbers, a carryout from the most significant bit needs to be added to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 name="TextBox 1">
            <a:extLst>
              <a:ext uri="{FF2B5EF4-FFF2-40B4-BE49-F238E27FC236}">
                <a16:creationId xmlns:a16="http://schemas.microsoft.com/office/drawing/2014/main" id="{898A9607-38BF-9544-B70F-067CC64A39AE}"/>
              </a:ext>
            </a:extLst>
          </p:cNvPr>
          <p:cNvSpPr txBox="1">
            <a:spLocks noChangeArrowheads="1"/>
          </p:cNvSpPr>
          <p:nvPr/>
        </p:nvSpPr>
        <p:spPr bwMode="auto">
          <a:xfrm>
            <a:off x="850466" y="6260898"/>
            <a:ext cx="98572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16833"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16633"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40633"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69233"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475478"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sp>
        <p:nvSpPr>
          <p:cNvPr id="18" name="Slide Number Placeholder 2">
            <a:extLst>
              <a:ext uri="{FF2B5EF4-FFF2-40B4-BE49-F238E27FC236}">
                <a16:creationId xmlns:a16="http://schemas.microsoft.com/office/drawing/2014/main" id="{27145B4A-DA47-BA4F-95DB-F98A913F0982}"/>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34</a:t>
            </a:fld>
            <a:endParaRPr lang="en-US" dirty="0"/>
          </a:p>
        </p:txBody>
      </p:sp>
    </p:spTree>
    <p:extLst>
      <p:ext uri="{BB962C8B-B14F-4D97-AF65-F5344CB8AC3E}">
        <p14:creationId xmlns:p14="http://schemas.microsoft.com/office/powerpoint/2010/main" val="22279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500"/>
                            </p:stCondLst>
                            <p:childTnLst>
                              <p:par>
                                <p:cTn id="21" presetID="9" presetClass="entr" presetSubtype="0" fill="hold" grpId="0"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0" grpId="0"/>
      <p:bldP spid="10" grpId="0" animBg="1"/>
      <p:bldP spid="11" grpId="0"/>
      <p:bldP spid="14" grpId="0" animBg="1"/>
      <p:bldP spid="15" grpId="0" animBg="1"/>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weak protection!</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grpSp>
        <p:nvGrpSpPr>
          <p:cNvPr id="5" name="Group 4">
            <a:extLst>
              <a:ext uri="{FF2B5EF4-FFF2-40B4-BE49-F238E27FC236}">
                <a16:creationId xmlns:a16="http://schemas.microsoft.com/office/drawing/2014/main" id="{5970902B-ACCE-A04E-88F8-76E3A68380F6}"/>
              </a:ext>
            </a:extLst>
          </p:cNvPr>
          <p:cNvGrpSpPr/>
          <p:nvPr/>
        </p:nvGrpSpPr>
        <p:grpSpPr>
          <a:xfrm>
            <a:off x="942391" y="3201536"/>
            <a:ext cx="8001000" cy="1123739"/>
            <a:chOff x="942391" y="3201536"/>
            <a:chExt cx="8001000" cy="1123739"/>
          </a:xfrm>
        </p:grpSpPr>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42591"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42391"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66391"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94991"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501236"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gr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grpSp>
        <p:nvGrpSpPr>
          <p:cNvPr id="25" name="Group 24">
            <a:extLst>
              <a:ext uri="{FF2B5EF4-FFF2-40B4-BE49-F238E27FC236}">
                <a16:creationId xmlns:a16="http://schemas.microsoft.com/office/drawing/2014/main" id="{68762320-BD6D-C948-B1B7-DB283C97C3F4}"/>
              </a:ext>
            </a:extLst>
          </p:cNvPr>
          <p:cNvGrpSpPr/>
          <p:nvPr/>
        </p:nvGrpSpPr>
        <p:grpSpPr>
          <a:xfrm>
            <a:off x="7895417" y="1927511"/>
            <a:ext cx="2249559" cy="712515"/>
            <a:chOff x="9436187" y="4862446"/>
            <a:chExt cx="2249559" cy="712515"/>
          </a:xfrm>
        </p:grpSpPr>
        <p:sp>
          <p:nvSpPr>
            <p:cNvPr id="6" name="Oval 5">
              <a:extLst>
                <a:ext uri="{FF2B5EF4-FFF2-40B4-BE49-F238E27FC236}">
                  <a16:creationId xmlns:a16="http://schemas.microsoft.com/office/drawing/2014/main" id="{284FB029-4B65-2048-954A-3FF0EC7EB970}"/>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776E060C-7039-6D4E-922A-B4F2B25FA505}"/>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DC7E60-52B8-E24C-AD91-442CF1A81D58}"/>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a:t>
              </a:r>
            </a:p>
          </p:txBody>
        </p:sp>
      </p:grpSp>
      <p:grpSp>
        <p:nvGrpSpPr>
          <p:cNvPr id="26" name="Group 25">
            <a:extLst>
              <a:ext uri="{FF2B5EF4-FFF2-40B4-BE49-F238E27FC236}">
                <a16:creationId xmlns:a16="http://schemas.microsoft.com/office/drawing/2014/main" id="{F267688F-D990-804C-9C00-CC1C467BE801}"/>
              </a:ext>
            </a:extLst>
          </p:cNvPr>
          <p:cNvGrpSpPr/>
          <p:nvPr/>
        </p:nvGrpSpPr>
        <p:grpSpPr>
          <a:xfrm>
            <a:off x="7910407" y="2289202"/>
            <a:ext cx="2249559" cy="712515"/>
            <a:chOff x="9436187" y="4862446"/>
            <a:chExt cx="2249559" cy="712515"/>
          </a:xfrm>
        </p:grpSpPr>
        <p:sp>
          <p:nvSpPr>
            <p:cNvPr id="27" name="Oval 26">
              <a:extLst>
                <a:ext uri="{FF2B5EF4-FFF2-40B4-BE49-F238E27FC236}">
                  <a16:creationId xmlns:a16="http://schemas.microsoft.com/office/drawing/2014/main" id="{7C22365B-07EC-4545-B454-E8C0FAD379FA}"/>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3D4A8702-0D2D-8243-9C39-DC082DD83FD6}"/>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E21CCB-6730-9040-AA0C-B91C9765D0AC}"/>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a:t>
              </a:r>
            </a:p>
          </p:txBody>
        </p:sp>
      </p:grpSp>
      <p:grpSp>
        <p:nvGrpSpPr>
          <p:cNvPr id="33" name="Group 32">
            <a:extLst>
              <a:ext uri="{FF2B5EF4-FFF2-40B4-BE49-F238E27FC236}">
                <a16:creationId xmlns:a16="http://schemas.microsoft.com/office/drawing/2014/main" id="{99699F57-48BE-454E-800A-4CC5A118241E}"/>
              </a:ext>
            </a:extLst>
          </p:cNvPr>
          <p:cNvGrpSpPr/>
          <p:nvPr/>
        </p:nvGrpSpPr>
        <p:grpSpPr>
          <a:xfrm>
            <a:off x="8933167" y="3121843"/>
            <a:ext cx="2729496" cy="1754326"/>
            <a:chOff x="8933167" y="3121843"/>
            <a:chExt cx="2729496" cy="1754326"/>
          </a:xfrm>
        </p:grpSpPr>
        <p:sp>
          <p:nvSpPr>
            <p:cNvPr id="31" name="Right Brace 30">
              <a:extLst>
                <a:ext uri="{FF2B5EF4-FFF2-40B4-BE49-F238E27FC236}">
                  <a16:creationId xmlns:a16="http://schemas.microsoft.com/office/drawing/2014/main" id="{BC6D80E3-4974-474B-9338-024650CB8A51}"/>
                </a:ext>
              </a:extLst>
            </p:cNvPr>
            <p:cNvSpPr/>
            <p:nvPr/>
          </p:nvSpPr>
          <p:spPr>
            <a:xfrm>
              <a:off x="8933167" y="3244723"/>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3F87D51E-FE73-0B41-A199-876E1DAEB87D}"/>
                </a:ext>
              </a:extLst>
            </p:cNvPr>
            <p:cNvSpPr txBox="1"/>
            <p:nvPr/>
          </p:nvSpPr>
          <p:spPr>
            <a:xfrm>
              <a:off x="9259241" y="3121843"/>
              <a:ext cx="2403422" cy="1754326"/>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Even though numbers have changed (bit flips), </a:t>
              </a:r>
              <a:r>
                <a:rPr kumimoji="0" lang="en-US" sz="2400" b="0" i="1" u="none" strike="noStrike" kern="1200" cap="none" spc="0" normalizeH="0" baseline="0" noProof="0" dirty="0">
                  <a:ln>
                    <a:noFill/>
                  </a:ln>
                  <a:solidFill>
                    <a:srgbClr val="C00000"/>
                  </a:solidFill>
                  <a:effectLst/>
                  <a:uLnTx/>
                  <a:uFillTx/>
                  <a:latin typeface="Calibri"/>
                  <a:ea typeface="+mn-ea"/>
                  <a:cs typeface="+mn-cs"/>
                </a:rPr>
                <a:t>no</a:t>
              </a:r>
              <a:r>
                <a:rPr kumimoji="0" lang="en-US" sz="2400" b="0" i="0" u="none" strike="noStrike" kern="1200" cap="none" spc="0" normalizeH="0" baseline="0" noProof="0" dirty="0">
                  <a:ln>
                    <a:noFill/>
                  </a:ln>
                  <a:solidFill>
                    <a:prstClr val="black"/>
                  </a:solidFill>
                  <a:effectLst/>
                  <a:uLnTx/>
                  <a:uFillTx/>
                  <a:latin typeface="Calibri"/>
                  <a:ea typeface="+mn-ea"/>
                  <a:cs typeface="+mn-cs"/>
                </a:rPr>
                <a:t> change in checksum!</a:t>
              </a:r>
            </a:p>
          </p:txBody>
        </p:sp>
      </p:grpSp>
      <p:sp>
        <p:nvSpPr>
          <p:cNvPr id="30" name="Slide Number Placeholder 2">
            <a:extLst>
              <a:ext uri="{FF2B5EF4-FFF2-40B4-BE49-F238E27FC236}">
                <a16:creationId xmlns:a16="http://schemas.microsoft.com/office/drawing/2014/main" id="{D233B24E-8C39-314A-B31B-073F993E5C5B}"/>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35</a:t>
            </a:fld>
            <a:endParaRPr lang="en-US" dirty="0"/>
          </a:p>
        </p:txBody>
      </p:sp>
    </p:spTree>
    <p:extLst>
      <p:ext uri="{BB962C8B-B14F-4D97-AF65-F5344CB8AC3E}">
        <p14:creationId xmlns:p14="http://schemas.microsoft.com/office/powerpoint/2010/main" val="1195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62184" y="196879"/>
            <a:ext cx="11100625" cy="1206442"/>
          </a:xfrm>
        </p:spPr>
        <p:txBody>
          <a:bodyPr>
            <a:normAutofit/>
          </a:bodyPr>
          <a:lstStyle/>
          <a:p>
            <a:r>
              <a:rPr lang="en-US" sz="5400" b="0" dirty="0"/>
              <a:t>Summary</a:t>
            </a:r>
            <a:r>
              <a:rPr lang="en-US" sz="4800" b="0" dirty="0"/>
              <a:t>: UDP</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525681" y="1403321"/>
            <a:ext cx="11373633" cy="5247933"/>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“no frills” protocol: </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segments may be lost, delivered out of order</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best effort service: “send and hope for the best”</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UDP has its plusses:</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no setup/handshaking needed (no RTT incurred)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can function when network service is compromised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helps with reliability (checksum)</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build additional functionality on top of UDP in application layer (e.g., HTTP/3)</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2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dissolve">
                                      <p:cBhvr>
                                        <p:cTn id="7" dur="500"/>
                                        <p:tgtEl>
                                          <p:spTgt spid="12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dissolve">
                                      <p:cBhvr>
                                        <p:cTn id="10" dur="500"/>
                                        <p:tgtEl>
                                          <p:spTgt spid="12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transition="in" filter="dissolve">
                                      <p:cBhvr>
                                        <p:cTn id="13" dur="500"/>
                                        <p:tgtEl>
                                          <p:spTgt spid="12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8">
                                            <p:txEl>
                                              <p:pRg st="3" end="3"/>
                                            </p:txEl>
                                          </p:spTgt>
                                        </p:tgtEl>
                                        <p:attrNameLst>
                                          <p:attrName>style.visibility</p:attrName>
                                        </p:attrNameLst>
                                      </p:cBhvr>
                                      <p:to>
                                        <p:strVal val="visible"/>
                                      </p:to>
                                    </p:set>
                                    <p:animEffect transition="in" filter="dissolve">
                                      <p:cBhvr>
                                        <p:cTn id="18" dur="500"/>
                                        <p:tgtEl>
                                          <p:spTgt spid="12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8">
                                            <p:txEl>
                                              <p:pRg st="4" end="4"/>
                                            </p:txEl>
                                          </p:spTgt>
                                        </p:tgtEl>
                                        <p:attrNameLst>
                                          <p:attrName>style.visibility</p:attrName>
                                        </p:attrNameLst>
                                      </p:cBhvr>
                                      <p:to>
                                        <p:strVal val="visible"/>
                                      </p:to>
                                    </p:set>
                                    <p:animEffect transition="in" filter="dissolve">
                                      <p:cBhvr>
                                        <p:cTn id="21" dur="500"/>
                                        <p:tgtEl>
                                          <p:spTgt spid="128">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8">
                                            <p:txEl>
                                              <p:pRg st="5" end="5"/>
                                            </p:txEl>
                                          </p:spTgt>
                                        </p:tgtEl>
                                        <p:attrNameLst>
                                          <p:attrName>style.visibility</p:attrName>
                                        </p:attrNameLst>
                                      </p:cBhvr>
                                      <p:to>
                                        <p:strVal val="visible"/>
                                      </p:to>
                                    </p:set>
                                    <p:animEffect transition="in" filter="dissolve">
                                      <p:cBhvr>
                                        <p:cTn id="24" dur="500"/>
                                        <p:tgtEl>
                                          <p:spTgt spid="128">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8">
                                            <p:txEl>
                                              <p:pRg st="6" end="6"/>
                                            </p:txEl>
                                          </p:spTgt>
                                        </p:tgtEl>
                                        <p:attrNameLst>
                                          <p:attrName>style.visibility</p:attrName>
                                        </p:attrNameLst>
                                      </p:cBhvr>
                                      <p:to>
                                        <p:strVal val="visible"/>
                                      </p:to>
                                    </p:set>
                                    <p:animEffect transition="in" filter="dissolve">
                                      <p:cBhvr>
                                        <p:cTn id="27" dur="500"/>
                                        <p:tgtEl>
                                          <p:spTgt spid="12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8">
                                            <p:txEl>
                                              <p:pRg st="7" end="7"/>
                                            </p:txEl>
                                          </p:spTgt>
                                        </p:tgtEl>
                                        <p:attrNameLst>
                                          <p:attrName>style.visibility</p:attrName>
                                        </p:attrNameLst>
                                      </p:cBhvr>
                                      <p:to>
                                        <p:strVal val="visible"/>
                                      </p:to>
                                    </p:set>
                                    <p:animEffect transition="in" filter="dissolve">
                                      <p:cBhvr>
                                        <p:cTn id="32" dur="500"/>
                                        <p:tgtEl>
                                          <p:spTgt spid="1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rgbClr val="010086"/>
              </a:buClr>
            </a:pPr>
            <a:r>
              <a:rPr lang="en-US" altLang="en-US" sz="3200" dirty="0">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6D691E7-EAAE-3346-9874-13E19E433554}"/>
              </a:ext>
            </a:extLst>
          </p:cNvPr>
          <p:cNvSpPr>
            <a:spLocks noGrp="1"/>
          </p:cNvSpPr>
          <p:nvPr>
            <p:ph type="sldNum" sz="quarter" idx="4"/>
          </p:nvPr>
        </p:nvSpPr>
        <p:spPr/>
        <p:txBody>
          <a:bodyPr/>
          <a:lstStyle/>
          <a:p>
            <a:r>
              <a:rPr lang="en-US" dirty="0"/>
              <a:t>Transport Layer: 3-</a:t>
            </a:r>
            <a:fld id="{C4204591-24BD-A542-B9D5-F8D8A88D2FEE}" type="slidenum">
              <a:rPr lang="en-US" smtClean="0"/>
              <a:pPr/>
              <a:t>37</a:t>
            </a:fld>
            <a:endParaRPr lang="en-US" dirty="0"/>
          </a:p>
        </p:txBody>
      </p:sp>
      <p:pic>
        <p:nvPicPr>
          <p:cNvPr id="6" name="Picture 5">
            <a:extLst>
              <a:ext uri="{FF2B5EF4-FFF2-40B4-BE49-F238E27FC236}">
                <a16:creationId xmlns:a16="http://schemas.microsoft.com/office/drawing/2014/main" id="{3DC958F9-547C-2644-99EE-6ECDE636E5F6}"/>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21324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abstraction</a:t>
              </a:r>
            </a:p>
          </p:txBody>
        </p:sp>
      </p:grpSp>
      <p:sp>
        <p:nvSpPr>
          <p:cNvPr id="66" name="Slide Number Placeholder 2">
            <a:extLst>
              <a:ext uri="{FF2B5EF4-FFF2-40B4-BE49-F238E27FC236}">
                <a16:creationId xmlns:a16="http://schemas.microsoft.com/office/drawing/2014/main" id="{F496148B-2840-6E48-8844-F185577E4A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38</a:t>
            </a:fld>
            <a:endParaRPr lang="en-US" dirty="0"/>
          </a:p>
        </p:txBody>
      </p:sp>
    </p:spTree>
    <p:extLst>
      <p:ext uri="{BB962C8B-B14F-4D97-AF65-F5344CB8AC3E}">
        <p14:creationId xmlns:p14="http://schemas.microsoft.com/office/powerpoint/2010/main" val="3177238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abstraction</a:t>
              </a:r>
            </a:p>
          </p:txBody>
        </p:sp>
      </p:grpSp>
      <p:sp>
        <p:nvSpPr>
          <p:cNvPr id="8" name="Rectangle 7">
            <a:extLst>
              <a:ext uri="{FF2B5EF4-FFF2-40B4-BE49-F238E27FC236}">
                <a16:creationId xmlns:a16="http://schemas.microsoft.com/office/drawing/2014/main" id="{7A8CA74F-CA34-FE4D-BBA8-48490B128E60}"/>
              </a:ext>
            </a:extLst>
          </p:cNvPr>
          <p:cNvSpPr/>
          <p:nvPr/>
        </p:nvSpPr>
        <p:spPr>
          <a:xfrm>
            <a:off x="295893" y="1816276"/>
            <a:ext cx="5265664" cy="23946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13">
            <a:extLst>
              <a:ext uri="{FF2B5EF4-FFF2-40B4-BE49-F238E27FC236}">
                <a16:creationId xmlns:a16="http://schemas.microsoft.com/office/drawing/2014/main" id="{801B4EA5-1C05-1743-AB9A-0E0C38CDA1C5}"/>
              </a:ext>
            </a:extLst>
          </p:cNvPr>
          <p:cNvSpPr/>
          <p:nvPr/>
        </p:nvSpPr>
        <p:spPr>
          <a:xfrm>
            <a:off x="5448822" y="3106456"/>
            <a:ext cx="638827" cy="1014608"/>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B614158-9985-B744-A5F2-706D5EF5D7E9}"/>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Oval 230">
            <a:extLst>
              <a:ext uri="{FF2B5EF4-FFF2-40B4-BE49-F238E27FC236}">
                <a16:creationId xmlns:a16="http://schemas.microsoft.com/office/drawing/2014/main" id="{4368BA48-D0C1-5949-880D-4FFAA26CCEC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Slide Number Placeholder 2">
            <a:extLst>
              <a:ext uri="{FF2B5EF4-FFF2-40B4-BE49-F238E27FC236}">
                <a16:creationId xmlns:a16="http://schemas.microsoft.com/office/drawing/2014/main" id="{F8B5D732-7735-9D4B-9D7A-0E2219A426F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39</a:t>
            </a:fld>
            <a:endParaRPr lang="en-US" dirty="0"/>
          </a:p>
        </p:txBody>
      </p:sp>
    </p:spTree>
    <p:extLst>
      <p:ext uri="{BB962C8B-B14F-4D97-AF65-F5344CB8AC3E}">
        <p14:creationId xmlns:p14="http://schemas.microsoft.com/office/powerpoint/2010/main" val="32755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2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services and protocols</a:t>
            </a:r>
            <a:endParaRPr lang="en-US" sz="4400"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681218" y="1443831"/>
            <a:ext cx="5815703" cy="162194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provide</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logical communication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between application processes running on different hosts</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406266" y="1372497"/>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 name="Group 4">
            <a:extLst>
              <a:ext uri="{FF2B5EF4-FFF2-40B4-BE49-F238E27FC236}">
                <a16:creationId xmlns:a16="http://schemas.microsoft.com/office/drawing/2014/main" id="{ECB1C97D-3768-4242-9FE4-DEE44A32C22B}"/>
              </a:ext>
            </a:extLst>
          </p:cNvPr>
          <p:cNvGrpSpPr/>
          <p:nvPr/>
        </p:nvGrpSpPr>
        <p:grpSpPr>
          <a:xfrm>
            <a:off x="7680324" y="1137866"/>
            <a:ext cx="3489213" cy="4926975"/>
            <a:chOff x="7680324" y="1137866"/>
            <a:chExt cx="3489213" cy="4926975"/>
          </a:xfrm>
        </p:grpSpPr>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AD244DE-F453-1349-B665-A1EA38EE658E}"/>
                </a:ext>
              </a:extLst>
            </p:cNvPr>
            <p:cNvGrpSpPr/>
            <p:nvPr/>
          </p:nvGrpSpPr>
          <p:grpSpPr>
            <a:xfrm>
              <a:off x="7680324" y="1137866"/>
              <a:ext cx="3489213" cy="4926975"/>
              <a:chOff x="7680324" y="1137866"/>
              <a:chExt cx="3489213" cy="4926975"/>
            </a:xfrm>
          </p:grpSpPr>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grpSp>
      </p:grpSp>
      <p:sp>
        <p:nvSpPr>
          <p:cNvPr id="517" name="Rectangle 3">
            <a:extLst>
              <a:ext uri="{FF2B5EF4-FFF2-40B4-BE49-F238E27FC236}">
                <a16:creationId xmlns:a16="http://schemas.microsoft.com/office/drawing/2014/main" id="{5DD1F129-FF75-B647-8A9A-42B6C0C7E416}"/>
              </a:ext>
            </a:extLst>
          </p:cNvPr>
          <p:cNvSpPr txBox="1">
            <a:spLocks noChangeArrowheads="1"/>
          </p:cNvSpPr>
          <p:nvPr/>
        </p:nvSpPr>
        <p:spPr>
          <a:xfrm>
            <a:off x="684691" y="2787535"/>
            <a:ext cx="5815703" cy="23277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transport protocols actions in end systems: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breaks application messages into </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segments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passes to  network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reassembles segments into messages, passes to application layer</a:t>
            </a:r>
          </a:p>
        </p:txBody>
      </p:sp>
      <p:sp>
        <p:nvSpPr>
          <p:cNvPr id="518" name="Rectangle 3">
            <a:extLst>
              <a:ext uri="{FF2B5EF4-FFF2-40B4-BE49-F238E27FC236}">
                <a16:creationId xmlns:a16="http://schemas.microsoft.com/office/drawing/2014/main" id="{C3EBA7FC-18E1-7D43-9310-976F49009C6C}"/>
              </a:ext>
            </a:extLst>
          </p:cNvPr>
          <p:cNvSpPr txBox="1">
            <a:spLocks noChangeArrowheads="1"/>
          </p:cNvSpPr>
          <p:nvPr/>
        </p:nvSpPr>
        <p:spPr>
          <a:xfrm>
            <a:off x="681217" y="5165099"/>
            <a:ext cx="5815703" cy="144854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two transport protocols available to Internet applications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TCP, UDP</a:t>
            </a:r>
          </a:p>
        </p:txBody>
      </p:sp>
      <p:sp>
        <p:nvSpPr>
          <p:cNvPr id="526" name="Slide Number Placeholder 2">
            <a:extLst>
              <a:ext uri="{FF2B5EF4-FFF2-40B4-BE49-F238E27FC236}">
                <a16:creationId xmlns:a16="http://schemas.microsoft.com/office/drawing/2014/main" id="{58250C2D-03C7-2C42-9317-E77099EDA1D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a:t>
            </a:fld>
            <a:endParaRPr lang="en-US" dirty="0"/>
          </a:p>
        </p:txBody>
      </p:sp>
    </p:spTree>
    <p:extLst>
      <p:ext uri="{BB962C8B-B14F-4D97-AF65-F5344CB8AC3E}">
        <p14:creationId xmlns:p14="http://schemas.microsoft.com/office/powerpoint/2010/main" val="375836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dissolve">
                                      <p:cBhvr>
                                        <p:cTn id="10" dur="500"/>
                                        <p:tgtEl>
                                          <p:spTgt spid="4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17"/>
                                        </p:tgtEl>
                                        <p:attrNameLst>
                                          <p:attrName>style.visibility</p:attrName>
                                        </p:attrNameLst>
                                      </p:cBhvr>
                                      <p:to>
                                        <p:strVal val="visible"/>
                                      </p:to>
                                    </p:set>
                                    <p:animEffect transition="in" filter="dissolve">
                                      <p:cBhvr>
                                        <p:cTn id="15" dur="500"/>
                                        <p:tgtEl>
                                          <p:spTgt spid="5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dissolve">
                                      <p:cBhvr>
                                        <p:cTn id="20"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517" grpId="0"/>
      <p:bldP spid="5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3F910FC6-F569-2147-8E13-9C3CBF349C22}"/>
              </a:ext>
            </a:extLst>
          </p:cNvPr>
          <p:cNvGrpSpPr/>
          <p:nvPr/>
        </p:nvGrpSpPr>
        <p:grpSpPr>
          <a:xfrm>
            <a:off x="995688" y="3550466"/>
            <a:ext cx="9016751" cy="2246769"/>
            <a:chOff x="995688" y="4013928"/>
            <a:chExt cx="9016751" cy="2246769"/>
          </a:xfrm>
        </p:grpSpPr>
        <p:sp>
          <p:nvSpPr>
            <p:cNvPr id="254" name="TextBox 253">
              <a:extLst>
                <a:ext uri="{FF2B5EF4-FFF2-40B4-BE49-F238E27FC236}">
                  <a16:creationId xmlns:a16="http://schemas.microsoft.com/office/drawing/2014/main" id="{B694493B-88BF-134F-B1BA-C0BD341D486C}"/>
                </a:ext>
              </a:extLst>
            </p:cNvPr>
            <p:cNvSpPr txBox="1"/>
            <p:nvPr/>
          </p:nvSpPr>
          <p:spPr>
            <a:xfrm>
              <a:off x="995688" y="4013928"/>
              <a:ext cx="4815357" cy="224676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Complexity of reliable data transfer protocol  will depend (strongly) on characteristics of unreliable channel (lose, corrupt, reorder data?)</a:t>
              </a:r>
            </a:p>
          </p:txBody>
        </p:sp>
        <p:cxnSp>
          <p:nvCxnSpPr>
            <p:cNvPr id="10" name="Straight Connector 9">
              <a:extLst>
                <a:ext uri="{FF2B5EF4-FFF2-40B4-BE49-F238E27FC236}">
                  <a16:creationId xmlns:a16="http://schemas.microsoft.com/office/drawing/2014/main" id="{CF6FCEAF-463D-2648-AB33-C825C90C616E}"/>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0B021F0-9489-874C-A482-48774A1F4135}"/>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1" name="Oval 230">
            <a:extLst>
              <a:ext uri="{FF2B5EF4-FFF2-40B4-BE49-F238E27FC236}">
                <a16:creationId xmlns:a16="http://schemas.microsoft.com/office/drawing/2014/main" id="{05A41E28-36B5-F84E-9E12-7529960E3C65}"/>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1C1568F9-7215-6C43-8C2A-E0D8D4F2877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Slide Number Placeholder 2">
            <a:extLst>
              <a:ext uri="{FF2B5EF4-FFF2-40B4-BE49-F238E27FC236}">
                <a16:creationId xmlns:a16="http://schemas.microsoft.com/office/drawing/2014/main" id="{ADF8FD71-EE62-D045-9E44-162D8557969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40</a:t>
            </a:fld>
            <a:endParaRPr lang="en-US" dirty="0"/>
          </a:p>
        </p:txBody>
      </p:sp>
    </p:spTree>
    <p:extLst>
      <p:ext uri="{BB962C8B-B14F-4D97-AF65-F5344CB8AC3E}">
        <p14:creationId xmlns:p14="http://schemas.microsoft.com/office/powerpoint/2010/main" val="56427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CC1537B2-998E-7649-AE3E-ACB471EB73E8}"/>
              </a:ext>
            </a:extLst>
          </p:cNvPr>
          <p:cNvGrpSpPr/>
          <p:nvPr/>
        </p:nvGrpSpPr>
        <p:grpSpPr>
          <a:xfrm>
            <a:off x="1042183" y="3581463"/>
            <a:ext cx="8970256" cy="2246769"/>
            <a:chOff x="1042183" y="4044925"/>
            <a:chExt cx="8970256" cy="2246769"/>
          </a:xfrm>
        </p:grpSpPr>
        <p:sp>
          <p:nvSpPr>
            <p:cNvPr id="89" name="TextBox 88">
              <a:extLst>
                <a:ext uri="{FF2B5EF4-FFF2-40B4-BE49-F238E27FC236}">
                  <a16:creationId xmlns:a16="http://schemas.microsoft.com/office/drawing/2014/main" id="{910591A5-B3B8-B947-A7F1-BDBD4F667F70}"/>
                </a:ext>
              </a:extLst>
            </p:cNvPr>
            <p:cNvSpPr txBox="1"/>
            <p:nvPr/>
          </p:nvSpPr>
          <p:spPr>
            <a:xfrm>
              <a:off x="1042183" y="4044925"/>
              <a:ext cx="4815357"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receiver do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the “state” of each other, e.g., was a message received?</a:t>
              </a:r>
            </a:p>
            <a:p>
              <a:pPr marL="457200" marR="0" lvl="0" indent="-457200"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unless communicated via a message</a:t>
              </a:r>
            </a:p>
          </p:txBody>
        </p:sp>
        <p:cxnSp>
          <p:nvCxnSpPr>
            <p:cNvPr id="90" name="Straight Connector 89">
              <a:extLst>
                <a:ext uri="{FF2B5EF4-FFF2-40B4-BE49-F238E27FC236}">
                  <a16:creationId xmlns:a16="http://schemas.microsoft.com/office/drawing/2014/main" id="{655271F5-62E0-BF47-BF60-FE01086FB678}"/>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3B8B2C-3583-1D4A-9253-C59A292E0DE2}"/>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80A6EEAE-C014-954F-ADE6-66049A46FFBE}"/>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0FE70045-1128-264B-A4F3-CC9AAED801DA}"/>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hower curtain&#10;&#10;Description automatically generated">
            <a:extLst>
              <a:ext uri="{FF2B5EF4-FFF2-40B4-BE49-F238E27FC236}">
                <a16:creationId xmlns:a16="http://schemas.microsoft.com/office/drawing/2014/main" id="{916F2FD5-AF05-E24C-BB57-482FB6C40C8C}"/>
              </a:ext>
            </a:extLst>
          </p:cNvPr>
          <p:cNvPicPr>
            <a:picLocks noChangeAspect="1"/>
          </p:cNvPicPr>
          <p:nvPr/>
        </p:nvPicPr>
        <p:blipFill>
          <a:blip r:embed="rId4"/>
          <a:stretch>
            <a:fillRect/>
          </a:stretch>
        </p:blipFill>
        <p:spPr>
          <a:xfrm>
            <a:off x="8292476" y="1291955"/>
            <a:ext cx="1976012" cy="4393769"/>
          </a:xfrm>
          <a:prstGeom prst="rect">
            <a:avLst/>
          </a:prstGeom>
        </p:spPr>
      </p:pic>
      <p:pic>
        <p:nvPicPr>
          <p:cNvPr id="92" name="Picture 91" descr="A shower curtain&#10;&#10;Description automatically generated">
            <a:extLst>
              <a:ext uri="{FF2B5EF4-FFF2-40B4-BE49-F238E27FC236}">
                <a16:creationId xmlns:a16="http://schemas.microsoft.com/office/drawing/2014/main" id="{60AABE17-DADA-B14B-B0C4-01EC1B9C6813}"/>
              </a:ext>
            </a:extLst>
          </p:cNvPr>
          <p:cNvPicPr>
            <a:picLocks noChangeAspect="1"/>
          </p:cNvPicPr>
          <p:nvPr/>
        </p:nvPicPr>
        <p:blipFill>
          <a:blip r:embed="rId4"/>
          <a:stretch>
            <a:fillRect/>
          </a:stretch>
        </p:blipFill>
        <p:spPr>
          <a:xfrm>
            <a:off x="8219289" y="1165171"/>
            <a:ext cx="3972711" cy="4579749"/>
          </a:xfrm>
          <a:prstGeom prst="rect">
            <a:avLst/>
          </a:prstGeom>
        </p:spPr>
      </p:pic>
      <p:sp>
        <p:nvSpPr>
          <p:cNvPr id="87" name="Slide Number Placeholder 2">
            <a:extLst>
              <a:ext uri="{FF2B5EF4-FFF2-40B4-BE49-F238E27FC236}">
                <a16:creationId xmlns:a16="http://schemas.microsoft.com/office/drawing/2014/main" id="{A2229121-4A15-DF44-A869-74D8C822A5F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41</a:t>
            </a:fld>
            <a:endParaRPr lang="en-US" dirty="0"/>
          </a:p>
        </p:txBody>
      </p:sp>
    </p:spTree>
    <p:extLst>
      <p:ext uri="{BB962C8B-B14F-4D97-AF65-F5344CB8AC3E}">
        <p14:creationId xmlns:p14="http://schemas.microsoft.com/office/powerpoint/2010/main" val="32988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protocol (</a:t>
            </a:r>
            <a:r>
              <a:rPr lang="en-US" sz="4400" dirty="0" err="1"/>
              <a:t>rdt</a:t>
            </a:r>
            <a:r>
              <a:rPr lang="en-US" sz="4400" dirty="0"/>
              <a:t>): interfaces</a:t>
            </a:r>
          </a:p>
        </p:txBody>
      </p:sp>
      <p:grpSp>
        <p:nvGrpSpPr>
          <p:cNvPr id="15" name="Group 14">
            <a:extLst>
              <a:ext uri="{FF2B5EF4-FFF2-40B4-BE49-F238E27FC236}">
                <a16:creationId xmlns:a16="http://schemas.microsoft.com/office/drawing/2014/main" id="{5F3D26B5-5E98-5E4A-87D8-7FA097DF959B}"/>
              </a:ext>
            </a:extLst>
          </p:cNvPr>
          <p:cNvGrpSpPr/>
          <p:nvPr/>
        </p:nvGrpSpPr>
        <p:grpSpPr>
          <a:xfrm>
            <a:off x="2579501" y="2165159"/>
            <a:ext cx="7088417" cy="3419122"/>
            <a:chOff x="2293693" y="1943479"/>
            <a:chExt cx="7088417" cy="341912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3481010" y="2124363"/>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4077480" y="2576394"/>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3214263" y="2004894"/>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6726088" y="2075463"/>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6785217" y="2548684"/>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7823735" y="1943479"/>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0D04F411-4AAF-BC49-BC7A-363692477E93}"/>
                </a:ext>
              </a:extLst>
            </p:cNvPr>
            <p:cNvGrpSpPr/>
            <p:nvPr/>
          </p:nvGrpSpPr>
          <p:grpSpPr>
            <a:xfrm>
              <a:off x="3110199" y="4881020"/>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3042206" y="3300756"/>
              <a:ext cx="2001038"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6413059" y="3328511"/>
              <a:ext cx="20010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4071724" y="4602963"/>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6784894" y="4598122"/>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2F0730B-D0ED-F641-98C5-78E791D1F90B}"/>
                </a:ext>
              </a:extLst>
            </p:cNvPr>
            <p:cNvSpPr txBox="1"/>
            <p:nvPr/>
          </p:nvSpPr>
          <p:spPr>
            <a:xfrm>
              <a:off x="2293693" y="2546898"/>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0" name="TextBox 159">
              <a:extLst>
                <a:ext uri="{FF2B5EF4-FFF2-40B4-BE49-F238E27FC236}">
                  <a16:creationId xmlns:a16="http://schemas.microsoft.com/office/drawing/2014/main" id="{5F274F00-C43B-6D4C-8305-49C2887DFDB8}"/>
                </a:ext>
              </a:extLst>
            </p:cNvPr>
            <p:cNvSpPr txBox="1"/>
            <p:nvPr/>
          </p:nvSpPr>
          <p:spPr>
            <a:xfrm>
              <a:off x="2637055" y="452990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udt_send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1" name="TextBox 160">
              <a:extLst>
                <a:ext uri="{FF2B5EF4-FFF2-40B4-BE49-F238E27FC236}">
                  <a16:creationId xmlns:a16="http://schemas.microsoft.com/office/drawing/2014/main" id="{8360D8A8-FCEB-0748-86B2-6367F0490699}"/>
                </a:ext>
              </a:extLst>
            </p:cNvPr>
            <p:cNvSpPr txBox="1"/>
            <p:nvPr/>
          </p:nvSpPr>
          <p:spPr>
            <a:xfrm>
              <a:off x="7460091" y="452269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rdt_rcv</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2" name="TextBox 161">
              <a:extLst>
                <a:ext uri="{FF2B5EF4-FFF2-40B4-BE49-F238E27FC236}">
                  <a16:creationId xmlns:a16="http://schemas.microsoft.com/office/drawing/2014/main" id="{D4C97A67-5BFF-1F4C-BB10-0037874E0FBC}"/>
                </a:ext>
              </a:extLst>
            </p:cNvPr>
            <p:cNvSpPr txBox="1"/>
            <p:nvPr/>
          </p:nvSpPr>
          <p:spPr>
            <a:xfrm>
              <a:off x="7446811" y="2872208"/>
              <a:ext cx="19352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deliver_data</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grpSp>
          <p:nvGrpSpPr>
            <p:cNvPr id="14" name="Group 13">
              <a:extLst>
                <a:ext uri="{FF2B5EF4-FFF2-40B4-BE49-F238E27FC236}">
                  <a16:creationId xmlns:a16="http://schemas.microsoft.com/office/drawing/2014/main" id="{F43034C5-12D0-B544-8624-5B957307D6C4}"/>
                </a:ext>
              </a:extLst>
            </p:cNvPr>
            <p:cNvGrpSpPr/>
            <p:nvPr/>
          </p:nvGrpSpPr>
          <p:grpSpPr>
            <a:xfrm>
              <a:off x="4198761" y="4538107"/>
              <a:ext cx="1129178" cy="338554"/>
              <a:chOff x="4492148" y="4699180"/>
              <a:chExt cx="1129178" cy="338554"/>
            </a:xfrm>
          </p:grpSpPr>
          <p:grpSp>
            <p:nvGrpSpPr>
              <p:cNvPr id="163" name="Group 162">
                <a:extLst>
                  <a:ext uri="{FF2B5EF4-FFF2-40B4-BE49-F238E27FC236}">
                    <a16:creationId xmlns:a16="http://schemas.microsoft.com/office/drawing/2014/main" id="{6EE61F86-BE11-7149-9359-71FBA7C666F1}"/>
                  </a:ext>
                </a:extLst>
              </p:cNvPr>
              <p:cNvGrpSpPr/>
              <p:nvPr/>
            </p:nvGrpSpPr>
            <p:grpSpPr>
              <a:xfrm>
                <a:off x="5044085" y="4699180"/>
                <a:ext cx="577241" cy="338554"/>
                <a:chOff x="9950444" y="999755"/>
                <a:chExt cx="577241" cy="338554"/>
              </a:xfrm>
            </p:grpSpPr>
            <p:sp>
              <p:nvSpPr>
                <p:cNvPr id="164" name="Rectangle 163">
                  <a:extLst>
                    <a:ext uri="{FF2B5EF4-FFF2-40B4-BE49-F238E27FC236}">
                      <a16:creationId xmlns:a16="http://schemas.microsoft.com/office/drawing/2014/main" id="{57D8AC92-EC61-6A41-96EB-9AC393F717F1}"/>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F1637E6F-EFC0-D84A-BD43-1DD363CF3717}"/>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65EE0A01-2F8E-5749-87FB-D527A9FE564A}"/>
                  </a:ext>
                </a:extLst>
              </p:cNvPr>
              <p:cNvGrpSpPr/>
              <p:nvPr/>
            </p:nvGrpSpPr>
            <p:grpSpPr>
              <a:xfrm>
                <a:off x="4492148" y="4738794"/>
                <a:ext cx="684009" cy="276999"/>
                <a:chOff x="9965227" y="1039458"/>
                <a:chExt cx="684009" cy="276999"/>
              </a:xfrm>
            </p:grpSpPr>
            <p:sp>
              <p:nvSpPr>
                <p:cNvPr id="168" name="Rectangle 167">
                  <a:extLst>
                    <a:ext uri="{FF2B5EF4-FFF2-40B4-BE49-F238E27FC236}">
                      <a16:creationId xmlns:a16="http://schemas.microsoft.com/office/drawing/2014/main" id="{04B6CB81-4155-2746-910F-3F3A2CCC25D4}"/>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TextBox 168">
                  <a:extLst>
                    <a:ext uri="{FF2B5EF4-FFF2-40B4-BE49-F238E27FC236}">
                      <a16:creationId xmlns:a16="http://schemas.microsoft.com/office/drawing/2014/main" id="{6539C471-3169-F34C-99B5-F3105A964D11}"/>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B6FA9AE8-EBC5-0147-94F3-3E921D2CC449}"/>
                </a:ext>
              </a:extLst>
            </p:cNvPr>
            <p:cNvGrpSpPr/>
            <p:nvPr/>
          </p:nvGrpSpPr>
          <p:grpSpPr>
            <a:xfrm>
              <a:off x="6194588" y="4534824"/>
              <a:ext cx="1129178" cy="338554"/>
              <a:chOff x="4492148" y="4699180"/>
              <a:chExt cx="1129178" cy="338554"/>
            </a:xfrm>
          </p:grpSpPr>
          <p:grpSp>
            <p:nvGrpSpPr>
              <p:cNvPr id="171" name="Group 170">
                <a:extLst>
                  <a:ext uri="{FF2B5EF4-FFF2-40B4-BE49-F238E27FC236}">
                    <a16:creationId xmlns:a16="http://schemas.microsoft.com/office/drawing/2014/main" id="{914827A5-B36D-5447-BDA9-1E2D6F444CD2}"/>
                  </a:ext>
                </a:extLst>
              </p:cNvPr>
              <p:cNvGrpSpPr/>
              <p:nvPr/>
            </p:nvGrpSpPr>
            <p:grpSpPr>
              <a:xfrm>
                <a:off x="5044085" y="4699180"/>
                <a:ext cx="577241" cy="338554"/>
                <a:chOff x="9950444" y="999755"/>
                <a:chExt cx="577241" cy="338554"/>
              </a:xfrm>
            </p:grpSpPr>
            <p:sp>
              <p:nvSpPr>
                <p:cNvPr id="175" name="Rectangle 174">
                  <a:extLst>
                    <a:ext uri="{FF2B5EF4-FFF2-40B4-BE49-F238E27FC236}">
                      <a16:creationId xmlns:a16="http://schemas.microsoft.com/office/drawing/2014/main" id="{86365D49-EBCD-6849-85B0-2CEB5230224A}"/>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595BF0A2-D091-7845-BCE5-75F48AA8E23A}"/>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67440755-0E4E-954E-AF41-146130A58AC5}"/>
                  </a:ext>
                </a:extLst>
              </p:cNvPr>
              <p:cNvGrpSpPr/>
              <p:nvPr/>
            </p:nvGrpSpPr>
            <p:grpSpPr>
              <a:xfrm>
                <a:off x="4492148" y="4738794"/>
                <a:ext cx="684009" cy="276999"/>
                <a:chOff x="9965227" y="1039458"/>
                <a:chExt cx="684009" cy="276999"/>
              </a:xfrm>
            </p:grpSpPr>
            <p:sp>
              <p:nvSpPr>
                <p:cNvPr id="173" name="Rectangle 172">
                  <a:extLst>
                    <a:ext uri="{FF2B5EF4-FFF2-40B4-BE49-F238E27FC236}">
                      <a16:creationId xmlns:a16="http://schemas.microsoft.com/office/drawing/2014/main" id="{570E072F-7451-6049-8AE4-47E446A3608F}"/>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FC86A8E8-F3DF-0C45-B9B7-56C26EB61CCB}"/>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97" name="Group 6">
            <a:extLst>
              <a:ext uri="{FF2B5EF4-FFF2-40B4-BE49-F238E27FC236}">
                <a16:creationId xmlns:a16="http://schemas.microsoft.com/office/drawing/2014/main" id="{71667032-3DE5-D641-AF89-31661341B629}"/>
              </a:ext>
            </a:extLst>
          </p:cNvPr>
          <p:cNvGrpSpPr>
            <a:grpSpLocks/>
          </p:cNvGrpSpPr>
          <p:nvPr/>
        </p:nvGrpSpPr>
        <p:grpSpPr bwMode="auto">
          <a:xfrm>
            <a:off x="352441" y="1450769"/>
            <a:ext cx="3206750" cy="1430338"/>
            <a:chOff x="240" y="920"/>
            <a:chExt cx="2020" cy="901"/>
          </a:xfrm>
        </p:grpSpPr>
        <p:sp>
          <p:nvSpPr>
            <p:cNvPr id="198" name="Text Box 7">
              <a:extLst>
                <a:ext uri="{FF2B5EF4-FFF2-40B4-BE49-F238E27FC236}">
                  <a16:creationId xmlns:a16="http://schemas.microsoft.com/office/drawing/2014/main" id="{B992066A-2018-C94C-AFAF-EE19612D0A94}"/>
                </a:ext>
              </a:extLst>
            </p:cNvPr>
            <p:cNvSpPr txBox="1">
              <a:spLocks noChangeArrowheads="1"/>
            </p:cNvSpPr>
            <p:nvPr/>
          </p:nvSpPr>
          <p:spPr bwMode="auto">
            <a:xfrm>
              <a:off x="318" y="920"/>
              <a:ext cx="1895"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rdt_send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from above, (e.g., by app.). Passed data to deliver to receiver upper layer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199" name="Group 8">
              <a:extLst>
                <a:ext uri="{FF2B5EF4-FFF2-40B4-BE49-F238E27FC236}">
                  <a16:creationId xmlns:a16="http://schemas.microsoft.com/office/drawing/2014/main" id="{9A43EE55-B459-A442-AF20-820C98C69C07}"/>
                </a:ext>
              </a:extLst>
            </p:cNvPr>
            <p:cNvGrpSpPr>
              <a:grpSpLocks/>
            </p:cNvGrpSpPr>
            <p:nvPr/>
          </p:nvGrpSpPr>
          <p:grpSpPr bwMode="auto">
            <a:xfrm>
              <a:off x="240" y="921"/>
              <a:ext cx="2020" cy="900"/>
              <a:chOff x="240" y="933"/>
              <a:chExt cx="2020" cy="900"/>
            </a:xfrm>
          </p:grpSpPr>
          <p:sp>
            <p:nvSpPr>
              <p:cNvPr id="200" name="Line 9">
                <a:extLst>
                  <a:ext uri="{FF2B5EF4-FFF2-40B4-BE49-F238E27FC236}">
                    <a16:creationId xmlns:a16="http://schemas.microsoft.com/office/drawing/2014/main" id="{D59558C8-6B42-C945-B92F-70A2CBF157D5}"/>
                  </a:ext>
                </a:extLst>
              </p:cNvPr>
              <p:cNvSpPr>
                <a:spLocks noChangeShapeType="1"/>
              </p:cNvSpPr>
              <p:nvPr/>
            </p:nvSpPr>
            <p:spPr bwMode="auto">
              <a:xfrm>
                <a:off x="1787" y="1509"/>
                <a:ext cx="174" cy="324"/>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1" name="Rectangle 10">
                <a:extLst>
                  <a:ext uri="{FF2B5EF4-FFF2-40B4-BE49-F238E27FC236}">
                    <a16:creationId xmlns:a16="http://schemas.microsoft.com/office/drawing/2014/main" id="{686FEA1A-00FC-FD44-B59F-41229CD93A2C}"/>
                  </a:ext>
                </a:extLst>
              </p:cNvPr>
              <p:cNvSpPr>
                <a:spLocks noChangeArrowheads="1"/>
              </p:cNvSpPr>
              <p:nvPr/>
            </p:nvSpPr>
            <p:spPr bwMode="auto">
              <a:xfrm>
                <a:off x="240" y="933"/>
                <a:ext cx="2020"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2" name="Group 11">
            <a:extLst>
              <a:ext uri="{FF2B5EF4-FFF2-40B4-BE49-F238E27FC236}">
                <a16:creationId xmlns:a16="http://schemas.microsoft.com/office/drawing/2014/main" id="{D5975D2B-C7D8-5443-B05C-D424C6687958}"/>
              </a:ext>
            </a:extLst>
          </p:cNvPr>
          <p:cNvGrpSpPr>
            <a:grpSpLocks/>
          </p:cNvGrpSpPr>
          <p:nvPr/>
        </p:nvGrpSpPr>
        <p:grpSpPr bwMode="auto">
          <a:xfrm>
            <a:off x="665618" y="5097921"/>
            <a:ext cx="3074988" cy="1393825"/>
            <a:chOff x="218" y="3055"/>
            <a:chExt cx="1937" cy="878"/>
          </a:xfrm>
        </p:grpSpPr>
        <p:sp>
          <p:nvSpPr>
            <p:cNvPr id="203" name="Text Box 12">
              <a:extLst>
                <a:ext uri="{FF2B5EF4-FFF2-40B4-BE49-F238E27FC236}">
                  <a16:creationId xmlns:a16="http://schemas.microsoft.com/office/drawing/2014/main" id="{3112DCC3-CE7F-0946-98BD-677D47E5D9EC}"/>
                </a:ext>
              </a:extLst>
            </p:cNvPr>
            <p:cNvSpPr txBox="1">
              <a:spLocks noChangeArrowheads="1"/>
            </p:cNvSpPr>
            <p:nvPr/>
          </p:nvSpPr>
          <p:spPr bwMode="auto">
            <a:xfrm>
              <a:off x="233" y="3356"/>
              <a:ext cx="1878" cy="5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udt_send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rdt</a:t>
              </a:r>
              <a:endPar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transfer packet over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unreliable channel to receiver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4" name="Group 13">
              <a:extLst>
                <a:ext uri="{FF2B5EF4-FFF2-40B4-BE49-F238E27FC236}">
                  <a16:creationId xmlns:a16="http://schemas.microsoft.com/office/drawing/2014/main" id="{B6C30B44-1E4C-5642-B786-3E6EA26B0E37}"/>
                </a:ext>
              </a:extLst>
            </p:cNvPr>
            <p:cNvGrpSpPr>
              <a:grpSpLocks/>
            </p:cNvGrpSpPr>
            <p:nvPr/>
          </p:nvGrpSpPr>
          <p:grpSpPr bwMode="auto">
            <a:xfrm>
              <a:off x="218" y="3055"/>
              <a:ext cx="1937" cy="867"/>
              <a:chOff x="218" y="3055"/>
              <a:chExt cx="1937" cy="867"/>
            </a:xfrm>
          </p:grpSpPr>
          <p:sp>
            <p:nvSpPr>
              <p:cNvPr id="205" name="Line 14">
                <a:extLst>
                  <a:ext uri="{FF2B5EF4-FFF2-40B4-BE49-F238E27FC236}">
                    <a16:creationId xmlns:a16="http://schemas.microsoft.com/office/drawing/2014/main" id="{E0160BA3-7E99-FF4F-B251-3A57C4067339}"/>
                  </a:ext>
                </a:extLst>
              </p:cNvPr>
              <p:cNvSpPr>
                <a:spLocks noChangeShapeType="1"/>
              </p:cNvSpPr>
              <p:nvPr/>
            </p:nvSpPr>
            <p:spPr bwMode="auto">
              <a:xfrm flipV="1">
                <a:off x="1433" y="3055"/>
                <a:ext cx="359" cy="303"/>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6" name="Rectangle 15">
                <a:extLst>
                  <a:ext uri="{FF2B5EF4-FFF2-40B4-BE49-F238E27FC236}">
                    <a16:creationId xmlns:a16="http://schemas.microsoft.com/office/drawing/2014/main" id="{9DF0B33E-9F7D-6D42-BB3E-B10B8F37A046}"/>
                  </a:ext>
                </a:extLst>
              </p:cNvPr>
              <p:cNvSpPr>
                <a:spLocks noChangeArrowheads="1"/>
              </p:cNvSpPr>
              <p:nvPr/>
            </p:nvSpPr>
            <p:spPr bwMode="auto">
              <a:xfrm>
                <a:off x="218" y="3364"/>
                <a:ext cx="1937" cy="558"/>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7" name="Group 16">
            <a:extLst>
              <a:ext uri="{FF2B5EF4-FFF2-40B4-BE49-F238E27FC236}">
                <a16:creationId xmlns:a16="http://schemas.microsoft.com/office/drawing/2014/main" id="{17BBEB73-4D20-4E49-B116-621BC3CAA3C6}"/>
              </a:ext>
            </a:extLst>
          </p:cNvPr>
          <p:cNvGrpSpPr>
            <a:grpSpLocks/>
          </p:cNvGrpSpPr>
          <p:nvPr/>
        </p:nvGrpSpPr>
        <p:grpSpPr bwMode="auto">
          <a:xfrm>
            <a:off x="8446406" y="5042355"/>
            <a:ext cx="3122613" cy="1520825"/>
            <a:chOff x="3071" y="2986"/>
            <a:chExt cx="1967" cy="958"/>
          </a:xfrm>
        </p:grpSpPr>
        <p:sp>
          <p:nvSpPr>
            <p:cNvPr id="208" name="Text Box 17">
              <a:extLst>
                <a:ext uri="{FF2B5EF4-FFF2-40B4-BE49-F238E27FC236}">
                  <a16:creationId xmlns:a16="http://schemas.microsoft.com/office/drawing/2014/main" id="{13F46785-7C2F-3743-9685-4279D33DE680}"/>
                </a:ext>
              </a:extLst>
            </p:cNvPr>
            <p:cNvSpPr txBox="1">
              <a:spLocks noChangeArrowheads="1"/>
            </p:cNvSpPr>
            <p:nvPr/>
          </p:nvSpPr>
          <p:spPr bwMode="auto">
            <a:xfrm>
              <a:off x="3101" y="3362"/>
              <a:ext cx="1937"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rdt_rcv</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when packet arrives on receiver side of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9" name="Group 18">
              <a:extLst>
                <a:ext uri="{FF2B5EF4-FFF2-40B4-BE49-F238E27FC236}">
                  <a16:creationId xmlns:a16="http://schemas.microsoft.com/office/drawing/2014/main" id="{6F4A03FB-C196-4245-A236-BAE0357475F2}"/>
                </a:ext>
              </a:extLst>
            </p:cNvPr>
            <p:cNvGrpSpPr>
              <a:grpSpLocks/>
            </p:cNvGrpSpPr>
            <p:nvPr/>
          </p:nvGrpSpPr>
          <p:grpSpPr bwMode="auto">
            <a:xfrm>
              <a:off x="3071" y="2986"/>
              <a:ext cx="1937" cy="943"/>
              <a:chOff x="3071" y="2986"/>
              <a:chExt cx="1937" cy="943"/>
            </a:xfrm>
          </p:grpSpPr>
          <p:sp>
            <p:nvSpPr>
              <p:cNvPr id="210" name="Line 19">
                <a:extLst>
                  <a:ext uri="{FF2B5EF4-FFF2-40B4-BE49-F238E27FC236}">
                    <a16:creationId xmlns:a16="http://schemas.microsoft.com/office/drawing/2014/main" id="{DFAB6866-5B35-6E41-8F29-0263EC44C604}"/>
                  </a:ext>
                </a:extLst>
              </p:cNvPr>
              <p:cNvSpPr>
                <a:spLocks noChangeShapeType="1"/>
              </p:cNvSpPr>
              <p:nvPr/>
            </p:nvSpPr>
            <p:spPr bwMode="auto">
              <a:xfrm flipH="1" flipV="1">
                <a:off x="3312" y="2986"/>
                <a:ext cx="398" cy="371"/>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1" name="Rectangle 20">
                <a:extLst>
                  <a:ext uri="{FF2B5EF4-FFF2-40B4-BE49-F238E27FC236}">
                    <a16:creationId xmlns:a16="http://schemas.microsoft.com/office/drawing/2014/main" id="{144EF218-DC19-974D-9D41-3796E5959FAA}"/>
                  </a:ext>
                </a:extLst>
              </p:cNvPr>
              <p:cNvSpPr>
                <a:spLocks noChangeArrowheads="1"/>
              </p:cNvSpPr>
              <p:nvPr/>
            </p:nvSpPr>
            <p:spPr bwMode="auto">
              <a:xfrm>
                <a:off x="3071" y="3348"/>
                <a:ext cx="1937" cy="581"/>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2" name="Group 21">
            <a:extLst>
              <a:ext uri="{FF2B5EF4-FFF2-40B4-BE49-F238E27FC236}">
                <a16:creationId xmlns:a16="http://schemas.microsoft.com/office/drawing/2014/main" id="{42650407-45AA-3C47-B59D-AAD89CBCEE9E}"/>
              </a:ext>
            </a:extLst>
          </p:cNvPr>
          <p:cNvGrpSpPr>
            <a:grpSpLocks/>
          </p:cNvGrpSpPr>
          <p:nvPr/>
        </p:nvGrpSpPr>
        <p:grpSpPr bwMode="auto">
          <a:xfrm>
            <a:off x="8824801" y="1555220"/>
            <a:ext cx="3063876" cy="1571625"/>
            <a:chOff x="3138" y="936"/>
            <a:chExt cx="1930" cy="990"/>
          </a:xfrm>
        </p:grpSpPr>
        <p:sp>
          <p:nvSpPr>
            <p:cNvPr id="213" name="Text Box 22">
              <a:extLst>
                <a:ext uri="{FF2B5EF4-FFF2-40B4-BE49-F238E27FC236}">
                  <a16:creationId xmlns:a16="http://schemas.microsoft.com/office/drawing/2014/main" id="{A91EF9B4-2F2C-834D-A9F0-AF5FF0012C06}"/>
                </a:ext>
              </a:extLst>
            </p:cNvPr>
            <p:cNvSpPr txBox="1">
              <a:spLocks noChangeArrowheads="1"/>
            </p:cNvSpPr>
            <p:nvPr/>
          </p:nvSpPr>
          <p:spPr bwMode="auto">
            <a:xfrm>
              <a:off x="3168" y="936"/>
              <a:ext cx="1900" cy="40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deliver_data</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deliver data to upper layer</a:t>
              </a:r>
            </a:p>
          </p:txBody>
        </p:sp>
        <p:grpSp>
          <p:nvGrpSpPr>
            <p:cNvPr id="214" name="Group 23">
              <a:extLst>
                <a:ext uri="{FF2B5EF4-FFF2-40B4-BE49-F238E27FC236}">
                  <a16:creationId xmlns:a16="http://schemas.microsoft.com/office/drawing/2014/main" id="{2D175EAB-99E5-D446-9FA5-DA6520AC99E3}"/>
                </a:ext>
              </a:extLst>
            </p:cNvPr>
            <p:cNvGrpSpPr>
              <a:grpSpLocks/>
            </p:cNvGrpSpPr>
            <p:nvPr/>
          </p:nvGrpSpPr>
          <p:grpSpPr bwMode="auto">
            <a:xfrm>
              <a:off x="3138" y="942"/>
              <a:ext cx="1899" cy="984"/>
              <a:chOff x="3138" y="942"/>
              <a:chExt cx="1899" cy="984"/>
            </a:xfrm>
          </p:grpSpPr>
          <p:sp>
            <p:nvSpPr>
              <p:cNvPr id="215" name="Line 24">
                <a:extLst>
                  <a:ext uri="{FF2B5EF4-FFF2-40B4-BE49-F238E27FC236}">
                    <a16:creationId xmlns:a16="http://schemas.microsoft.com/office/drawing/2014/main" id="{B4F4A625-25A9-7C49-A577-9E5369A60459}"/>
                  </a:ext>
                </a:extLst>
              </p:cNvPr>
              <p:cNvSpPr>
                <a:spLocks noChangeShapeType="1"/>
              </p:cNvSpPr>
              <p:nvPr/>
            </p:nvSpPr>
            <p:spPr bwMode="auto">
              <a:xfrm flipH="1">
                <a:off x="3328" y="1334"/>
                <a:ext cx="325" cy="592"/>
              </a:xfrm>
              <a:prstGeom prst="line">
                <a:avLst/>
              </a:prstGeom>
              <a:noFill/>
              <a:ln w="19050">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6" name="Rectangle 25">
                <a:extLst>
                  <a:ext uri="{FF2B5EF4-FFF2-40B4-BE49-F238E27FC236}">
                    <a16:creationId xmlns:a16="http://schemas.microsoft.com/office/drawing/2014/main" id="{EB9BAEEC-FC22-9041-B4A4-025004EA540A}"/>
                  </a:ext>
                </a:extLst>
              </p:cNvPr>
              <p:cNvSpPr>
                <a:spLocks noChangeArrowheads="1"/>
              </p:cNvSpPr>
              <p:nvPr/>
            </p:nvSpPr>
            <p:spPr bwMode="auto">
              <a:xfrm>
                <a:off x="3138" y="942"/>
                <a:ext cx="1899" cy="396"/>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7" name="Group 216">
            <a:extLst>
              <a:ext uri="{FF2B5EF4-FFF2-40B4-BE49-F238E27FC236}">
                <a16:creationId xmlns:a16="http://schemas.microsoft.com/office/drawing/2014/main" id="{6F41A62F-3DD7-6346-9896-7AA8D52AFD01}"/>
              </a:ext>
            </a:extLst>
          </p:cNvPr>
          <p:cNvGrpSpPr/>
          <p:nvPr/>
        </p:nvGrpSpPr>
        <p:grpSpPr>
          <a:xfrm>
            <a:off x="4390890" y="5513755"/>
            <a:ext cx="3819165" cy="1064365"/>
            <a:chOff x="2631911" y="5334147"/>
            <a:chExt cx="3819165" cy="1064365"/>
          </a:xfrm>
        </p:grpSpPr>
        <p:sp>
          <p:nvSpPr>
            <p:cNvPr id="218" name="TextBox 217">
              <a:extLst>
                <a:ext uri="{FF2B5EF4-FFF2-40B4-BE49-F238E27FC236}">
                  <a16:creationId xmlns:a16="http://schemas.microsoft.com/office/drawing/2014/main" id="{81FE2BAE-2017-AB42-AD7C-774573E3F768}"/>
                </a:ext>
              </a:extLst>
            </p:cNvPr>
            <p:cNvSpPr txBox="1"/>
            <p:nvPr/>
          </p:nvSpPr>
          <p:spPr>
            <a:xfrm>
              <a:off x="2631911" y="5807581"/>
              <a:ext cx="381916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Bi-directional communication over unreliable channel</a:t>
              </a:r>
            </a:p>
          </p:txBody>
        </p:sp>
        <p:cxnSp>
          <p:nvCxnSpPr>
            <p:cNvPr id="219" name="Straight Connector 218">
              <a:extLst>
                <a:ext uri="{FF2B5EF4-FFF2-40B4-BE49-F238E27FC236}">
                  <a16:creationId xmlns:a16="http://schemas.microsoft.com/office/drawing/2014/main" id="{69CFE212-FAA9-9642-8915-72A4331BBDCC}"/>
                </a:ext>
              </a:extLst>
            </p:cNvPr>
            <p:cNvCxnSpPr>
              <a:cxnSpLocks/>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648DDD5-23AA-D944-BD74-7186BAB3A91E}"/>
                </a:ext>
              </a:extLst>
            </p:cNvPr>
            <p:cNvCxnSpPr>
              <a:cxnSpLocks/>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24DA57A5-E7F2-7A4B-9805-D1B62272D517}"/>
              </a:ext>
            </a:extLst>
          </p:cNvPr>
          <p:cNvGrpSpPr/>
          <p:nvPr/>
        </p:nvGrpSpPr>
        <p:grpSpPr>
          <a:xfrm>
            <a:off x="4175224" y="3049446"/>
            <a:ext cx="3819165" cy="734333"/>
            <a:chOff x="2418275" y="5378074"/>
            <a:chExt cx="3819165" cy="734333"/>
          </a:xfrm>
        </p:grpSpPr>
        <p:sp>
          <p:nvSpPr>
            <p:cNvPr id="222" name="TextBox 221">
              <a:extLst>
                <a:ext uri="{FF2B5EF4-FFF2-40B4-BE49-F238E27FC236}">
                  <a16:creationId xmlns:a16="http://schemas.microsoft.com/office/drawing/2014/main" id="{AA641F40-AD8C-4445-92AF-C75760D41DB5}"/>
                </a:ext>
              </a:extLst>
            </p:cNvPr>
            <p:cNvSpPr txBox="1"/>
            <p:nvPr/>
          </p:nvSpPr>
          <p:spPr>
            <a:xfrm>
              <a:off x="2418275" y="5770775"/>
              <a:ext cx="381916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cxnSp>
          <p:nvCxnSpPr>
            <p:cNvPr id="231" name="Straight Connector 230">
              <a:extLst>
                <a:ext uri="{FF2B5EF4-FFF2-40B4-BE49-F238E27FC236}">
                  <a16:creationId xmlns:a16="http://schemas.microsoft.com/office/drawing/2014/main" id="{5EC91614-D442-594E-977D-A7CD27559B86}"/>
                </a:ext>
              </a:extLst>
            </p:cNvPr>
            <p:cNvCxnSpPr>
              <a:cxnSpLocks/>
              <a:stCxn id="156" idx="2"/>
            </p:cNvCxnSpPr>
            <p:nvPr/>
          </p:nvCxnSpPr>
          <p:spPr>
            <a:xfrm>
              <a:off x="2882260" y="5405784"/>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28C5F11-037B-3141-81EB-95B8DB592151}"/>
                </a:ext>
              </a:extLst>
            </p:cNvPr>
            <p:cNvCxnSpPr>
              <a:cxnSpLocks/>
              <a:stCxn id="150" idx="2"/>
            </p:cNvCxnSpPr>
            <p:nvPr/>
          </p:nvCxnSpPr>
          <p:spPr>
            <a:xfrm flipH="1">
              <a:off x="4339309" y="5378074"/>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0AC3C84-7598-504F-A405-3ABFEB5F658C}"/>
              </a:ext>
            </a:extLst>
          </p:cNvPr>
          <p:cNvGrpSpPr/>
          <p:nvPr/>
        </p:nvGrpSpPr>
        <p:grpSpPr>
          <a:xfrm>
            <a:off x="5125651" y="4114827"/>
            <a:ext cx="1774588" cy="687847"/>
            <a:chOff x="5125651" y="4114827"/>
            <a:chExt cx="1774588" cy="687847"/>
          </a:xfrm>
        </p:grpSpPr>
        <p:sp>
          <p:nvSpPr>
            <p:cNvPr id="241" name="TextBox 240">
              <a:extLst>
                <a:ext uri="{FF2B5EF4-FFF2-40B4-BE49-F238E27FC236}">
                  <a16:creationId xmlns:a16="http://schemas.microsoft.com/office/drawing/2014/main" id="{EDB0CBDE-E11E-4D44-A1B1-F46AB6BB5EE3}"/>
                </a:ext>
              </a:extLst>
            </p:cNvPr>
            <p:cNvSpPr txBox="1"/>
            <p:nvPr/>
          </p:nvSpPr>
          <p:spPr>
            <a:xfrm>
              <a:off x="5532497" y="4114827"/>
              <a:ext cx="1135642"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packet</a:t>
              </a:r>
            </a:p>
          </p:txBody>
        </p:sp>
        <p:grpSp>
          <p:nvGrpSpPr>
            <p:cNvPr id="27" name="Group 26">
              <a:extLst>
                <a:ext uri="{FF2B5EF4-FFF2-40B4-BE49-F238E27FC236}">
                  <a16:creationId xmlns:a16="http://schemas.microsoft.com/office/drawing/2014/main" id="{9D568B1D-51FF-AA46-90CF-7CFEE16AA233}"/>
                </a:ext>
              </a:extLst>
            </p:cNvPr>
            <p:cNvGrpSpPr/>
            <p:nvPr/>
          </p:nvGrpSpPr>
          <p:grpSpPr>
            <a:xfrm flipV="1">
              <a:off x="5125651" y="4373167"/>
              <a:ext cx="1774588" cy="429507"/>
              <a:chOff x="8970705" y="3780959"/>
              <a:chExt cx="2707737" cy="429507"/>
            </a:xfrm>
          </p:grpSpPr>
          <p:cxnSp>
            <p:nvCxnSpPr>
              <p:cNvPr id="242" name="Straight Connector 241">
                <a:extLst>
                  <a:ext uri="{FF2B5EF4-FFF2-40B4-BE49-F238E27FC236}">
                    <a16:creationId xmlns:a16="http://schemas.microsoft.com/office/drawing/2014/main" id="{E2B11327-3736-0944-A286-E629946AF6C2}"/>
                  </a:ext>
                </a:extLst>
              </p:cNvPr>
              <p:cNvCxnSpPr>
                <a:cxnSpLocks/>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509D373-1A9D-6F41-B2A3-89CFB48DFD95}"/>
                  </a:ext>
                </a:extLst>
              </p:cNvPr>
              <p:cNvCxnSpPr>
                <a:cxnSpLocks/>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a:extLst>
              <a:ext uri="{FF2B5EF4-FFF2-40B4-BE49-F238E27FC236}">
                <a16:creationId xmlns:a16="http://schemas.microsoft.com/office/drawing/2014/main" id="{C022FBDC-CC2E-5E47-9678-89FEA29CD830}"/>
              </a:ext>
            </a:extLst>
          </p:cNvPr>
          <p:cNvSpPr/>
          <p:nvPr/>
        </p:nvSpPr>
        <p:spPr>
          <a:xfrm>
            <a:off x="3233978" y="34819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FF958383-DD7C-5640-BB35-D8FF6965A3B4}"/>
              </a:ext>
            </a:extLst>
          </p:cNvPr>
          <p:cNvSpPr/>
          <p:nvPr/>
        </p:nvSpPr>
        <p:spPr>
          <a:xfrm>
            <a:off x="6574078" y="34946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Slide Number Placeholder 2">
            <a:extLst>
              <a:ext uri="{FF2B5EF4-FFF2-40B4-BE49-F238E27FC236}">
                <a16:creationId xmlns:a16="http://schemas.microsoft.com/office/drawing/2014/main" id="{6DBFA797-FCF1-D64C-B202-129E2249C30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42</a:t>
            </a:fld>
            <a:endParaRPr lang="en-US" dirty="0"/>
          </a:p>
        </p:txBody>
      </p:sp>
    </p:spTree>
    <p:extLst>
      <p:ext uri="{BB962C8B-B14F-4D97-AF65-F5344CB8AC3E}">
        <p14:creationId xmlns:p14="http://schemas.microsoft.com/office/powerpoint/2010/main" val="87264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getting started</a:t>
            </a:r>
          </a:p>
        </p:txBody>
      </p:sp>
      <p:sp>
        <p:nvSpPr>
          <p:cNvPr id="193" name="Rectangle 3">
            <a:extLst>
              <a:ext uri="{FF2B5EF4-FFF2-40B4-BE49-F238E27FC236}">
                <a16:creationId xmlns:a16="http://schemas.microsoft.com/office/drawing/2014/main" id="{5D93718A-0690-8C4E-A748-FD7FA291E0B5}"/>
              </a:ext>
            </a:extLst>
          </p:cNvPr>
          <p:cNvSpPr txBox="1">
            <a:spLocks noChangeArrowheads="1"/>
          </p:cNvSpPr>
          <p:nvPr/>
        </p:nvSpPr>
        <p:spPr bwMode="auto">
          <a:xfrm>
            <a:off x="906239" y="1209675"/>
            <a:ext cx="11056577" cy="3352800"/>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ja-JP" sz="3200" b="0" i="0" u="none"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rPr>
              <a:t>We will: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incrementally develop sender, receiver sides of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r</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eliable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d</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ata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ransfer protocol (</a:t>
            </a:r>
            <a:r>
              <a:rPr kumimoji="0" lang="en-US" altLang="en-US" sz="2800" b="0" i="0" u="none" strike="noStrike" kern="0" cap="none" spc="0" normalizeH="0" baseline="0" noProof="0" dirty="0" err="1">
                <a:ln>
                  <a:noFill/>
                </a:ln>
                <a:solidFill>
                  <a:prstClr val="black"/>
                </a:solidFill>
                <a:effectLst/>
                <a:uLnTx/>
                <a:uFillTx/>
                <a:latin typeface="Courier" pitchFamily="2" charset="0"/>
                <a:ea typeface="ＭＳ Ｐゴシック" panose="020B0600070205080204" pitchFamily="34" charset="-128"/>
              </a:rPr>
              <a:t>rdt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consider only unidirectional data transfer</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control info will flow in both directions!</a:t>
            </a:r>
          </a:p>
        </p:txBody>
      </p:sp>
      <p:sp>
        <p:nvSpPr>
          <p:cNvPr id="194" name="Oval 5">
            <a:extLst>
              <a:ext uri="{FF2B5EF4-FFF2-40B4-BE49-F238E27FC236}">
                <a16:creationId xmlns:a16="http://schemas.microsoft.com/office/drawing/2014/main" id="{239622CA-E70A-CC42-B345-49DC0319BAA9}"/>
              </a:ext>
            </a:extLst>
          </p:cNvPr>
          <p:cNvSpPr>
            <a:spLocks noChangeArrowheads="1"/>
          </p:cNvSpPr>
          <p:nvPr/>
        </p:nvSpPr>
        <p:spPr bwMode="auto">
          <a:xfrm>
            <a:off x="4017605" y="4873894"/>
            <a:ext cx="885825"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5" name="Oval 6">
            <a:extLst>
              <a:ext uri="{FF2B5EF4-FFF2-40B4-BE49-F238E27FC236}">
                <a16:creationId xmlns:a16="http://schemas.microsoft.com/office/drawing/2014/main" id="{3070A472-417C-B64C-8596-E60CAE3FAF1E}"/>
              </a:ext>
            </a:extLst>
          </p:cNvPr>
          <p:cNvSpPr>
            <a:spLocks noChangeArrowheads="1"/>
          </p:cNvSpPr>
          <p:nvPr/>
        </p:nvSpPr>
        <p:spPr bwMode="auto">
          <a:xfrm>
            <a:off x="3927117" y="4899294"/>
            <a:ext cx="94297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Text Box 7">
            <a:extLst>
              <a:ext uri="{FF2B5EF4-FFF2-40B4-BE49-F238E27FC236}">
                <a16:creationId xmlns:a16="http://schemas.microsoft.com/office/drawing/2014/main" id="{08B8C369-B54C-DA42-A239-7C5638495649}"/>
              </a:ext>
            </a:extLst>
          </p:cNvPr>
          <p:cNvSpPr txBox="1">
            <a:spLocks noChangeArrowheads="1"/>
          </p:cNvSpPr>
          <p:nvPr/>
        </p:nvSpPr>
        <p:spPr bwMode="auto">
          <a:xfrm>
            <a:off x="4038243" y="5013594"/>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1</a:t>
            </a:r>
          </a:p>
        </p:txBody>
      </p:sp>
      <p:sp>
        <p:nvSpPr>
          <p:cNvPr id="234" name="Freeform 8">
            <a:extLst>
              <a:ext uri="{FF2B5EF4-FFF2-40B4-BE49-F238E27FC236}">
                <a16:creationId xmlns:a16="http://schemas.microsoft.com/office/drawing/2014/main" id="{3475345F-C536-0A44-888E-B17681F112D6}"/>
              </a:ext>
            </a:extLst>
          </p:cNvPr>
          <p:cNvSpPr>
            <a:spLocks/>
          </p:cNvSpPr>
          <p:nvPr/>
        </p:nvSpPr>
        <p:spPr bwMode="auto">
          <a:xfrm>
            <a:off x="4870092" y="4851669"/>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Oval 10">
            <a:extLst>
              <a:ext uri="{FF2B5EF4-FFF2-40B4-BE49-F238E27FC236}">
                <a16:creationId xmlns:a16="http://schemas.microsoft.com/office/drawing/2014/main" id="{746ECFE2-5CD0-C04F-8B87-C645E1556A9F}"/>
              </a:ext>
            </a:extLst>
          </p:cNvPr>
          <p:cNvSpPr>
            <a:spLocks noChangeArrowheads="1"/>
          </p:cNvSpPr>
          <p:nvPr/>
        </p:nvSpPr>
        <p:spPr bwMode="auto">
          <a:xfrm>
            <a:off x="8802330" y="4977635"/>
            <a:ext cx="873124" cy="876300"/>
          </a:xfrm>
          <a:prstGeom prst="ellipse">
            <a:avLst/>
          </a:prstGeom>
          <a:solidFill>
            <a:srgbClr val="000099"/>
          </a:solidFill>
          <a:ln>
            <a:noFill/>
          </a:ln>
          <a:effectLst/>
          <a:extLst>
            <a:ext uri="{91240B29-F687-4f45-9708-019B960494DF}">
              <a14:hiddenLine xmlns:a14="http://schemas.microsoft.com/office/drawing/2010/main" xmlns="" w="19050">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8" name="Oval 11">
            <a:extLst>
              <a:ext uri="{FF2B5EF4-FFF2-40B4-BE49-F238E27FC236}">
                <a16:creationId xmlns:a16="http://schemas.microsoft.com/office/drawing/2014/main" id="{64FCB6C7-C6F9-8C46-BF1F-E9242E6C942E}"/>
              </a:ext>
            </a:extLst>
          </p:cNvPr>
          <p:cNvSpPr>
            <a:spLocks noChangeArrowheads="1"/>
          </p:cNvSpPr>
          <p:nvPr/>
        </p:nvSpPr>
        <p:spPr bwMode="auto">
          <a:xfrm>
            <a:off x="8737242" y="5004069"/>
            <a:ext cx="885825" cy="87630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Text Box 12">
            <a:extLst>
              <a:ext uri="{FF2B5EF4-FFF2-40B4-BE49-F238E27FC236}">
                <a16:creationId xmlns:a16="http://schemas.microsoft.com/office/drawing/2014/main" id="{57C97D62-0B61-3848-BBA8-5FCC09BFDC01}"/>
              </a:ext>
            </a:extLst>
          </p:cNvPr>
          <p:cNvSpPr txBox="1">
            <a:spLocks noChangeArrowheads="1"/>
          </p:cNvSpPr>
          <p:nvPr/>
        </p:nvSpPr>
        <p:spPr bwMode="auto">
          <a:xfrm>
            <a:off x="8802017" y="5112019"/>
            <a:ext cx="735012" cy="701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2</a:t>
            </a:r>
          </a:p>
        </p:txBody>
      </p:sp>
      <p:sp>
        <p:nvSpPr>
          <p:cNvPr id="246" name="Text Box 13">
            <a:extLst>
              <a:ext uri="{FF2B5EF4-FFF2-40B4-BE49-F238E27FC236}">
                <a16:creationId xmlns:a16="http://schemas.microsoft.com/office/drawing/2014/main" id="{807A58CF-7E9F-DF4E-9818-2CBC4ED16CA2}"/>
              </a:ext>
            </a:extLst>
          </p:cNvPr>
          <p:cNvSpPr txBox="1">
            <a:spLocks noChangeArrowheads="1"/>
          </p:cNvSpPr>
          <p:nvPr/>
        </p:nvSpPr>
        <p:spPr bwMode="auto">
          <a:xfrm>
            <a:off x="5100280" y="4216669"/>
            <a:ext cx="3152775"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event causing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48" name="Text Box 14">
            <a:extLst>
              <a:ext uri="{FF2B5EF4-FFF2-40B4-BE49-F238E27FC236}">
                <a16:creationId xmlns:a16="http://schemas.microsoft.com/office/drawing/2014/main" id="{6FE48C09-1C7F-8C4D-B56E-B697D8EF6AD8}"/>
              </a:ext>
            </a:extLst>
          </p:cNvPr>
          <p:cNvSpPr txBox="1">
            <a:spLocks noChangeArrowheads="1"/>
          </p:cNvSpPr>
          <p:nvPr/>
        </p:nvSpPr>
        <p:spPr bwMode="auto">
          <a:xfrm>
            <a:off x="5027255" y="4511944"/>
            <a:ext cx="3421062"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actions taken on state transition</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54" name="Line 15">
            <a:extLst>
              <a:ext uri="{FF2B5EF4-FFF2-40B4-BE49-F238E27FC236}">
                <a16:creationId xmlns:a16="http://schemas.microsoft.com/office/drawing/2014/main" id="{C6A8A602-5239-A74B-AD17-B72696EF3F0B}"/>
              </a:ext>
            </a:extLst>
          </p:cNvPr>
          <p:cNvSpPr>
            <a:spLocks noChangeShapeType="1"/>
          </p:cNvSpPr>
          <p:nvPr/>
        </p:nvSpPr>
        <p:spPr bwMode="auto">
          <a:xfrm>
            <a:off x="4993917" y="4565919"/>
            <a:ext cx="33813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16">
            <a:extLst>
              <a:ext uri="{FF2B5EF4-FFF2-40B4-BE49-F238E27FC236}">
                <a16:creationId xmlns:a16="http://schemas.microsoft.com/office/drawing/2014/main" id="{C0FAC860-2F25-F545-9139-9C98D6260A8C}"/>
              </a:ext>
            </a:extLst>
          </p:cNvPr>
          <p:cNvSpPr>
            <a:spLocks noChangeArrowheads="1"/>
          </p:cNvSpPr>
          <p:nvPr/>
        </p:nvSpPr>
        <p:spPr bwMode="auto">
          <a:xfrm>
            <a:off x="1012467" y="4899294"/>
            <a:ext cx="2771775" cy="1238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r" defTabSz="914400" rtl="0" eaLnBrk="0" fontAlgn="base" latinLnBrk="0" hangingPunct="0">
              <a:lnSpc>
                <a:spcPct val="85000"/>
              </a:lnSpc>
              <a:spcBef>
                <a:spcPct val="20000"/>
              </a:spcBef>
              <a:spcAft>
                <a:spcPct val="0"/>
              </a:spcAft>
              <a:buClr>
                <a:srgbClr val="000099"/>
              </a:buClr>
              <a:buSzPct val="65000"/>
              <a:buFont typeface="Wingdings" pitchFamily="2" charset="2"/>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state:</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when in this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state</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next state uniquely determined by next event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6" name="Freeform 17">
            <a:extLst>
              <a:ext uri="{FF2B5EF4-FFF2-40B4-BE49-F238E27FC236}">
                <a16:creationId xmlns:a16="http://schemas.microsoft.com/office/drawing/2014/main" id="{6C66B08F-D328-CD47-A7C2-DEFD7C90E7AF}"/>
              </a:ext>
            </a:extLst>
          </p:cNvPr>
          <p:cNvSpPr>
            <a:spLocks/>
          </p:cNvSpPr>
          <p:nvPr/>
        </p:nvSpPr>
        <p:spPr bwMode="auto">
          <a:xfrm>
            <a:off x="4270017" y="57755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7" name="Freeform 18">
            <a:extLst>
              <a:ext uri="{FF2B5EF4-FFF2-40B4-BE49-F238E27FC236}">
                <a16:creationId xmlns:a16="http://schemas.microsoft.com/office/drawing/2014/main" id="{EBD24A16-C963-134E-B147-F90FBCE99895}"/>
              </a:ext>
            </a:extLst>
          </p:cNvPr>
          <p:cNvSpPr>
            <a:spLocks/>
          </p:cNvSpPr>
          <p:nvPr/>
        </p:nvSpPr>
        <p:spPr bwMode="auto">
          <a:xfrm flipH="1" flipV="1">
            <a:off x="9413517" y="58136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Line 19">
            <a:extLst>
              <a:ext uri="{FF2B5EF4-FFF2-40B4-BE49-F238E27FC236}">
                <a16:creationId xmlns:a16="http://schemas.microsoft.com/office/drawing/2014/main" id="{8C0C0821-24D7-9B48-B890-E098F3F3B2F5}"/>
              </a:ext>
            </a:extLst>
          </p:cNvPr>
          <p:cNvSpPr>
            <a:spLocks noChangeShapeType="1"/>
          </p:cNvSpPr>
          <p:nvPr/>
        </p:nvSpPr>
        <p:spPr bwMode="auto">
          <a:xfrm>
            <a:off x="4824055" y="5532730"/>
            <a:ext cx="1541462" cy="738164"/>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Text Box 21">
            <a:extLst>
              <a:ext uri="{FF2B5EF4-FFF2-40B4-BE49-F238E27FC236}">
                <a16:creationId xmlns:a16="http://schemas.microsoft.com/office/drawing/2014/main" id="{7E164E54-B268-A247-AA63-9539F6FF224A}"/>
              </a:ext>
            </a:extLst>
          </p:cNvPr>
          <p:cNvSpPr txBox="1">
            <a:spLocks noChangeArrowheads="1"/>
          </p:cNvSpPr>
          <p:nvPr/>
        </p:nvSpPr>
        <p:spPr bwMode="auto">
          <a:xfrm>
            <a:off x="5560655" y="5312044"/>
            <a:ext cx="7429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event</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60" name="Text Box 22">
            <a:extLst>
              <a:ext uri="{FF2B5EF4-FFF2-40B4-BE49-F238E27FC236}">
                <a16:creationId xmlns:a16="http://schemas.microsoft.com/office/drawing/2014/main" id="{DE18FED2-1875-864F-91AF-6509DB74229F}"/>
              </a:ext>
            </a:extLst>
          </p:cNvPr>
          <p:cNvSpPr txBox="1">
            <a:spLocks noChangeArrowheads="1"/>
          </p:cNvSpPr>
          <p:nvPr/>
        </p:nvSpPr>
        <p:spPr bwMode="auto">
          <a:xfrm>
            <a:off x="5520967" y="5616844"/>
            <a:ext cx="890588"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actions</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61" name="Line 23">
            <a:extLst>
              <a:ext uri="{FF2B5EF4-FFF2-40B4-BE49-F238E27FC236}">
                <a16:creationId xmlns:a16="http://schemas.microsoft.com/office/drawing/2014/main" id="{F2E746A2-18BE-7647-9805-C4C76DAACB29}"/>
              </a:ext>
            </a:extLst>
          </p:cNvPr>
          <p:cNvSpPr>
            <a:spLocks noChangeShapeType="1"/>
          </p:cNvSpPr>
          <p:nvPr/>
        </p:nvSpPr>
        <p:spPr bwMode="auto">
          <a:xfrm>
            <a:off x="5470167" y="5670819"/>
            <a:ext cx="942975"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 name="Rectangle 3">
            <a:extLst>
              <a:ext uri="{FF2B5EF4-FFF2-40B4-BE49-F238E27FC236}">
                <a16:creationId xmlns:a16="http://schemas.microsoft.com/office/drawing/2014/main" id="{3081F250-E04F-164D-8093-2C4E84FB9F25}"/>
              </a:ext>
            </a:extLst>
          </p:cNvPr>
          <p:cNvSpPr txBox="1">
            <a:spLocks noChangeArrowheads="1"/>
          </p:cNvSpPr>
          <p:nvPr/>
        </p:nvSpPr>
        <p:spPr bwMode="auto">
          <a:xfrm>
            <a:off x="918939" y="3470275"/>
            <a:ext cx="11056577" cy="542925"/>
          </a:xfrm>
          <a:prstGeom prst="rect">
            <a:avLst/>
          </a:prstGeom>
          <a:noFill/>
          <a:ln>
            <a:noFill/>
          </a:ln>
          <a:effectLst/>
          <a:extLst>
            <a:ext uri="{91240B29-F687-4f45-9708-019B960494DF}">
              <a14:hiddenLine xmlns:a14="http://schemas.microsoft.com/office/drawing/2010/main" xmlns=""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use finite state machines (FSM)  to specify sender, receiver</a:t>
            </a:r>
          </a:p>
        </p:txBody>
      </p:sp>
      <p:sp>
        <p:nvSpPr>
          <p:cNvPr id="22" name="Slide Number Placeholder 2">
            <a:extLst>
              <a:ext uri="{FF2B5EF4-FFF2-40B4-BE49-F238E27FC236}">
                <a16:creationId xmlns:a16="http://schemas.microsoft.com/office/drawing/2014/main" id="{659D8DFE-4F7C-F240-94AE-B357C506057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43</a:t>
            </a:fld>
            <a:endParaRPr lang="en-US" dirty="0"/>
          </a:p>
        </p:txBody>
      </p:sp>
    </p:spTree>
    <p:extLst>
      <p:ext uri="{BB962C8B-B14F-4D97-AF65-F5344CB8AC3E}">
        <p14:creationId xmlns:p14="http://schemas.microsoft.com/office/powerpoint/2010/main" val="159988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dissolve">
                                      <p:cBhvr>
                                        <p:cTn id="10" dur="500"/>
                                        <p:tgtEl>
                                          <p:spTgt spid="19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dissolve">
                                      <p:cBhvr>
                                        <p:cTn id="13" dur="500"/>
                                        <p:tgtEl>
                                          <p:spTgt spid="19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dissolve">
                                      <p:cBhvr>
                                        <p:cTn id="16" dur="500"/>
                                        <p:tgtEl>
                                          <p:spTgt spid="2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dissolve">
                                      <p:cBhvr>
                                        <p:cTn id="19" dur="500"/>
                                        <p:tgtEl>
                                          <p:spTgt spid="2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dissolve">
                                      <p:cBhvr>
                                        <p:cTn id="22" dur="500"/>
                                        <p:tgtEl>
                                          <p:spTgt spid="2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dissolve">
                                      <p:cBhvr>
                                        <p:cTn id="25" dur="500"/>
                                        <p:tgtEl>
                                          <p:spTgt spid="2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dissolve">
                                      <p:cBhvr>
                                        <p:cTn id="28" dur="500"/>
                                        <p:tgtEl>
                                          <p:spTgt spid="2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dissolve">
                                      <p:cBhvr>
                                        <p:cTn id="31" dur="500"/>
                                        <p:tgtEl>
                                          <p:spTgt spid="24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4"/>
                                        </p:tgtEl>
                                        <p:attrNameLst>
                                          <p:attrName>style.visibility</p:attrName>
                                        </p:attrNameLst>
                                      </p:cBhvr>
                                      <p:to>
                                        <p:strVal val="visible"/>
                                      </p:to>
                                    </p:set>
                                    <p:animEffect transition="in" filter="dissolve">
                                      <p:cBhvr>
                                        <p:cTn id="34" dur="500"/>
                                        <p:tgtEl>
                                          <p:spTgt spid="25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animEffect transition="in" filter="dissolve">
                                      <p:cBhvr>
                                        <p:cTn id="37" dur="500"/>
                                        <p:tgtEl>
                                          <p:spTgt spid="25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6"/>
                                        </p:tgtEl>
                                        <p:attrNameLst>
                                          <p:attrName>style.visibility</p:attrName>
                                        </p:attrNameLst>
                                      </p:cBhvr>
                                      <p:to>
                                        <p:strVal val="visible"/>
                                      </p:to>
                                    </p:set>
                                    <p:animEffect transition="in" filter="dissolve">
                                      <p:cBhvr>
                                        <p:cTn id="40" dur="500"/>
                                        <p:tgtEl>
                                          <p:spTgt spid="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58"/>
                                        </p:tgtEl>
                                        <p:attrNameLst>
                                          <p:attrName>style.visibility</p:attrName>
                                        </p:attrNameLst>
                                      </p:cBhvr>
                                      <p:to>
                                        <p:strVal val="visible"/>
                                      </p:to>
                                    </p:set>
                                    <p:animEffect transition="in" filter="dissolve">
                                      <p:cBhvr>
                                        <p:cTn id="46" dur="500"/>
                                        <p:tgtEl>
                                          <p:spTgt spid="2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dissolve">
                                      <p:cBhvr>
                                        <p:cTn id="49" dur="500"/>
                                        <p:tgtEl>
                                          <p:spTgt spid="2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0"/>
                                        </p:tgtEl>
                                        <p:attrNameLst>
                                          <p:attrName>style.visibility</p:attrName>
                                        </p:attrNameLst>
                                      </p:cBhvr>
                                      <p:to>
                                        <p:strVal val="visible"/>
                                      </p:to>
                                    </p:set>
                                    <p:animEffect transition="in" filter="dissolve">
                                      <p:cBhvr>
                                        <p:cTn id="52" dur="500"/>
                                        <p:tgtEl>
                                          <p:spTgt spid="26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1"/>
                                        </p:tgtEl>
                                        <p:attrNameLst>
                                          <p:attrName>style.visibility</p:attrName>
                                        </p:attrNameLst>
                                      </p:cBhvr>
                                      <p:to>
                                        <p:strVal val="visible"/>
                                      </p:to>
                                    </p:set>
                                    <p:animEffect transition="in" filter="dissolve">
                                      <p:cBhvr>
                                        <p:cTn id="55" dur="500"/>
                                        <p:tgtEl>
                                          <p:spTgt spid="26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p:bldP spid="234" grpId="0" animBg="1"/>
      <p:bldP spid="235" grpId="0" animBg="1"/>
      <p:bldP spid="238" grpId="0" animBg="1"/>
      <p:bldP spid="239" grpId="0"/>
      <p:bldP spid="246" grpId="0"/>
      <p:bldP spid="248" grpId="0"/>
      <p:bldP spid="254" grpId="0" animBg="1"/>
      <p:bldP spid="255" grpId="0"/>
      <p:bldP spid="256" grpId="0" animBg="1"/>
      <p:bldP spid="257" grpId="0" animBg="1"/>
      <p:bldP spid="258" grpId="0" animBg="1"/>
      <p:bldP spid="259" grpId="0"/>
      <p:bldP spid="260" grpId="0"/>
      <p:bldP spid="261"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rdt1.0: </a:t>
            </a:r>
            <a:r>
              <a:rPr lang="en-US" sz="4400" dirty="0"/>
              <a:t>reliable transfer over a reliable channel</a:t>
            </a:r>
          </a:p>
        </p:txBody>
      </p:sp>
      <p:sp>
        <p:nvSpPr>
          <p:cNvPr id="22" name="Rectangle 3">
            <a:extLst>
              <a:ext uri="{FF2B5EF4-FFF2-40B4-BE49-F238E27FC236}">
                <a16:creationId xmlns:a16="http://schemas.microsoft.com/office/drawing/2014/main" id="{973DDEF7-C28A-F04F-AD65-DE94D6CF205E}"/>
              </a:ext>
            </a:extLst>
          </p:cNvPr>
          <p:cNvSpPr txBox="1">
            <a:spLocks noChangeArrowheads="1"/>
          </p:cNvSpPr>
          <p:nvPr/>
        </p:nvSpPr>
        <p:spPr>
          <a:xfrm>
            <a:off x="798690" y="1370551"/>
            <a:ext cx="7896225" cy="30194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perfectly reliable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bit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loss of packets</a:t>
            </a:r>
          </a:p>
        </p:txBody>
      </p:sp>
      <p:sp>
        <p:nvSpPr>
          <p:cNvPr id="42" name="Freeform 6">
            <a:extLst>
              <a:ext uri="{FF2B5EF4-FFF2-40B4-BE49-F238E27FC236}">
                <a16:creationId xmlns:a16="http://schemas.microsoft.com/office/drawing/2014/main" id="{72679C5D-F3D6-DB4D-B0B3-7D339F36B74D}"/>
              </a:ext>
            </a:extLst>
          </p:cNvPr>
          <p:cNvSpPr>
            <a:spLocks/>
          </p:cNvSpPr>
          <p:nvPr/>
        </p:nvSpPr>
        <p:spPr bwMode="auto">
          <a:xfrm>
            <a:off x="2850759" y="4627024"/>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 name="Text Box 7">
            <a:extLst>
              <a:ext uri="{FF2B5EF4-FFF2-40B4-BE49-F238E27FC236}">
                <a16:creationId xmlns:a16="http://schemas.microsoft.com/office/drawing/2014/main" id="{9B9E7156-7163-514D-9217-22616724C466}"/>
              </a:ext>
            </a:extLst>
          </p:cNvPr>
          <p:cNvSpPr txBox="1">
            <a:spLocks noChangeArrowheads="1"/>
          </p:cNvSpPr>
          <p:nvPr/>
        </p:nvSpPr>
        <p:spPr bwMode="auto">
          <a:xfrm>
            <a:off x="3251680" y="5048046"/>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C7585234-D59C-0545-841B-A27D389014BC}"/>
              </a:ext>
            </a:extLst>
          </p:cNvPr>
          <p:cNvGrpSpPr/>
          <p:nvPr/>
        </p:nvGrpSpPr>
        <p:grpSpPr>
          <a:xfrm>
            <a:off x="3261921" y="4671474"/>
            <a:ext cx="2255838" cy="428625"/>
            <a:chOff x="3084121" y="4379374"/>
            <a:chExt cx="2255838" cy="428625"/>
          </a:xfrm>
        </p:grpSpPr>
        <p:sp>
          <p:nvSpPr>
            <p:cNvPr id="44" name="Text Box 8">
              <a:extLst>
                <a:ext uri="{FF2B5EF4-FFF2-40B4-BE49-F238E27FC236}">
                  <a16:creationId xmlns:a16="http://schemas.microsoft.com/office/drawing/2014/main" id="{F76E2421-9F9F-FC42-837C-A6C05CDF5A21}"/>
                </a:ext>
              </a:extLst>
            </p:cNvPr>
            <p:cNvSpPr txBox="1">
              <a:spLocks noChangeArrowheads="1"/>
            </p:cNvSpPr>
            <p:nvPr/>
          </p:nvSpPr>
          <p:spPr bwMode="auto">
            <a:xfrm>
              <a:off x="3084121" y="437937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7D992FAD-AF7B-FB47-8AD1-6805A49B2633}"/>
                </a:ext>
              </a:extLst>
            </p:cNvPr>
            <p:cNvSpPr>
              <a:spLocks noChangeShapeType="1"/>
            </p:cNvSpPr>
            <p:nvPr/>
          </p:nvSpPr>
          <p:spPr bwMode="auto">
            <a:xfrm>
              <a:off x="3184134" y="4722274"/>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7" name="Text Box 11">
            <a:extLst>
              <a:ext uri="{FF2B5EF4-FFF2-40B4-BE49-F238E27FC236}">
                <a16:creationId xmlns:a16="http://schemas.microsoft.com/office/drawing/2014/main" id="{3D37D715-DFFD-D144-86D7-84AAD14254C9}"/>
              </a:ext>
            </a:extLst>
          </p:cNvPr>
          <p:cNvSpPr txBox="1">
            <a:spLocks noChangeArrowheads="1"/>
          </p:cNvSpPr>
          <p:nvPr/>
        </p:nvSpPr>
        <p:spPr bwMode="auto">
          <a:xfrm>
            <a:off x="9581566" y="5063272"/>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packet,data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 name="Freeform 14">
            <a:extLst>
              <a:ext uri="{FF2B5EF4-FFF2-40B4-BE49-F238E27FC236}">
                <a16:creationId xmlns:a16="http://schemas.microsoft.com/office/drawing/2014/main" id="{971AF932-17EF-C746-BE92-15D36EC0FFDD}"/>
              </a:ext>
            </a:extLst>
          </p:cNvPr>
          <p:cNvSpPr>
            <a:spLocks/>
          </p:cNvSpPr>
          <p:nvPr/>
        </p:nvSpPr>
        <p:spPr bwMode="auto">
          <a:xfrm>
            <a:off x="9171991" y="4666397"/>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B8AF4F26-5E6F-8F4D-A612-50842B04E515}"/>
              </a:ext>
            </a:extLst>
          </p:cNvPr>
          <p:cNvGrpSpPr/>
          <p:nvPr/>
        </p:nvGrpSpPr>
        <p:grpSpPr>
          <a:xfrm>
            <a:off x="9597441" y="4742597"/>
            <a:ext cx="1541462" cy="336550"/>
            <a:chOff x="9419641" y="4450497"/>
            <a:chExt cx="1541462" cy="336550"/>
          </a:xfrm>
        </p:grpSpPr>
        <p:sp>
          <p:nvSpPr>
            <p:cNvPr id="52" name="Line 16">
              <a:extLst>
                <a:ext uri="{FF2B5EF4-FFF2-40B4-BE49-F238E27FC236}">
                  <a16:creationId xmlns:a16="http://schemas.microsoft.com/office/drawing/2014/main" id="{755DAE31-6FE9-AA43-BE65-0F2D63F3A75D}"/>
                </a:ext>
              </a:extLst>
            </p:cNvPr>
            <p:cNvSpPr>
              <a:spLocks noChangeShapeType="1"/>
            </p:cNvSpPr>
            <p:nvPr/>
          </p:nvSpPr>
          <p:spPr bwMode="auto">
            <a:xfrm>
              <a:off x="9505366" y="4774347"/>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Rectangle 18">
              <a:extLst>
                <a:ext uri="{FF2B5EF4-FFF2-40B4-BE49-F238E27FC236}">
                  <a16:creationId xmlns:a16="http://schemas.microsoft.com/office/drawing/2014/main" id="{CC7E66DF-39CF-1142-BEBC-BFB9E33B62F7}"/>
                </a:ext>
              </a:extLst>
            </p:cNvPr>
            <p:cNvSpPr>
              <a:spLocks noChangeArrowheads="1"/>
            </p:cNvSpPr>
            <p:nvPr/>
          </p:nvSpPr>
          <p:spPr bwMode="auto">
            <a:xfrm>
              <a:off x="9419641" y="4450497"/>
              <a:ext cx="15414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charset="0"/>
                  <a:ea typeface="ＭＳ Ｐゴシック" charset="0"/>
                  <a:cs typeface="+mn-cs"/>
                </a:rPr>
                <a:t>rdt_rcv</a:t>
              </a: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(packet)</a:t>
              </a:r>
            </a:p>
          </p:txBody>
        </p:sp>
      </p:grpSp>
      <p:grpSp>
        <p:nvGrpSpPr>
          <p:cNvPr id="10" name="Group 9">
            <a:extLst>
              <a:ext uri="{FF2B5EF4-FFF2-40B4-BE49-F238E27FC236}">
                <a16:creationId xmlns:a16="http://schemas.microsoft.com/office/drawing/2014/main" id="{C6A7B144-988F-3142-A53D-2AD67E7E25EE}"/>
              </a:ext>
            </a:extLst>
          </p:cNvPr>
          <p:cNvGrpSpPr/>
          <p:nvPr/>
        </p:nvGrpSpPr>
        <p:grpSpPr>
          <a:xfrm>
            <a:off x="6812375" y="4666397"/>
            <a:ext cx="2496141" cy="1027113"/>
            <a:chOff x="6075775" y="5479197"/>
            <a:chExt cx="2496141" cy="1027113"/>
          </a:xfrm>
        </p:grpSpPr>
        <p:sp>
          <p:nvSpPr>
            <p:cNvPr id="48" name="Oval 12">
              <a:extLst>
                <a:ext uri="{FF2B5EF4-FFF2-40B4-BE49-F238E27FC236}">
                  <a16:creationId xmlns:a16="http://schemas.microsoft.com/office/drawing/2014/main" id="{15A02CFE-8E15-5B47-955E-884B96AD154D}"/>
                </a:ext>
              </a:extLst>
            </p:cNvPr>
            <p:cNvSpPr>
              <a:spLocks noChangeArrowheads="1"/>
            </p:cNvSpPr>
            <p:nvPr/>
          </p:nvSpPr>
          <p:spPr bwMode="auto">
            <a:xfrm>
              <a:off x="7536866" y="5495072"/>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 name="Text Box 13">
              <a:extLst>
                <a:ext uri="{FF2B5EF4-FFF2-40B4-BE49-F238E27FC236}">
                  <a16:creationId xmlns:a16="http://schemas.microsoft.com/office/drawing/2014/main" id="{CBC9B555-6B5C-7741-88F2-5079C590022D}"/>
                </a:ext>
              </a:extLst>
            </p:cNvPr>
            <p:cNvSpPr txBox="1">
              <a:spLocks noChangeArrowheads="1"/>
            </p:cNvSpPr>
            <p:nvPr/>
          </p:nvSpPr>
          <p:spPr bwMode="auto">
            <a:xfrm>
              <a:off x="7473366" y="5580797"/>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 name="Line 17">
              <a:extLst>
                <a:ext uri="{FF2B5EF4-FFF2-40B4-BE49-F238E27FC236}">
                  <a16:creationId xmlns:a16="http://schemas.microsoft.com/office/drawing/2014/main" id="{07806C13-AC0C-744F-A689-B195B8638391}"/>
                </a:ext>
              </a:extLst>
            </p:cNvPr>
            <p:cNvSpPr>
              <a:spLocks noChangeShapeType="1"/>
            </p:cNvSpPr>
            <p:nvPr/>
          </p:nvSpPr>
          <p:spPr bwMode="auto">
            <a:xfrm>
              <a:off x="7213016" y="5479197"/>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Text Box 20">
              <a:extLst>
                <a:ext uri="{FF2B5EF4-FFF2-40B4-BE49-F238E27FC236}">
                  <a16:creationId xmlns:a16="http://schemas.microsoft.com/office/drawing/2014/main" id="{AD290DCB-DA87-BF46-B9F0-5E8404C38FE9}"/>
                </a:ext>
              </a:extLst>
            </p:cNvPr>
            <p:cNvSpPr txBox="1">
              <a:spLocks noChangeArrowheads="1"/>
            </p:cNvSpPr>
            <p:nvPr/>
          </p:nvSpPr>
          <p:spPr bwMode="auto">
            <a:xfrm>
              <a:off x="6075775" y="5745404"/>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grpSp>
      <p:pic>
        <p:nvPicPr>
          <p:cNvPr id="25604" name="Picture 4" descr="Image result for easy button&quot;">
            <a:extLst>
              <a:ext uri="{FF2B5EF4-FFF2-40B4-BE49-F238E27FC236}">
                <a16:creationId xmlns:a16="http://schemas.microsoft.com/office/drawing/2014/main" id="{FD822998-0D59-7945-AC2A-EA37C240B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940" y="1871323"/>
            <a:ext cx="2139751" cy="21397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a:extLst>
              <a:ext uri="{FF2B5EF4-FFF2-40B4-BE49-F238E27FC236}">
                <a16:creationId xmlns:a16="http://schemas.microsoft.com/office/drawing/2014/main" id="{85610A16-2670-7448-8F41-F03B9E524F38}"/>
              </a:ext>
            </a:extLst>
          </p:cNvPr>
          <p:cNvSpPr txBox="1">
            <a:spLocks noChangeArrowheads="1"/>
          </p:cNvSpPr>
          <p:nvPr/>
        </p:nvSpPr>
        <p:spPr>
          <a:xfrm>
            <a:off x="798690" y="2794001"/>
            <a:ext cx="7896225" cy="1511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separate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FSMs for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data into underlying channel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reads data from underlying channel</a:t>
            </a:r>
          </a:p>
        </p:txBody>
      </p:sp>
      <p:grpSp>
        <p:nvGrpSpPr>
          <p:cNvPr id="9" name="Group 8">
            <a:extLst>
              <a:ext uri="{FF2B5EF4-FFF2-40B4-BE49-F238E27FC236}">
                <a16:creationId xmlns:a16="http://schemas.microsoft.com/office/drawing/2014/main" id="{7F2EE118-43B6-9B4F-B323-BCE06C274814}"/>
              </a:ext>
            </a:extLst>
          </p:cNvPr>
          <p:cNvGrpSpPr/>
          <p:nvPr/>
        </p:nvGrpSpPr>
        <p:grpSpPr>
          <a:xfrm>
            <a:off x="706840" y="4601624"/>
            <a:ext cx="2271310" cy="1027112"/>
            <a:chOff x="262340" y="5579524"/>
            <a:chExt cx="2271310" cy="1027112"/>
          </a:xfrm>
        </p:grpSpPr>
        <p:grpSp>
          <p:nvGrpSpPr>
            <p:cNvPr id="8" name="Group 7">
              <a:extLst>
                <a:ext uri="{FF2B5EF4-FFF2-40B4-BE49-F238E27FC236}">
                  <a16:creationId xmlns:a16="http://schemas.microsoft.com/office/drawing/2014/main" id="{685AB00B-9A93-AB4E-B61E-272D7AC641F9}"/>
                </a:ext>
              </a:extLst>
            </p:cNvPr>
            <p:cNvGrpSpPr/>
            <p:nvPr/>
          </p:nvGrpSpPr>
          <p:grpSpPr>
            <a:xfrm>
              <a:off x="262340" y="5579524"/>
              <a:ext cx="2201069" cy="1027112"/>
              <a:chOff x="795740" y="4614324"/>
              <a:chExt cx="2201069" cy="1027112"/>
            </a:xfrm>
          </p:grpSpPr>
          <p:sp>
            <p:nvSpPr>
              <p:cNvPr id="46" name="Line 10">
                <a:extLst>
                  <a:ext uri="{FF2B5EF4-FFF2-40B4-BE49-F238E27FC236}">
                    <a16:creationId xmlns:a16="http://schemas.microsoft.com/office/drawing/2014/main" id="{53CBEB33-D2BE-EA4E-9053-8A4F592B82D6}"/>
                  </a:ext>
                </a:extLst>
              </p:cNvPr>
              <p:cNvSpPr>
                <a:spLocks noChangeShapeType="1"/>
              </p:cNvSpPr>
              <p:nvPr/>
            </p:nvSpPr>
            <p:spPr bwMode="auto">
              <a:xfrm>
                <a:off x="1717284" y="4614324"/>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 name="Text Box 19">
                <a:extLst>
                  <a:ext uri="{FF2B5EF4-FFF2-40B4-BE49-F238E27FC236}">
                    <a16:creationId xmlns:a16="http://schemas.microsoft.com/office/drawing/2014/main" id="{16E30F35-9D21-5542-B316-8DC5ACBE27DA}"/>
                  </a:ext>
                </a:extLst>
              </p:cNvPr>
              <p:cNvSpPr txBox="1">
                <a:spLocks noChangeArrowheads="1"/>
              </p:cNvSpPr>
              <p:nvPr/>
            </p:nvSpPr>
            <p:spPr bwMode="auto">
              <a:xfrm>
                <a:off x="795740" y="4985781"/>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40" name="Oval 4">
                <a:extLst>
                  <a:ext uri="{FF2B5EF4-FFF2-40B4-BE49-F238E27FC236}">
                    <a16:creationId xmlns:a16="http://schemas.microsoft.com/office/drawing/2014/main" id="{1B157770-6762-CF45-9B74-7457DBFE2B56}"/>
                  </a:ext>
                </a:extLst>
              </p:cNvPr>
              <p:cNvSpPr>
                <a:spLocks noChangeArrowheads="1"/>
              </p:cNvSpPr>
              <p:nvPr/>
            </p:nvSpPr>
            <p:spPr bwMode="auto">
              <a:xfrm>
                <a:off x="2041134" y="4630199"/>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Text Box 5">
              <a:extLst>
                <a:ext uri="{FF2B5EF4-FFF2-40B4-BE49-F238E27FC236}">
                  <a16:creationId xmlns:a16="http://schemas.microsoft.com/office/drawing/2014/main" id="{CE38ECA0-E265-FA4A-950E-CC50EF2CA516}"/>
                </a:ext>
              </a:extLst>
            </p:cNvPr>
            <p:cNvSpPr txBox="1">
              <a:spLocks noChangeArrowheads="1"/>
            </p:cNvSpPr>
            <p:nvPr/>
          </p:nvSpPr>
          <p:spPr bwMode="auto">
            <a:xfrm>
              <a:off x="1435100" y="5693824"/>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27" name="Slide Number Placeholder 2">
            <a:extLst>
              <a:ext uri="{FF2B5EF4-FFF2-40B4-BE49-F238E27FC236}">
                <a16:creationId xmlns:a16="http://schemas.microsoft.com/office/drawing/2014/main" id="{4E6AC2D9-3427-7142-95C3-6DF77122338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44</a:t>
            </a:fld>
            <a:endParaRPr lang="en-US" dirty="0"/>
          </a:p>
        </p:txBody>
      </p:sp>
    </p:spTree>
    <p:extLst>
      <p:ext uri="{BB962C8B-B14F-4D97-AF65-F5344CB8AC3E}">
        <p14:creationId xmlns:p14="http://schemas.microsoft.com/office/powerpoint/2010/main" val="85183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04"/>
                                        </p:tgtEl>
                                        <p:attrNameLst>
                                          <p:attrName>style.visibility</p:attrName>
                                        </p:attrNameLst>
                                      </p:cBhvr>
                                      <p:to>
                                        <p:strVal val="visible"/>
                                      </p:to>
                                    </p:set>
                                    <p:animEffect transition="in" filter="dissolve">
                                      <p:cBhvr>
                                        <p:cTn id="4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p:bldP spid="50" grpId="0" animBg="1"/>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48274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800100" marR="0" lvl="1" indent="-228600" algn="l" defTabSz="914400" rtl="0" eaLnBrk="1" fontAlgn="auto" latinLnBrk="0" hangingPunct="1">
              <a:lnSpc>
                <a:spcPct val="75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(e.g., Internet checksum) to detect bit errors</a:t>
            </a:r>
          </a:p>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Box 10">
            <a:extLst>
              <a:ext uri="{FF2B5EF4-FFF2-40B4-BE49-F238E27FC236}">
                <a16:creationId xmlns:a16="http://schemas.microsoft.com/office/drawing/2014/main" id="{DDD1DAD8-493C-8447-8752-319FA74AD634}"/>
              </a:ext>
            </a:extLst>
          </p:cNvPr>
          <p:cNvSpPr txBox="1">
            <a:spLocks noChangeArrowheads="1"/>
          </p:cNvSpPr>
          <p:nvPr/>
        </p:nvSpPr>
        <p:spPr bwMode="auto">
          <a:xfrm>
            <a:off x="1328236" y="3911182"/>
            <a:ext cx="10041531"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How do humans recover from “</a:t>
            </a:r>
            <a:r>
              <a:rPr kumimoji="0" lang="en-US" altLang="ja-JP"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errors”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during conversation?</a:t>
            </a:r>
          </a:p>
        </p:txBody>
      </p:sp>
      <p:sp>
        <p:nvSpPr>
          <p:cNvPr id="5" name="Slide Number Placeholder 2">
            <a:extLst>
              <a:ext uri="{FF2B5EF4-FFF2-40B4-BE49-F238E27FC236}">
                <a16:creationId xmlns:a16="http://schemas.microsoft.com/office/drawing/2014/main" id="{05B1A153-C333-754C-9249-656206CB5C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45</a:t>
            </a:fld>
            <a:endParaRPr lang="en-US" dirty="0"/>
          </a:p>
        </p:txBody>
      </p:sp>
    </p:spTree>
    <p:extLst>
      <p:ext uri="{BB962C8B-B14F-4D97-AF65-F5344CB8AC3E}">
        <p14:creationId xmlns:p14="http://schemas.microsoft.com/office/powerpoint/2010/main" val="194831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27439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95275"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695325" marR="0" lvl="1" indent="-231775" algn="l" defTabSz="914400" rtl="0" eaLnBrk="1" fontAlgn="auto" latinLnBrk="0" hangingPunct="1">
              <a:lnSpc>
                <a:spcPct val="80000"/>
              </a:lnSpc>
              <a:spcBef>
                <a:spcPts val="8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to detect bit errors</a:t>
            </a:r>
          </a:p>
          <a:p>
            <a:pPr marL="409575" marR="0" lvl="0" indent="-2794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
            <a:extLst>
              <a:ext uri="{FF2B5EF4-FFF2-40B4-BE49-F238E27FC236}">
                <a16:creationId xmlns:a16="http://schemas.microsoft.com/office/drawing/2014/main" id="{6EBA4373-2F4E-9C40-8D34-CD4CD038CE07}"/>
              </a:ext>
            </a:extLst>
          </p:cNvPr>
          <p:cNvSpPr txBox="1">
            <a:spLocks noChangeArrowheads="1"/>
          </p:cNvSpPr>
          <p:nvPr/>
        </p:nvSpPr>
        <p:spPr>
          <a:xfrm>
            <a:off x="662419" y="2680738"/>
            <a:ext cx="11004862" cy="21570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ct val="450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acknowledgements (ACKs):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received OK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negative acknowledgements (NAKs):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had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retransmits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pkt on receipt of NAK</a:t>
            </a:r>
          </a:p>
        </p:txBody>
      </p:sp>
      <p:grpSp>
        <p:nvGrpSpPr>
          <p:cNvPr id="7" name="Group 13">
            <a:extLst>
              <a:ext uri="{FF2B5EF4-FFF2-40B4-BE49-F238E27FC236}">
                <a16:creationId xmlns:a16="http://schemas.microsoft.com/office/drawing/2014/main" id="{0DED2191-7C7B-EA46-AFB1-5A7A4509EEC8}"/>
              </a:ext>
            </a:extLst>
          </p:cNvPr>
          <p:cNvGrpSpPr>
            <a:grpSpLocks/>
          </p:cNvGrpSpPr>
          <p:nvPr/>
        </p:nvGrpSpPr>
        <p:grpSpPr bwMode="auto">
          <a:xfrm>
            <a:off x="937549" y="5087784"/>
            <a:ext cx="10729731" cy="1466850"/>
            <a:chOff x="1552" y="2800"/>
            <a:chExt cx="2578" cy="924"/>
          </a:xfrm>
        </p:grpSpPr>
        <p:sp>
          <p:nvSpPr>
            <p:cNvPr id="8" name="Rectangle 7">
              <a:extLst>
                <a:ext uri="{FF2B5EF4-FFF2-40B4-BE49-F238E27FC236}">
                  <a16:creationId xmlns:a16="http://schemas.microsoft.com/office/drawing/2014/main" id="{CA5C33DB-F1DF-074B-AA2F-B41978703359}"/>
                </a:ext>
              </a:extLst>
            </p:cNvPr>
            <p:cNvSpPr>
              <a:spLocks noChangeArrowheads="1"/>
            </p:cNvSpPr>
            <p:nvPr/>
          </p:nvSpPr>
          <p:spPr bwMode="auto">
            <a:xfrm>
              <a:off x="1552" y="2974"/>
              <a:ext cx="2578" cy="59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 name="Rectangle 9">
              <a:extLst>
                <a:ext uri="{FF2B5EF4-FFF2-40B4-BE49-F238E27FC236}">
                  <a16:creationId xmlns:a16="http://schemas.microsoft.com/office/drawing/2014/main" id="{CB4139DF-921F-E940-9AD8-677EFA8E24B3}"/>
                </a:ext>
              </a:extLst>
            </p:cNvPr>
            <p:cNvSpPr>
              <a:spLocks noChangeArrowheads="1"/>
            </p:cNvSpPr>
            <p:nvPr/>
          </p:nvSpPr>
          <p:spPr bwMode="auto">
            <a:xfrm>
              <a:off x="2226" y="2864"/>
              <a:ext cx="88"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Text Box 10">
              <a:extLst>
                <a:ext uri="{FF2B5EF4-FFF2-40B4-BE49-F238E27FC236}">
                  <a16:creationId xmlns:a16="http://schemas.microsoft.com/office/drawing/2014/main" id="{B44BC4A2-14C8-8A47-B1A1-506171B4D389}"/>
                </a:ext>
              </a:extLst>
            </p:cNvPr>
            <p:cNvSpPr txBox="1">
              <a:spLocks noChangeArrowheads="1"/>
            </p:cNvSpPr>
            <p:nvPr/>
          </p:nvSpPr>
          <p:spPr bwMode="auto">
            <a:xfrm>
              <a:off x="1724" y="2800"/>
              <a:ext cx="687"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11" name="Text Box 6">
              <a:extLst>
                <a:ext uri="{FF2B5EF4-FFF2-40B4-BE49-F238E27FC236}">
                  <a16:creationId xmlns:a16="http://schemas.microsoft.com/office/drawing/2014/main" id="{EEE47A92-87A4-AD48-8A94-DC9DCFA6DD50}"/>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2" name="Slide Number Placeholder 2">
            <a:extLst>
              <a:ext uri="{FF2B5EF4-FFF2-40B4-BE49-F238E27FC236}">
                <a16:creationId xmlns:a16="http://schemas.microsoft.com/office/drawing/2014/main" id="{8EDA3199-9071-AC4D-8C68-A368602E92B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46</a:t>
            </a:fld>
            <a:endParaRPr lang="en-US" dirty="0"/>
          </a:p>
        </p:txBody>
      </p:sp>
    </p:spTree>
    <p:extLst>
      <p:ext uri="{BB962C8B-B14F-4D97-AF65-F5344CB8AC3E}">
        <p14:creationId xmlns:p14="http://schemas.microsoft.com/office/powerpoint/2010/main" val="15721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dissolv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dissolv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dissolv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68EB694D-F4ED-0141-BBB1-034CE4FDF113}"/>
              </a:ext>
            </a:extLst>
          </p:cNvPr>
          <p:cNvSpPr/>
          <p:nvPr/>
        </p:nvSpPr>
        <p:spPr>
          <a:xfrm>
            <a:off x="9870220" y="5077299"/>
            <a:ext cx="1669250"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D3935A0A-DEFE-0D4A-A039-8D2F8EDE2B13}"/>
              </a:ext>
            </a:extLst>
          </p:cNvPr>
          <p:cNvSpPr/>
          <p:nvPr/>
        </p:nvSpPr>
        <p:spPr>
          <a:xfrm>
            <a:off x="10103160" y="2734197"/>
            <a:ext cx="1333279"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specifications</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3" name="Text Box 16">
            <a:extLst>
              <a:ext uri="{FF2B5EF4-FFF2-40B4-BE49-F238E27FC236}">
                <a16:creationId xmlns:a16="http://schemas.microsoft.com/office/drawing/2014/main" id="{99B9B250-0EDF-9940-8119-8A3858DACA6A}"/>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 name="Rectangle 3">
            <a:extLst>
              <a:ext uri="{FF2B5EF4-FFF2-40B4-BE49-F238E27FC236}">
                <a16:creationId xmlns:a16="http://schemas.microsoft.com/office/drawing/2014/main" id="{37A227A0-FE6A-9E43-8D11-7C390E9CA534}"/>
              </a:ext>
            </a:extLst>
          </p:cNvPr>
          <p:cNvSpPr/>
          <p:nvPr/>
        </p:nvSpPr>
        <p:spPr>
          <a:xfrm>
            <a:off x="7841292" y="2480153"/>
            <a:ext cx="4246323" cy="4008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Slide Number Placeholder 2">
            <a:extLst>
              <a:ext uri="{FF2B5EF4-FFF2-40B4-BE49-F238E27FC236}">
                <a16:creationId xmlns:a16="http://schemas.microsoft.com/office/drawing/2014/main" id="{C5DFF1AE-5E68-A349-98EF-93FDA954903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47</a:t>
            </a:fld>
            <a:endParaRPr lang="en-US" dirty="0"/>
          </a:p>
        </p:txBody>
      </p:sp>
    </p:spTree>
    <p:extLst>
      <p:ext uri="{BB962C8B-B14F-4D97-AF65-F5344CB8AC3E}">
        <p14:creationId xmlns:p14="http://schemas.microsoft.com/office/powerpoint/2010/main" val="300664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right)">
                                      <p:cBhvr>
                                        <p:cTn id="12" dur="5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up)">
                                      <p:cBhvr>
                                        <p:cTn id="17" dur="500"/>
                                        <p:tgtEl>
                                          <p:spTgt spid="15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dissolv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animEffect transition="in" filter="dissolve">
                                      <p:cBhvr>
                                        <p:cTn id="33" dur="500"/>
                                        <p:tgtEl>
                                          <p:spTgt spid="16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wipe(left)">
                                      <p:cBhvr>
                                        <p:cTn id="38" dur="500"/>
                                        <p:tgtEl>
                                          <p:spTgt spid="16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dissolve">
                                      <p:cBhvr>
                                        <p:cTn id="41"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8" grpId="0" animBg="1"/>
      <p:bldP spid="43" grpId="0"/>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 name="TextBox 3">
            <a:extLst>
              <a:ext uri="{FF2B5EF4-FFF2-40B4-BE49-F238E27FC236}">
                <a16:creationId xmlns:a16="http://schemas.microsoft.com/office/drawing/2014/main" id="{6FA53170-F7EC-A34D-8A41-984A3AC85C5B}"/>
              </a:ext>
            </a:extLst>
          </p:cNvPr>
          <p:cNvSpPr txBox="1"/>
          <p:nvPr/>
        </p:nvSpPr>
        <p:spPr>
          <a:xfrm>
            <a:off x="965915" y="4680633"/>
            <a:ext cx="65328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of receiver (did the receiver get my message correctly?) isn’t known to sender unless somehow communicated from receiver to sender</a:t>
            </a:r>
          </a:p>
          <a:p>
            <a:pPr marL="342900" marR="0" lvl="0" indent="-2286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that’s why we need a protocol!</a:t>
            </a:r>
          </a:p>
        </p:txBody>
      </p:sp>
      <p:sp>
        <p:nvSpPr>
          <p:cNvPr id="43" name="Text Box 16">
            <a:extLst>
              <a:ext uri="{FF2B5EF4-FFF2-40B4-BE49-F238E27FC236}">
                <a16:creationId xmlns:a16="http://schemas.microsoft.com/office/drawing/2014/main" id="{ADA65A1F-AF0E-7A4E-89E8-DE7816681B41}"/>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pic>
        <p:nvPicPr>
          <p:cNvPr id="44" name="Picture 43" descr="A shower curtain&#10;&#10;Description automatically generated">
            <a:extLst>
              <a:ext uri="{FF2B5EF4-FFF2-40B4-BE49-F238E27FC236}">
                <a16:creationId xmlns:a16="http://schemas.microsoft.com/office/drawing/2014/main" id="{AC45B1FA-8BA1-4648-AD93-40677902A5F6}"/>
              </a:ext>
            </a:extLst>
          </p:cNvPr>
          <p:cNvPicPr>
            <a:picLocks noChangeAspect="1"/>
          </p:cNvPicPr>
          <p:nvPr/>
        </p:nvPicPr>
        <p:blipFill>
          <a:blip r:embed="rId3"/>
          <a:stretch>
            <a:fillRect/>
          </a:stretch>
        </p:blipFill>
        <p:spPr>
          <a:xfrm>
            <a:off x="7333303" y="2155771"/>
            <a:ext cx="4642797" cy="4579749"/>
          </a:xfrm>
          <a:prstGeom prst="rect">
            <a:avLst/>
          </a:prstGeom>
        </p:spPr>
      </p:pic>
      <p:sp>
        <p:nvSpPr>
          <p:cNvPr id="46" name="Text Box 16">
            <a:extLst>
              <a:ext uri="{FF2B5EF4-FFF2-40B4-BE49-F238E27FC236}">
                <a16:creationId xmlns:a16="http://schemas.microsoft.com/office/drawing/2014/main" id="{D6DB0EA5-C28C-5D47-A606-CB6349A9853F}"/>
              </a:ext>
            </a:extLst>
          </p:cNvPr>
          <p:cNvSpPr txBox="1">
            <a:spLocks noChangeArrowheads="1"/>
          </p:cNvSpPr>
          <p:nvPr/>
        </p:nvSpPr>
        <p:spPr bwMode="auto">
          <a:xfrm>
            <a:off x="5459797" y="2400795"/>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7" name="Text Box 16">
            <a:extLst>
              <a:ext uri="{FF2B5EF4-FFF2-40B4-BE49-F238E27FC236}">
                <a16:creationId xmlns:a16="http://schemas.microsoft.com/office/drawing/2014/main" id="{C8AFC91C-B2AA-274D-BDE6-DBE3D808D252}"/>
              </a:ext>
            </a:extLst>
          </p:cNvPr>
          <p:cNvSpPr txBox="1">
            <a:spLocks noChangeArrowheads="1"/>
          </p:cNvSpPr>
          <p:nvPr/>
        </p:nvSpPr>
        <p:spPr bwMode="auto">
          <a:xfrm>
            <a:off x="3949171" y="3557373"/>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5" name="Slide Number Placeholder 2">
            <a:extLst>
              <a:ext uri="{FF2B5EF4-FFF2-40B4-BE49-F238E27FC236}">
                <a16:creationId xmlns:a16="http://schemas.microsoft.com/office/drawing/2014/main" id="{74821291-B2F1-5248-8BEE-C21E2CB0970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48</a:t>
            </a:fld>
            <a:endParaRPr lang="en-US" dirty="0"/>
          </a:p>
        </p:txBody>
      </p:sp>
    </p:spTree>
    <p:extLst>
      <p:ext uri="{BB962C8B-B14F-4D97-AF65-F5344CB8AC3E}">
        <p14:creationId xmlns:p14="http://schemas.microsoft.com/office/powerpoint/2010/main" val="157285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operation with no errors</a:t>
            </a:r>
            <a:endParaRPr lang="en-US" sz="4400" dirty="0"/>
          </a:p>
        </p:txBody>
      </p:sp>
      <p:sp>
        <p:nvSpPr>
          <p:cNvPr id="37" name="Oval 3">
            <a:extLst>
              <a:ext uri="{FF2B5EF4-FFF2-40B4-BE49-F238E27FC236}">
                <a16:creationId xmlns:a16="http://schemas.microsoft.com/office/drawing/2014/main" id="{20368D61-C8F9-C64D-9076-63AF0503E0F6}"/>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38" name="Text Box 4">
            <a:extLst>
              <a:ext uri="{FF2B5EF4-FFF2-40B4-BE49-F238E27FC236}">
                <a16:creationId xmlns:a16="http://schemas.microsoft.com/office/drawing/2014/main" id="{229D572B-0C64-BC4F-9787-CFDFDB4AFDBE}"/>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9" name="Text Box 5">
            <a:extLst>
              <a:ext uri="{FF2B5EF4-FFF2-40B4-BE49-F238E27FC236}">
                <a16:creationId xmlns:a16="http://schemas.microsoft.com/office/drawing/2014/main" id="{7E93FFA4-44C6-0E4F-ABD0-1688475EEC2D}"/>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0" name="Line 6">
            <a:extLst>
              <a:ext uri="{FF2B5EF4-FFF2-40B4-BE49-F238E27FC236}">
                <a16:creationId xmlns:a16="http://schemas.microsoft.com/office/drawing/2014/main" id="{AAE6181D-40C5-4947-8D16-192C2CC21901}"/>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0">
            <a:extLst>
              <a:ext uri="{FF2B5EF4-FFF2-40B4-BE49-F238E27FC236}">
                <a16:creationId xmlns:a16="http://schemas.microsoft.com/office/drawing/2014/main" id="{C49AAF37-6767-EA4A-BCF2-2730B5DAFFCF}"/>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1">
            <a:extLst>
              <a:ext uri="{FF2B5EF4-FFF2-40B4-BE49-F238E27FC236}">
                <a16:creationId xmlns:a16="http://schemas.microsoft.com/office/drawing/2014/main" id="{F2665E42-05D1-2742-9715-0A7AB328CC68}"/>
              </a:ext>
            </a:extLst>
          </p:cNvPr>
          <p:cNvSpPr>
            <a:spLocks/>
          </p:cNvSpPr>
          <p:nvPr/>
        </p:nvSpPr>
        <p:spPr bwMode="auto">
          <a:xfrm>
            <a:off x="2856938"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4">
            <a:extLst>
              <a:ext uri="{FF2B5EF4-FFF2-40B4-BE49-F238E27FC236}">
                <a16:creationId xmlns:a16="http://schemas.microsoft.com/office/drawing/2014/main" id="{FF5156B3-5F3E-7247-9787-81C01F98AADA}"/>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Text Box 15">
            <a:extLst>
              <a:ext uri="{FF2B5EF4-FFF2-40B4-BE49-F238E27FC236}">
                <a16:creationId xmlns:a16="http://schemas.microsoft.com/office/drawing/2014/main" id="{2F0C4339-9749-3E4B-AEF3-DFBC5861C0E1}"/>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17">
            <a:extLst>
              <a:ext uri="{FF2B5EF4-FFF2-40B4-BE49-F238E27FC236}">
                <a16:creationId xmlns:a16="http://schemas.microsoft.com/office/drawing/2014/main" id="{B12405C6-9FEC-A645-ABAA-32067C853440}"/>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18">
            <a:extLst>
              <a:ext uri="{FF2B5EF4-FFF2-40B4-BE49-F238E27FC236}">
                <a16:creationId xmlns:a16="http://schemas.microsoft.com/office/drawing/2014/main" id="{6469EBCB-9365-8146-9A22-EA4BFBF0E079}"/>
              </a:ext>
            </a:extLst>
          </p:cNvPr>
          <p:cNvGrpSpPr>
            <a:grpSpLocks/>
          </p:cNvGrpSpPr>
          <p:nvPr/>
        </p:nvGrpSpPr>
        <p:grpSpPr bwMode="auto">
          <a:xfrm>
            <a:off x="8325876" y="3094378"/>
            <a:ext cx="1828800" cy="257175"/>
            <a:chOff x="2222" y="3039"/>
            <a:chExt cx="1152" cy="162"/>
          </a:xfrm>
        </p:grpSpPr>
        <p:sp>
          <p:nvSpPr>
            <p:cNvPr id="53" name="Text Box 19">
              <a:extLst>
                <a:ext uri="{FF2B5EF4-FFF2-40B4-BE49-F238E27FC236}">
                  <a16:creationId xmlns:a16="http://schemas.microsoft.com/office/drawing/2014/main" id="{3A6C17B0-3CB8-BD4F-82A3-F8BBBF7760BF}"/>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21">
              <a:extLst>
                <a:ext uri="{FF2B5EF4-FFF2-40B4-BE49-F238E27FC236}">
                  <a16:creationId xmlns:a16="http://schemas.microsoft.com/office/drawing/2014/main" id="{7262AE28-C6B2-7A4B-B2BF-40A0797B4995}"/>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oup 22">
            <a:extLst>
              <a:ext uri="{FF2B5EF4-FFF2-40B4-BE49-F238E27FC236}">
                <a16:creationId xmlns:a16="http://schemas.microsoft.com/office/drawing/2014/main" id="{E9E74661-52F5-5E48-982A-52E52A35DC45}"/>
              </a:ext>
            </a:extLst>
          </p:cNvPr>
          <p:cNvGrpSpPr>
            <a:grpSpLocks/>
          </p:cNvGrpSpPr>
          <p:nvPr/>
        </p:nvGrpSpPr>
        <p:grpSpPr bwMode="auto">
          <a:xfrm>
            <a:off x="4044388" y="2362543"/>
            <a:ext cx="1074738" cy="962025"/>
            <a:chOff x="1540" y="2116"/>
            <a:chExt cx="677" cy="606"/>
          </a:xfrm>
        </p:grpSpPr>
        <p:sp>
          <p:nvSpPr>
            <p:cNvPr id="57" name="Oval 23">
              <a:extLst>
                <a:ext uri="{FF2B5EF4-FFF2-40B4-BE49-F238E27FC236}">
                  <a16:creationId xmlns:a16="http://schemas.microsoft.com/office/drawing/2014/main" id="{8D34CBBE-DA94-E64E-9580-4F3F4131C86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58" name="Text Box 24">
              <a:extLst>
                <a:ext uri="{FF2B5EF4-FFF2-40B4-BE49-F238E27FC236}">
                  <a16:creationId xmlns:a16="http://schemas.microsoft.com/office/drawing/2014/main" id="{1B4A0021-CFA3-4E40-B284-73C34108A342}"/>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sp>
        <p:nvSpPr>
          <p:cNvPr id="59" name="Freeform 25">
            <a:extLst>
              <a:ext uri="{FF2B5EF4-FFF2-40B4-BE49-F238E27FC236}">
                <a16:creationId xmlns:a16="http://schemas.microsoft.com/office/drawing/2014/main" id="{3DB66570-2E6B-DB42-959E-FB21F91FD83C}"/>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val 26">
            <a:extLst>
              <a:ext uri="{FF2B5EF4-FFF2-40B4-BE49-F238E27FC236}">
                <a16:creationId xmlns:a16="http://schemas.microsoft.com/office/drawing/2014/main" id="{8A47B34C-876C-9A40-BB81-39CFF157E854}"/>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61" name="Text Box 27">
            <a:extLst>
              <a:ext uri="{FF2B5EF4-FFF2-40B4-BE49-F238E27FC236}">
                <a16:creationId xmlns:a16="http://schemas.microsoft.com/office/drawing/2014/main" id="{D69029E6-5338-FD44-BC15-0BA8A98F15B0}"/>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2" name="Freeform 28">
            <a:extLst>
              <a:ext uri="{FF2B5EF4-FFF2-40B4-BE49-F238E27FC236}">
                <a16:creationId xmlns:a16="http://schemas.microsoft.com/office/drawing/2014/main" id="{062C8ABB-D477-0442-96DB-AF4A7A380558}"/>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 name="Group 29">
            <a:extLst>
              <a:ext uri="{FF2B5EF4-FFF2-40B4-BE49-F238E27FC236}">
                <a16:creationId xmlns:a16="http://schemas.microsoft.com/office/drawing/2014/main" id="{824EB22B-3441-BB4C-9908-EA5200566BEF}"/>
              </a:ext>
            </a:extLst>
          </p:cNvPr>
          <p:cNvGrpSpPr>
            <a:grpSpLocks/>
          </p:cNvGrpSpPr>
          <p:nvPr/>
        </p:nvGrpSpPr>
        <p:grpSpPr bwMode="auto">
          <a:xfrm>
            <a:off x="2101288" y="2306981"/>
            <a:ext cx="1333500" cy="1004887"/>
            <a:chOff x="220" y="1365"/>
            <a:chExt cx="840" cy="633"/>
          </a:xfrm>
        </p:grpSpPr>
        <p:sp>
          <p:nvSpPr>
            <p:cNvPr id="64" name="Line 30">
              <a:extLst>
                <a:ext uri="{FF2B5EF4-FFF2-40B4-BE49-F238E27FC236}">
                  <a16:creationId xmlns:a16="http://schemas.microsoft.com/office/drawing/2014/main" id="{E482CA24-27A0-084A-87D9-E941B0A259BA}"/>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31">
              <a:extLst>
                <a:ext uri="{FF2B5EF4-FFF2-40B4-BE49-F238E27FC236}">
                  <a16:creationId xmlns:a16="http://schemas.microsoft.com/office/drawing/2014/main" id="{B1FC38D6-025E-7842-ADA7-35FDE217EA4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grpSp>
        <p:nvGrpSpPr>
          <p:cNvPr id="66" name="Group 32">
            <a:extLst>
              <a:ext uri="{FF2B5EF4-FFF2-40B4-BE49-F238E27FC236}">
                <a16:creationId xmlns:a16="http://schemas.microsoft.com/office/drawing/2014/main" id="{5BBC5929-B4AB-D94E-9C05-8B8E4E50A932}"/>
              </a:ext>
            </a:extLst>
          </p:cNvPr>
          <p:cNvGrpSpPr>
            <a:grpSpLocks/>
          </p:cNvGrpSpPr>
          <p:nvPr/>
        </p:nvGrpSpPr>
        <p:grpSpPr bwMode="auto">
          <a:xfrm>
            <a:off x="8086163" y="3637306"/>
            <a:ext cx="1414463" cy="1033462"/>
            <a:chOff x="3990" y="2203"/>
            <a:chExt cx="891" cy="651"/>
          </a:xfrm>
        </p:grpSpPr>
        <p:sp>
          <p:nvSpPr>
            <p:cNvPr id="67" name="Line 33">
              <a:extLst>
                <a:ext uri="{FF2B5EF4-FFF2-40B4-BE49-F238E27FC236}">
                  <a16:creationId xmlns:a16="http://schemas.microsoft.com/office/drawing/2014/main" id="{C8C95C30-694C-3343-9A2B-29D823BB5369}"/>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34">
              <a:extLst>
                <a:ext uri="{FF2B5EF4-FFF2-40B4-BE49-F238E27FC236}">
                  <a16:creationId xmlns:a16="http://schemas.microsoft.com/office/drawing/2014/main" id="{9CF26F83-62A4-774B-95EC-D614996A7AD6}"/>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69" name="Text Box 35">
            <a:extLst>
              <a:ext uri="{FF2B5EF4-FFF2-40B4-BE49-F238E27FC236}">
                <a16:creationId xmlns:a16="http://schemas.microsoft.com/office/drawing/2014/main" id="{4F145C19-20CA-7145-8B2A-77BEB54A39E8}"/>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0" name="Line 36">
            <a:extLst>
              <a:ext uri="{FF2B5EF4-FFF2-40B4-BE49-F238E27FC236}">
                <a16:creationId xmlns:a16="http://schemas.microsoft.com/office/drawing/2014/main" id="{26143F76-F1DE-F740-8D25-07F17B3B05D6}"/>
              </a:ext>
            </a:extLst>
          </p:cNvPr>
          <p:cNvSpPr>
            <a:spLocks noChangeShapeType="1"/>
          </p:cNvSpPr>
          <p:nvPr/>
        </p:nvSpPr>
        <p:spPr bwMode="auto">
          <a:xfrm>
            <a:off x="2763276"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71" name="Freeform 37">
            <a:extLst>
              <a:ext uri="{FF2B5EF4-FFF2-40B4-BE49-F238E27FC236}">
                <a16:creationId xmlns:a16="http://schemas.microsoft.com/office/drawing/2014/main" id="{58B7878D-57FD-8A41-8E7B-6BF34CB3A771}"/>
              </a:ext>
            </a:extLst>
          </p:cNvPr>
          <p:cNvSpPr>
            <a:spLocks/>
          </p:cNvSpPr>
          <p:nvPr/>
        </p:nvSpPr>
        <p:spPr bwMode="auto">
          <a:xfrm>
            <a:off x="2763276" y="2146642"/>
            <a:ext cx="7148415" cy="2944699"/>
          </a:xfrm>
          <a:custGeom>
            <a:avLst/>
            <a:gdLst>
              <a:gd name="T0" fmla="*/ 0 w 4219"/>
              <a:gd name="T1" fmla="*/ 2147483647 h 1928"/>
              <a:gd name="T2" fmla="*/ 2147483647 w 4219"/>
              <a:gd name="T3" fmla="*/ 0 h 1928"/>
              <a:gd name="T4" fmla="*/ 2147483647 w 4219"/>
              <a:gd name="T5" fmla="*/ 2147483647 h 1928"/>
              <a:gd name="T6" fmla="*/ 2147483647 w 4219"/>
              <a:gd name="T7" fmla="*/ 2147483647 h 1928"/>
              <a:gd name="T8" fmla="*/ 0 60000 65536"/>
              <a:gd name="T9" fmla="*/ 0 60000 65536"/>
              <a:gd name="T10" fmla="*/ 0 60000 65536"/>
              <a:gd name="T11" fmla="*/ 0 60000 65536"/>
              <a:gd name="connsiteX0" fmla="*/ 0 w 10000"/>
              <a:gd name="connsiteY0" fmla="*/ 52 h 10000"/>
              <a:gd name="connsiteX1" fmla="*/ 2377 w 10000"/>
              <a:gd name="connsiteY1" fmla="*/ 0 h 10000"/>
              <a:gd name="connsiteX2" fmla="*/ 8009 w 10000"/>
              <a:gd name="connsiteY2" fmla="*/ 9621 h 10000"/>
              <a:gd name="connsiteX3" fmla="*/ 10000 w 10000"/>
              <a:gd name="connsiteY3" fmla="*/ 10000 h 10000"/>
              <a:gd name="connsiteX0" fmla="*/ 0 w 10673"/>
              <a:gd name="connsiteY0" fmla="*/ 52 h 9621"/>
              <a:gd name="connsiteX1" fmla="*/ 2377 w 10673"/>
              <a:gd name="connsiteY1" fmla="*/ 0 h 9621"/>
              <a:gd name="connsiteX2" fmla="*/ 8009 w 10673"/>
              <a:gd name="connsiteY2" fmla="*/ 9621 h 9621"/>
              <a:gd name="connsiteX3" fmla="*/ 10673 w 10673"/>
              <a:gd name="connsiteY3" fmla="*/ 9621 h 9621"/>
            </a:gdLst>
            <a:ahLst/>
            <a:cxnLst>
              <a:cxn ang="0">
                <a:pos x="connsiteX0" y="connsiteY0"/>
              </a:cxn>
              <a:cxn ang="0">
                <a:pos x="connsiteX1" y="connsiteY1"/>
              </a:cxn>
              <a:cxn ang="0">
                <a:pos x="connsiteX2" y="connsiteY2"/>
              </a:cxn>
              <a:cxn ang="0">
                <a:pos x="connsiteX3" y="connsiteY3"/>
              </a:cxn>
            </a:cxnLst>
            <a:rect l="l" t="t" r="r" b="b"/>
            <a:pathLst>
              <a:path w="10673" h="9621">
                <a:moveTo>
                  <a:pt x="0" y="52"/>
                </a:moveTo>
                <a:lnTo>
                  <a:pt x="2377" y="0"/>
                </a:lnTo>
                <a:lnTo>
                  <a:pt x="8009" y="9621"/>
                </a:lnTo>
                <a:lnTo>
                  <a:pt x="10673" y="962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2" name="Group 38">
            <a:extLst>
              <a:ext uri="{FF2B5EF4-FFF2-40B4-BE49-F238E27FC236}">
                <a16:creationId xmlns:a16="http://schemas.microsoft.com/office/drawing/2014/main" id="{81979E69-43B0-224E-AEE7-932D8FB25EC5}"/>
              </a:ext>
            </a:extLst>
          </p:cNvPr>
          <p:cNvGrpSpPr>
            <a:grpSpLocks/>
          </p:cNvGrpSpPr>
          <p:nvPr/>
        </p:nvGrpSpPr>
        <p:grpSpPr bwMode="auto">
          <a:xfrm>
            <a:off x="2099701" y="2306981"/>
            <a:ext cx="1333500" cy="1004887"/>
            <a:chOff x="220" y="1365"/>
            <a:chExt cx="840" cy="633"/>
          </a:xfrm>
        </p:grpSpPr>
        <p:sp>
          <p:nvSpPr>
            <p:cNvPr id="73" name="Line 39">
              <a:extLst>
                <a:ext uri="{FF2B5EF4-FFF2-40B4-BE49-F238E27FC236}">
                  <a16:creationId xmlns:a16="http://schemas.microsoft.com/office/drawing/2014/main" id="{021756D2-A025-CF41-A055-C96F4929A19F}"/>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40">
              <a:extLst>
                <a:ext uri="{FF2B5EF4-FFF2-40B4-BE49-F238E27FC236}">
                  <a16:creationId xmlns:a16="http://schemas.microsoft.com/office/drawing/2014/main" id="{34F50062-00A1-4541-B9F4-BEF323F05F2D}"/>
                </a:ext>
              </a:extLst>
            </p:cNvPr>
            <p:cNvSpPr>
              <a:spLocks noChangeArrowheads="1"/>
            </p:cNvSpPr>
            <p:nvPr/>
          </p:nvSpPr>
          <p:spPr bwMode="auto">
            <a:xfrm>
              <a:off x="439" y="1392"/>
              <a:ext cx="621" cy="60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08" name="Oval 41">
            <a:extLst>
              <a:ext uri="{FF2B5EF4-FFF2-40B4-BE49-F238E27FC236}">
                <a16:creationId xmlns:a16="http://schemas.microsoft.com/office/drawing/2014/main" id="{9AEB6601-DAB8-A041-9DF0-30C886DDBE6D}"/>
              </a:ext>
            </a:extLst>
          </p:cNvPr>
          <p:cNvSpPr>
            <a:spLocks noChangeArrowheads="1"/>
          </p:cNvSpPr>
          <p:nvPr/>
        </p:nvSpPr>
        <p:spPr bwMode="auto">
          <a:xfrm>
            <a:off x="4084076"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09" name="Line 42">
            <a:extLst>
              <a:ext uri="{FF2B5EF4-FFF2-40B4-BE49-F238E27FC236}">
                <a16:creationId xmlns:a16="http://schemas.microsoft.com/office/drawing/2014/main" id="{2CE2B382-7E31-324B-8E6C-07DE61767B89}"/>
              </a:ext>
            </a:extLst>
          </p:cNvPr>
          <p:cNvSpPr>
            <a:spLocks noChangeShapeType="1"/>
          </p:cNvSpPr>
          <p:nvPr/>
        </p:nvSpPr>
        <p:spPr bwMode="auto">
          <a:xfrm flipH="1">
            <a:off x="8013138"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43">
            <a:extLst>
              <a:ext uri="{FF2B5EF4-FFF2-40B4-BE49-F238E27FC236}">
                <a16:creationId xmlns:a16="http://schemas.microsoft.com/office/drawing/2014/main" id="{A4E624BD-18B7-E144-8B12-E9F34C001BC1}"/>
              </a:ext>
            </a:extLst>
          </p:cNvPr>
          <p:cNvSpPr>
            <a:spLocks/>
          </p:cNvSpPr>
          <p:nvPr/>
        </p:nvSpPr>
        <p:spPr bwMode="auto">
          <a:xfrm>
            <a:off x="2122306" y="3871617"/>
            <a:ext cx="7452932" cy="2415225"/>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684 h 10684"/>
              <a:gd name="connsiteX1" fmla="*/ 7676 w 10000"/>
              <a:gd name="connsiteY1" fmla="*/ 10684 h 10684"/>
              <a:gd name="connsiteX2" fmla="*/ 4167 w 10000"/>
              <a:gd name="connsiteY2" fmla="*/ 0 h 10684"/>
              <a:gd name="connsiteX3" fmla="*/ 0 w 10000"/>
              <a:gd name="connsiteY3" fmla="*/ 684 h 10684"/>
              <a:gd name="connsiteX0" fmla="*/ 11178 w 11178"/>
              <a:gd name="connsiteY0" fmla="*/ 10684 h 10684"/>
              <a:gd name="connsiteX1" fmla="*/ 8854 w 11178"/>
              <a:gd name="connsiteY1" fmla="*/ 10684 h 10684"/>
              <a:gd name="connsiteX2" fmla="*/ 5345 w 11178"/>
              <a:gd name="connsiteY2" fmla="*/ 0 h 10684"/>
              <a:gd name="connsiteX3" fmla="*/ 0 w 11178"/>
              <a:gd name="connsiteY3" fmla="*/ 0 h 10684"/>
            </a:gdLst>
            <a:ahLst/>
            <a:cxnLst>
              <a:cxn ang="0">
                <a:pos x="connsiteX0" y="connsiteY0"/>
              </a:cxn>
              <a:cxn ang="0">
                <a:pos x="connsiteX1" y="connsiteY1"/>
              </a:cxn>
              <a:cxn ang="0">
                <a:pos x="connsiteX2" y="connsiteY2"/>
              </a:cxn>
              <a:cxn ang="0">
                <a:pos x="connsiteX3" y="connsiteY3"/>
              </a:cxn>
            </a:cxnLst>
            <a:rect l="l" t="t" r="r" b="b"/>
            <a:pathLst>
              <a:path w="11178" h="10684">
                <a:moveTo>
                  <a:pt x="11178" y="10684"/>
                </a:moveTo>
                <a:lnTo>
                  <a:pt x="8854" y="10684"/>
                </a:lnTo>
                <a:lnTo>
                  <a:pt x="5345"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1" name="Group 44">
            <a:extLst>
              <a:ext uri="{FF2B5EF4-FFF2-40B4-BE49-F238E27FC236}">
                <a16:creationId xmlns:a16="http://schemas.microsoft.com/office/drawing/2014/main" id="{433B53F6-3987-AD43-823C-811301531A05}"/>
              </a:ext>
            </a:extLst>
          </p:cNvPr>
          <p:cNvGrpSpPr>
            <a:grpSpLocks/>
          </p:cNvGrpSpPr>
          <p:nvPr/>
        </p:nvGrpSpPr>
        <p:grpSpPr bwMode="auto">
          <a:xfrm>
            <a:off x="2099701" y="2306981"/>
            <a:ext cx="1333500" cy="1004887"/>
            <a:chOff x="220" y="1365"/>
            <a:chExt cx="840" cy="633"/>
          </a:xfrm>
        </p:grpSpPr>
        <p:sp>
          <p:nvSpPr>
            <p:cNvPr id="112" name="Line 45">
              <a:extLst>
                <a:ext uri="{FF2B5EF4-FFF2-40B4-BE49-F238E27FC236}">
                  <a16:creationId xmlns:a16="http://schemas.microsoft.com/office/drawing/2014/main" id="{4591E5D8-8C29-B847-85FE-27EBA5053B7E}"/>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val 46">
              <a:extLst>
                <a:ext uri="{FF2B5EF4-FFF2-40B4-BE49-F238E27FC236}">
                  <a16:creationId xmlns:a16="http://schemas.microsoft.com/office/drawing/2014/main" id="{611A2C5D-AEE6-DD42-9AF5-7922552584D9}"/>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14" name="Oval 47">
            <a:extLst>
              <a:ext uri="{FF2B5EF4-FFF2-40B4-BE49-F238E27FC236}">
                <a16:creationId xmlns:a16="http://schemas.microsoft.com/office/drawing/2014/main" id="{14740803-52CF-044E-A44B-1C3382FD69A9}"/>
              </a:ext>
            </a:extLst>
          </p:cNvPr>
          <p:cNvSpPr>
            <a:spLocks noChangeArrowheads="1"/>
          </p:cNvSpPr>
          <p:nvPr/>
        </p:nvSpPr>
        <p:spPr bwMode="auto">
          <a:xfrm>
            <a:off x="4080901" y="236730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7" name="Text Box 16">
            <a:extLst>
              <a:ext uri="{FF2B5EF4-FFF2-40B4-BE49-F238E27FC236}">
                <a16:creationId xmlns:a16="http://schemas.microsoft.com/office/drawing/2014/main" id="{4960424F-A39C-9F48-B10B-6B92058EBF5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8" name="Text Box 20">
            <a:extLst>
              <a:ext uri="{FF2B5EF4-FFF2-40B4-BE49-F238E27FC236}">
                <a16:creationId xmlns:a16="http://schemas.microsoft.com/office/drawing/2014/main" id="{F83C8E12-3B9E-D846-B39E-2D62F350B930}"/>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24" name="Group 123">
            <a:extLst>
              <a:ext uri="{FF2B5EF4-FFF2-40B4-BE49-F238E27FC236}">
                <a16:creationId xmlns:a16="http://schemas.microsoft.com/office/drawing/2014/main" id="{CC5AC3F7-1DB3-CE4F-B0C7-F20072FBA703}"/>
              </a:ext>
            </a:extLst>
          </p:cNvPr>
          <p:cNvGrpSpPr/>
          <p:nvPr/>
        </p:nvGrpSpPr>
        <p:grpSpPr>
          <a:xfrm>
            <a:off x="2271408" y="3285357"/>
            <a:ext cx="3548062" cy="989290"/>
            <a:chOff x="2270357" y="3283338"/>
            <a:chExt cx="3548062" cy="989290"/>
          </a:xfrm>
        </p:grpSpPr>
        <p:sp>
          <p:nvSpPr>
            <p:cNvPr id="125" name="Freeform 11">
              <a:extLst>
                <a:ext uri="{FF2B5EF4-FFF2-40B4-BE49-F238E27FC236}">
                  <a16:creationId xmlns:a16="http://schemas.microsoft.com/office/drawing/2014/main" id="{1ECBB11C-9731-AE49-85C4-CC54A9C37108}"/>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26" name="Group 125">
              <a:extLst>
                <a:ext uri="{FF2B5EF4-FFF2-40B4-BE49-F238E27FC236}">
                  <a16:creationId xmlns:a16="http://schemas.microsoft.com/office/drawing/2014/main" id="{803199FB-D06E-3542-B988-7EB9CD9168D8}"/>
                </a:ext>
              </a:extLst>
            </p:cNvPr>
            <p:cNvGrpSpPr/>
            <p:nvPr/>
          </p:nvGrpSpPr>
          <p:grpSpPr>
            <a:xfrm>
              <a:off x="2270357" y="3545923"/>
              <a:ext cx="3548062" cy="726705"/>
              <a:chOff x="2270357" y="3545923"/>
              <a:chExt cx="3548062" cy="726705"/>
            </a:xfrm>
          </p:grpSpPr>
          <p:sp>
            <p:nvSpPr>
              <p:cNvPr id="127" name="Text Box 12">
                <a:extLst>
                  <a:ext uri="{FF2B5EF4-FFF2-40B4-BE49-F238E27FC236}">
                    <a16:creationId xmlns:a16="http://schemas.microsoft.com/office/drawing/2014/main" id="{E0CFEDE3-2A91-2845-ABA4-C03E7492EE81}"/>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8" name="Line 13">
                <a:extLst>
                  <a:ext uri="{FF2B5EF4-FFF2-40B4-BE49-F238E27FC236}">
                    <a16:creationId xmlns:a16="http://schemas.microsoft.com/office/drawing/2014/main" id="{332EC257-20A6-9B48-A641-8E69142E58DC}"/>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Text Box 48">
                <a:extLst>
                  <a:ext uri="{FF2B5EF4-FFF2-40B4-BE49-F238E27FC236}">
                    <a16:creationId xmlns:a16="http://schemas.microsoft.com/office/drawing/2014/main" id="{BC7A4A01-571A-C94B-BAEC-EA73E5A39295}"/>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grpSp>
        <p:nvGrpSpPr>
          <p:cNvPr id="130" name="Group 129">
            <a:extLst>
              <a:ext uri="{FF2B5EF4-FFF2-40B4-BE49-F238E27FC236}">
                <a16:creationId xmlns:a16="http://schemas.microsoft.com/office/drawing/2014/main" id="{5E324CA8-B37F-8C4E-9533-D4557801C16E}"/>
              </a:ext>
            </a:extLst>
          </p:cNvPr>
          <p:cNvGrpSpPr/>
          <p:nvPr/>
        </p:nvGrpSpPr>
        <p:grpSpPr>
          <a:xfrm>
            <a:off x="8049650" y="5037504"/>
            <a:ext cx="4142349" cy="933582"/>
            <a:chOff x="8049650" y="5037504"/>
            <a:chExt cx="4142349" cy="933582"/>
          </a:xfrm>
        </p:grpSpPr>
        <p:sp>
          <p:nvSpPr>
            <p:cNvPr id="131" name="Text Box 7">
              <a:extLst>
                <a:ext uri="{FF2B5EF4-FFF2-40B4-BE49-F238E27FC236}">
                  <a16:creationId xmlns:a16="http://schemas.microsoft.com/office/drawing/2014/main" id="{723DBA89-E099-1146-9344-FD97D358659B}"/>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2" name="Text Box 8">
              <a:extLst>
                <a:ext uri="{FF2B5EF4-FFF2-40B4-BE49-F238E27FC236}">
                  <a16:creationId xmlns:a16="http://schemas.microsoft.com/office/drawing/2014/main" id="{05CEFA42-064E-3142-841C-4AC47C36BCC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3" name="Line 9">
              <a:extLst>
                <a:ext uri="{FF2B5EF4-FFF2-40B4-BE49-F238E27FC236}">
                  <a16:creationId xmlns:a16="http://schemas.microsoft.com/office/drawing/2014/main" id="{0872816E-A3BC-B14C-B375-097293AE6178}"/>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Text Box 19">
            <a:extLst>
              <a:ext uri="{FF2B5EF4-FFF2-40B4-BE49-F238E27FC236}">
                <a16:creationId xmlns:a16="http://schemas.microsoft.com/office/drawing/2014/main" id="{55D8DBB5-D62B-EB4E-B678-676582C50DB5}"/>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35" name="Text Box 20">
            <a:extLst>
              <a:ext uri="{FF2B5EF4-FFF2-40B4-BE49-F238E27FC236}">
                <a16:creationId xmlns:a16="http://schemas.microsoft.com/office/drawing/2014/main" id="{6A4DBB19-70E8-BE4F-86ED-46D7FF5489BB}"/>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74" name="Text Box 16">
            <a:extLst>
              <a:ext uri="{FF2B5EF4-FFF2-40B4-BE49-F238E27FC236}">
                <a16:creationId xmlns:a16="http://schemas.microsoft.com/office/drawing/2014/main" id="{312C203B-3A0A-BD4E-8578-6F37A2E7EB8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 name="Slide Number Placeholder 2">
            <a:extLst>
              <a:ext uri="{FF2B5EF4-FFF2-40B4-BE49-F238E27FC236}">
                <a16:creationId xmlns:a16="http://schemas.microsoft.com/office/drawing/2014/main" id="{70847C17-240C-8943-BAC9-8DEDA07FFF5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49</a:t>
            </a:fld>
            <a:endParaRPr lang="en-US" dirty="0"/>
          </a:p>
        </p:txBody>
      </p:sp>
    </p:spTree>
    <p:extLst>
      <p:ext uri="{BB962C8B-B14F-4D97-AF65-F5344CB8AC3E}">
        <p14:creationId xmlns:p14="http://schemas.microsoft.com/office/powerpoint/2010/main" val="7414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10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1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1000"/>
                                        <p:tgtEl>
                                          <p:spTgt spid="110"/>
                                        </p:tgtEl>
                                      </p:cBhvr>
                                    </p:animEffect>
                                  </p:childTnLst>
                                  <p:subTnLst>
                                    <p:set>
                                      <p:cBhvr override="childStyle">
                                        <p:cTn dur="1" fill="hold" display="0" masterRel="sameClick" afterEffect="1">
                                          <p:stCondLst>
                                            <p:cond evt="end" delay="0">
                                              <p:tn val="34"/>
                                            </p:cond>
                                          </p:stCondLst>
                                        </p:cTn>
                                        <p:tgtEl>
                                          <p:spTgt spid="110"/>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4" grpId="0" animBg="1"/>
      <p:bldP spid="11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grpSp>
        <p:nvGrpSpPr>
          <p:cNvPr id="4" name="Group 3">
            <a:extLst>
              <a:ext uri="{FF2B5EF4-FFF2-40B4-BE49-F238E27FC236}">
                <a16:creationId xmlns:a16="http://schemas.microsoft.com/office/drawing/2014/main" id="{31CEA1E0-276F-284D-BD4E-42C8F1EBF3F6}"/>
              </a:ext>
            </a:extLst>
          </p:cNvPr>
          <p:cNvGrpSpPr/>
          <p:nvPr/>
        </p:nvGrpSpPr>
        <p:grpSpPr>
          <a:xfrm>
            <a:off x="6278709" y="1094882"/>
            <a:ext cx="5468536" cy="5077175"/>
            <a:chOff x="6430780" y="1365914"/>
            <a:chExt cx="5468536" cy="5077175"/>
          </a:xfrm>
        </p:grpSpPr>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8" name="Rectangle 7">
              <a:extLst>
                <a:ext uri="{FF2B5EF4-FFF2-40B4-BE49-F238E27FC236}">
                  <a16:creationId xmlns:a16="http://schemas.microsoft.com/office/drawing/2014/main" id="{9123CC0F-084C-694A-973E-DDF8B74DBB3C}"/>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526" name="Text Box 11">
              <a:extLst>
                <a:ext uri="{FF2B5EF4-FFF2-40B4-BE49-F238E27FC236}">
                  <a16:creationId xmlns:a16="http://schemas.microsoft.com/office/drawing/2014/main" id="{8933385F-1349-114E-8950-59CB886F3A0E}"/>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27" name="Rectangle 4">
              <a:extLst>
                <a:ext uri="{FF2B5EF4-FFF2-40B4-BE49-F238E27FC236}">
                  <a16:creationId xmlns:a16="http://schemas.microsoft.com/office/drawing/2014/main" id="{D8394745-F660-7141-9DD3-60B497C3EBAB}"/>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 protocol = Ann and Bill who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demux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pic>
        <p:nvPicPr>
          <p:cNvPr id="5" name="Picture 4">
            <a:extLst>
              <a:ext uri="{FF2B5EF4-FFF2-40B4-BE49-F238E27FC236}">
                <a16:creationId xmlns:a16="http://schemas.microsoft.com/office/drawing/2014/main" id="{6CFAA90E-01F6-9442-8C29-5980D20B9F2E}"/>
              </a:ext>
            </a:extLst>
          </p:cNvPr>
          <p:cNvPicPr>
            <a:picLocks noChangeAspect="1"/>
          </p:cNvPicPr>
          <p:nvPr/>
        </p:nvPicPr>
        <p:blipFill>
          <a:blip r:embed="rId3"/>
          <a:stretch>
            <a:fillRect/>
          </a:stretch>
        </p:blipFill>
        <p:spPr>
          <a:xfrm>
            <a:off x="1423754" y="1415907"/>
            <a:ext cx="3622416" cy="5035158"/>
          </a:xfrm>
          <a:prstGeom prst="rect">
            <a:avLst/>
          </a:prstGeom>
        </p:spPr>
      </p:pic>
      <p:sp>
        <p:nvSpPr>
          <p:cNvPr id="6" name="Rectangle 5">
            <a:extLst>
              <a:ext uri="{FF2B5EF4-FFF2-40B4-BE49-F238E27FC236}">
                <a16:creationId xmlns:a16="http://schemas.microsoft.com/office/drawing/2014/main" id="{0C49E7E9-FAA1-6B4E-871E-EA23858B60C6}"/>
              </a:ext>
            </a:extLst>
          </p:cNvPr>
          <p:cNvSpPr/>
          <p:nvPr/>
        </p:nvSpPr>
        <p:spPr>
          <a:xfrm>
            <a:off x="6387844" y="4452079"/>
            <a:ext cx="5121782"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Slide Number Placeholder 2">
            <a:extLst>
              <a:ext uri="{FF2B5EF4-FFF2-40B4-BE49-F238E27FC236}">
                <a16:creationId xmlns:a16="http://schemas.microsoft.com/office/drawing/2014/main" id="{3D98765B-6EC7-864F-8A48-2FBCD8212BD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a:t>
            </a:fld>
            <a:endParaRPr lang="en-US" dirty="0"/>
          </a:p>
        </p:txBody>
      </p:sp>
    </p:spTree>
    <p:extLst>
      <p:ext uri="{BB962C8B-B14F-4D97-AF65-F5344CB8AC3E}">
        <p14:creationId xmlns:p14="http://schemas.microsoft.com/office/powerpoint/2010/main" val="19276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corrupted packet scenario</a:t>
            </a:r>
            <a:endParaRPr lang="en-US" sz="4400" dirty="0"/>
          </a:p>
        </p:txBody>
      </p:sp>
      <p:sp>
        <p:nvSpPr>
          <p:cNvPr id="133" name="Oval 3">
            <a:extLst>
              <a:ext uri="{FF2B5EF4-FFF2-40B4-BE49-F238E27FC236}">
                <a16:creationId xmlns:a16="http://schemas.microsoft.com/office/drawing/2014/main" id="{69A00FB9-348A-D448-9793-795F22B57161}"/>
              </a:ext>
            </a:extLst>
          </p:cNvPr>
          <p:cNvSpPr>
            <a:spLocks noChangeArrowheads="1"/>
          </p:cNvSpPr>
          <p:nvPr/>
        </p:nvSpPr>
        <p:spPr bwMode="auto">
          <a:xfrm>
            <a:off x="2448440"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4" name="Text Box 4">
            <a:extLst>
              <a:ext uri="{FF2B5EF4-FFF2-40B4-BE49-F238E27FC236}">
                <a16:creationId xmlns:a16="http://schemas.microsoft.com/office/drawing/2014/main" id="{77096BA8-8AE7-EA4F-B0FD-7469803EAB64}"/>
              </a:ext>
            </a:extLst>
          </p:cNvPr>
          <p:cNvSpPr txBox="1">
            <a:spLocks noChangeArrowheads="1"/>
          </p:cNvSpPr>
          <p:nvPr/>
        </p:nvSpPr>
        <p:spPr bwMode="auto">
          <a:xfrm>
            <a:off x="2346840"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5" name="Text Box 5">
            <a:extLst>
              <a:ext uri="{FF2B5EF4-FFF2-40B4-BE49-F238E27FC236}">
                <a16:creationId xmlns:a16="http://schemas.microsoft.com/office/drawing/2014/main" id="{D6DC2F34-5901-DE44-A6E9-F9649709412A}"/>
              </a:ext>
            </a:extLst>
          </p:cNvPr>
          <p:cNvSpPr txBox="1">
            <a:spLocks noChangeArrowheads="1"/>
          </p:cNvSpPr>
          <p:nvPr/>
        </p:nvSpPr>
        <p:spPr bwMode="auto">
          <a:xfrm>
            <a:off x="2756415"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 name="Line 6">
            <a:extLst>
              <a:ext uri="{FF2B5EF4-FFF2-40B4-BE49-F238E27FC236}">
                <a16:creationId xmlns:a16="http://schemas.microsoft.com/office/drawing/2014/main" id="{D357F502-19B9-7A40-B1E5-CD7250CA97C6}"/>
              </a:ext>
            </a:extLst>
          </p:cNvPr>
          <p:cNvSpPr>
            <a:spLocks noChangeShapeType="1"/>
          </p:cNvSpPr>
          <p:nvPr/>
        </p:nvSpPr>
        <p:spPr bwMode="auto">
          <a:xfrm>
            <a:off x="2861190"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10">
            <a:extLst>
              <a:ext uri="{FF2B5EF4-FFF2-40B4-BE49-F238E27FC236}">
                <a16:creationId xmlns:a16="http://schemas.microsoft.com/office/drawing/2014/main" id="{3ADC35A3-77A4-3D42-9882-FB506CCCFA61}"/>
              </a:ext>
            </a:extLst>
          </p:cNvPr>
          <p:cNvSpPr>
            <a:spLocks/>
          </p:cNvSpPr>
          <p:nvPr/>
        </p:nvSpPr>
        <p:spPr bwMode="auto">
          <a:xfrm flipV="1">
            <a:off x="2808802"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Freeform 11">
            <a:extLst>
              <a:ext uri="{FF2B5EF4-FFF2-40B4-BE49-F238E27FC236}">
                <a16:creationId xmlns:a16="http://schemas.microsoft.com/office/drawing/2014/main" id="{3907903E-8186-0B48-B29F-40C6FD559F99}"/>
              </a:ext>
            </a:extLst>
          </p:cNvPr>
          <p:cNvSpPr>
            <a:spLocks/>
          </p:cNvSpPr>
          <p:nvPr/>
        </p:nvSpPr>
        <p:spPr bwMode="auto">
          <a:xfrm>
            <a:off x="2856427"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Freeform 14">
            <a:extLst>
              <a:ext uri="{FF2B5EF4-FFF2-40B4-BE49-F238E27FC236}">
                <a16:creationId xmlns:a16="http://schemas.microsoft.com/office/drawing/2014/main" id="{C5D67D61-82E5-5642-B2D5-452A20671145}"/>
              </a:ext>
            </a:extLst>
          </p:cNvPr>
          <p:cNvSpPr>
            <a:spLocks/>
          </p:cNvSpPr>
          <p:nvPr/>
        </p:nvSpPr>
        <p:spPr bwMode="auto">
          <a:xfrm>
            <a:off x="5004315"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Text Box 15">
            <a:extLst>
              <a:ext uri="{FF2B5EF4-FFF2-40B4-BE49-F238E27FC236}">
                <a16:creationId xmlns:a16="http://schemas.microsoft.com/office/drawing/2014/main" id="{7BABC5B8-9BD6-F145-8E9A-0912B8AEEF10}"/>
              </a:ext>
            </a:extLst>
          </p:cNvPr>
          <p:cNvSpPr txBox="1">
            <a:spLocks noChangeArrowheads="1"/>
          </p:cNvSpPr>
          <p:nvPr/>
        </p:nvSpPr>
        <p:spPr bwMode="auto">
          <a:xfrm>
            <a:off x="5313877"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Text Box 16">
            <a:extLst>
              <a:ext uri="{FF2B5EF4-FFF2-40B4-BE49-F238E27FC236}">
                <a16:creationId xmlns:a16="http://schemas.microsoft.com/office/drawing/2014/main" id="{BE38BF73-5EF1-6B42-B012-9E244200F5F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17">
            <a:extLst>
              <a:ext uri="{FF2B5EF4-FFF2-40B4-BE49-F238E27FC236}">
                <a16:creationId xmlns:a16="http://schemas.microsoft.com/office/drawing/2014/main" id="{6082D473-667E-D744-BD55-1C35E0FE8710}"/>
              </a:ext>
            </a:extLst>
          </p:cNvPr>
          <p:cNvSpPr>
            <a:spLocks noChangeShapeType="1"/>
          </p:cNvSpPr>
          <p:nvPr/>
        </p:nvSpPr>
        <p:spPr bwMode="auto">
          <a:xfrm>
            <a:off x="5407540"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2" name="Group 22">
            <a:extLst>
              <a:ext uri="{FF2B5EF4-FFF2-40B4-BE49-F238E27FC236}">
                <a16:creationId xmlns:a16="http://schemas.microsoft.com/office/drawing/2014/main" id="{DCE40CB4-F0AE-734E-AA44-08F29CD02D52}"/>
              </a:ext>
            </a:extLst>
          </p:cNvPr>
          <p:cNvGrpSpPr>
            <a:grpSpLocks/>
          </p:cNvGrpSpPr>
          <p:nvPr/>
        </p:nvGrpSpPr>
        <p:grpSpPr bwMode="auto">
          <a:xfrm>
            <a:off x="4043877" y="2362543"/>
            <a:ext cx="1074738" cy="962025"/>
            <a:chOff x="1540" y="2116"/>
            <a:chExt cx="677" cy="606"/>
          </a:xfrm>
        </p:grpSpPr>
        <p:sp>
          <p:nvSpPr>
            <p:cNvPr id="153" name="Oval 23">
              <a:extLst>
                <a:ext uri="{FF2B5EF4-FFF2-40B4-BE49-F238E27FC236}">
                  <a16:creationId xmlns:a16="http://schemas.microsoft.com/office/drawing/2014/main" id="{D3BB9C31-5D9C-684A-BB70-14F20480A9B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4" name="Text Box 24">
              <a:extLst>
                <a:ext uri="{FF2B5EF4-FFF2-40B4-BE49-F238E27FC236}">
                  <a16:creationId xmlns:a16="http://schemas.microsoft.com/office/drawing/2014/main" id="{7290D8CF-233C-DA4F-8144-17F1D181B533}"/>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55" name="Freeform 25">
            <a:extLst>
              <a:ext uri="{FF2B5EF4-FFF2-40B4-BE49-F238E27FC236}">
                <a16:creationId xmlns:a16="http://schemas.microsoft.com/office/drawing/2014/main" id="{1FC9F4AC-60DA-664B-8892-94963AC43A62}"/>
              </a:ext>
            </a:extLst>
          </p:cNvPr>
          <p:cNvSpPr>
            <a:spLocks/>
          </p:cNvSpPr>
          <p:nvPr/>
        </p:nvSpPr>
        <p:spPr bwMode="auto">
          <a:xfrm>
            <a:off x="8423790"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Oval 26">
            <a:extLst>
              <a:ext uri="{FF2B5EF4-FFF2-40B4-BE49-F238E27FC236}">
                <a16:creationId xmlns:a16="http://schemas.microsoft.com/office/drawing/2014/main" id="{C6A7C088-049A-2642-9A7F-7E6B3149EB38}"/>
              </a:ext>
            </a:extLst>
          </p:cNvPr>
          <p:cNvSpPr>
            <a:spLocks noChangeArrowheads="1"/>
          </p:cNvSpPr>
          <p:nvPr/>
        </p:nvSpPr>
        <p:spPr bwMode="auto">
          <a:xfrm>
            <a:off x="8515865"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Text Box 27">
            <a:extLst>
              <a:ext uri="{FF2B5EF4-FFF2-40B4-BE49-F238E27FC236}">
                <a16:creationId xmlns:a16="http://schemas.microsoft.com/office/drawing/2014/main" id="{579E5E2D-B23D-BF43-A731-1D8C59C74825}"/>
              </a:ext>
            </a:extLst>
          </p:cNvPr>
          <p:cNvSpPr txBox="1">
            <a:spLocks noChangeArrowheads="1"/>
          </p:cNvSpPr>
          <p:nvPr/>
        </p:nvSpPr>
        <p:spPr bwMode="auto">
          <a:xfrm>
            <a:off x="8428552"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8" name="Freeform 28">
            <a:extLst>
              <a:ext uri="{FF2B5EF4-FFF2-40B4-BE49-F238E27FC236}">
                <a16:creationId xmlns:a16="http://schemas.microsoft.com/office/drawing/2014/main" id="{82DEFCAC-19A6-8E44-8FD1-83883629ABA7}"/>
              </a:ext>
            </a:extLst>
          </p:cNvPr>
          <p:cNvSpPr>
            <a:spLocks/>
          </p:cNvSpPr>
          <p:nvPr/>
        </p:nvSpPr>
        <p:spPr bwMode="auto">
          <a:xfrm flipV="1">
            <a:off x="8436490"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9" name="Group 29">
            <a:extLst>
              <a:ext uri="{FF2B5EF4-FFF2-40B4-BE49-F238E27FC236}">
                <a16:creationId xmlns:a16="http://schemas.microsoft.com/office/drawing/2014/main" id="{C486E2AA-5514-8349-8774-4B86574332CB}"/>
              </a:ext>
            </a:extLst>
          </p:cNvPr>
          <p:cNvGrpSpPr>
            <a:grpSpLocks/>
          </p:cNvGrpSpPr>
          <p:nvPr/>
        </p:nvGrpSpPr>
        <p:grpSpPr bwMode="auto">
          <a:xfrm>
            <a:off x="2100777" y="2306981"/>
            <a:ext cx="1333500" cy="1004887"/>
            <a:chOff x="220" y="1365"/>
            <a:chExt cx="840" cy="633"/>
          </a:xfrm>
        </p:grpSpPr>
        <p:sp>
          <p:nvSpPr>
            <p:cNvPr id="160" name="Line 30">
              <a:extLst>
                <a:ext uri="{FF2B5EF4-FFF2-40B4-BE49-F238E27FC236}">
                  <a16:creationId xmlns:a16="http://schemas.microsoft.com/office/drawing/2014/main" id="{C0CC58D1-8C84-3E47-909F-D82E63AA122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Oval 31">
              <a:extLst>
                <a:ext uri="{FF2B5EF4-FFF2-40B4-BE49-F238E27FC236}">
                  <a16:creationId xmlns:a16="http://schemas.microsoft.com/office/drawing/2014/main" id="{852C29BD-DA30-1D45-9733-0851CEB0A1B7}"/>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2" name="Group 32">
            <a:extLst>
              <a:ext uri="{FF2B5EF4-FFF2-40B4-BE49-F238E27FC236}">
                <a16:creationId xmlns:a16="http://schemas.microsoft.com/office/drawing/2014/main" id="{A05DCA54-BB9F-EB48-8E9C-19DBD5FE15BE}"/>
              </a:ext>
            </a:extLst>
          </p:cNvPr>
          <p:cNvGrpSpPr>
            <a:grpSpLocks/>
          </p:cNvGrpSpPr>
          <p:nvPr/>
        </p:nvGrpSpPr>
        <p:grpSpPr bwMode="auto">
          <a:xfrm>
            <a:off x="8085652" y="3637306"/>
            <a:ext cx="1414463" cy="1033462"/>
            <a:chOff x="3990" y="2203"/>
            <a:chExt cx="891" cy="651"/>
          </a:xfrm>
        </p:grpSpPr>
        <p:sp>
          <p:nvSpPr>
            <p:cNvPr id="163" name="Line 33">
              <a:extLst>
                <a:ext uri="{FF2B5EF4-FFF2-40B4-BE49-F238E27FC236}">
                  <a16:creationId xmlns:a16="http://schemas.microsoft.com/office/drawing/2014/main" id="{E80E2DDF-EEB5-964A-90BC-641CEA2AE378}"/>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4" name="Oval 34">
              <a:extLst>
                <a:ext uri="{FF2B5EF4-FFF2-40B4-BE49-F238E27FC236}">
                  <a16:creationId xmlns:a16="http://schemas.microsoft.com/office/drawing/2014/main" id="{1AD65A4C-E940-0B4D-BFA8-963C7F4DFAD4}"/>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5" name="Text Box 35">
            <a:extLst>
              <a:ext uri="{FF2B5EF4-FFF2-40B4-BE49-F238E27FC236}">
                <a16:creationId xmlns:a16="http://schemas.microsoft.com/office/drawing/2014/main" id="{EB12FDE8-F0FD-FF44-9743-6CC34031C13C}"/>
              </a:ext>
            </a:extLst>
          </p:cNvPr>
          <p:cNvSpPr txBox="1">
            <a:spLocks noChangeArrowheads="1"/>
          </p:cNvSpPr>
          <p:nvPr/>
        </p:nvSpPr>
        <p:spPr bwMode="auto">
          <a:xfrm>
            <a:off x="2781815"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Line 36">
            <a:extLst>
              <a:ext uri="{FF2B5EF4-FFF2-40B4-BE49-F238E27FC236}">
                <a16:creationId xmlns:a16="http://schemas.microsoft.com/office/drawing/2014/main" id="{EC5F8159-C72E-AD42-9E10-261F73F1A7D7}"/>
              </a:ext>
            </a:extLst>
          </p:cNvPr>
          <p:cNvSpPr>
            <a:spLocks noChangeShapeType="1"/>
          </p:cNvSpPr>
          <p:nvPr/>
        </p:nvSpPr>
        <p:spPr bwMode="auto">
          <a:xfrm>
            <a:off x="2762765" y="1429093"/>
            <a:ext cx="12700" cy="747713"/>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Freeform 37">
            <a:extLst>
              <a:ext uri="{FF2B5EF4-FFF2-40B4-BE49-F238E27FC236}">
                <a16:creationId xmlns:a16="http://schemas.microsoft.com/office/drawing/2014/main" id="{35077D8E-9690-5846-914B-870B57CBFFC1}"/>
              </a:ext>
            </a:extLst>
          </p:cNvPr>
          <p:cNvSpPr>
            <a:spLocks/>
          </p:cNvSpPr>
          <p:nvPr/>
        </p:nvSpPr>
        <p:spPr bwMode="auto">
          <a:xfrm>
            <a:off x="2762765" y="2146643"/>
            <a:ext cx="6940550" cy="654050"/>
          </a:xfrm>
          <a:custGeom>
            <a:avLst/>
            <a:gdLst>
              <a:gd name="T0" fmla="*/ 0 w 4372"/>
              <a:gd name="T1" fmla="*/ 2147483647 h 412"/>
              <a:gd name="T2" fmla="*/ 2147483647 w 4372"/>
              <a:gd name="T3" fmla="*/ 0 h 412"/>
              <a:gd name="T4" fmla="*/ 2147483647 w 4372"/>
              <a:gd name="T5" fmla="*/ 2147483647 h 412"/>
              <a:gd name="T6" fmla="*/ 2147483647 w 4372"/>
              <a:gd name="T7" fmla="*/ 2147483647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8" name="Group 38">
            <a:extLst>
              <a:ext uri="{FF2B5EF4-FFF2-40B4-BE49-F238E27FC236}">
                <a16:creationId xmlns:a16="http://schemas.microsoft.com/office/drawing/2014/main" id="{39365D95-8B18-AE4F-9CEC-9330CADCC26B}"/>
              </a:ext>
            </a:extLst>
          </p:cNvPr>
          <p:cNvGrpSpPr>
            <a:grpSpLocks/>
          </p:cNvGrpSpPr>
          <p:nvPr/>
        </p:nvGrpSpPr>
        <p:grpSpPr bwMode="auto">
          <a:xfrm>
            <a:off x="2099190" y="2306981"/>
            <a:ext cx="1333500" cy="1004887"/>
            <a:chOff x="220" y="1365"/>
            <a:chExt cx="840" cy="633"/>
          </a:xfrm>
        </p:grpSpPr>
        <p:sp>
          <p:nvSpPr>
            <p:cNvPr id="169" name="Line 39">
              <a:extLst>
                <a:ext uri="{FF2B5EF4-FFF2-40B4-BE49-F238E27FC236}">
                  <a16:creationId xmlns:a16="http://schemas.microsoft.com/office/drawing/2014/main" id="{68593BDB-565B-C544-A698-EAB1100890B7}"/>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Oval 40">
              <a:extLst>
                <a:ext uri="{FF2B5EF4-FFF2-40B4-BE49-F238E27FC236}">
                  <a16:creationId xmlns:a16="http://schemas.microsoft.com/office/drawing/2014/main" id="{99432816-2BCC-7742-BBCC-636611297B08}"/>
                </a:ext>
              </a:extLst>
            </p:cNvPr>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1" name="Oval 41">
            <a:extLst>
              <a:ext uri="{FF2B5EF4-FFF2-40B4-BE49-F238E27FC236}">
                <a16:creationId xmlns:a16="http://schemas.microsoft.com/office/drawing/2014/main" id="{2992E4B8-7EF2-1A40-9095-9F4F00D2899A}"/>
              </a:ext>
            </a:extLst>
          </p:cNvPr>
          <p:cNvSpPr>
            <a:spLocks noChangeArrowheads="1"/>
          </p:cNvSpPr>
          <p:nvPr/>
        </p:nvSpPr>
        <p:spPr bwMode="auto">
          <a:xfrm>
            <a:off x="4083565"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2" name="Line 42">
            <a:extLst>
              <a:ext uri="{FF2B5EF4-FFF2-40B4-BE49-F238E27FC236}">
                <a16:creationId xmlns:a16="http://schemas.microsoft.com/office/drawing/2014/main" id="{FBE55EA3-B145-414B-A6FF-0F0EE400CF3B}"/>
              </a:ext>
            </a:extLst>
          </p:cNvPr>
          <p:cNvSpPr>
            <a:spLocks noChangeShapeType="1"/>
          </p:cNvSpPr>
          <p:nvPr/>
        </p:nvSpPr>
        <p:spPr bwMode="auto">
          <a:xfrm flipH="1">
            <a:off x="8012627" y="5042243"/>
            <a:ext cx="12700" cy="11938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Freeform 43">
            <a:extLst>
              <a:ext uri="{FF2B5EF4-FFF2-40B4-BE49-F238E27FC236}">
                <a16:creationId xmlns:a16="http://schemas.microsoft.com/office/drawing/2014/main" id="{59879249-0649-F24B-B236-6C80F47AAC2E}"/>
              </a:ext>
            </a:extLst>
          </p:cNvPr>
          <p:cNvSpPr>
            <a:spLocks/>
          </p:cNvSpPr>
          <p:nvPr/>
        </p:nvSpPr>
        <p:spPr bwMode="auto">
          <a:xfrm>
            <a:off x="2353297" y="3858893"/>
            <a:ext cx="7272844" cy="2363522"/>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000 h 10000"/>
              <a:gd name="connsiteX1" fmla="*/ 7637 w 10000"/>
              <a:gd name="connsiteY1" fmla="*/ 9715 h 10000"/>
              <a:gd name="connsiteX2" fmla="*/ 4476 w 10000"/>
              <a:gd name="connsiteY2" fmla="*/ 0 h 10000"/>
              <a:gd name="connsiteX3" fmla="*/ 0 w 10000"/>
              <a:gd name="connsiteY3" fmla="*/ 0 h 10000"/>
              <a:gd name="connsiteX0" fmla="*/ 10058 w 10058"/>
              <a:gd name="connsiteY0" fmla="*/ 9601 h 9715"/>
              <a:gd name="connsiteX1" fmla="*/ 7637 w 10058"/>
              <a:gd name="connsiteY1" fmla="*/ 9715 h 9715"/>
              <a:gd name="connsiteX2" fmla="*/ 4476 w 10058"/>
              <a:gd name="connsiteY2" fmla="*/ 0 h 9715"/>
              <a:gd name="connsiteX3" fmla="*/ 0 w 10058"/>
              <a:gd name="connsiteY3" fmla="*/ 0 h 9715"/>
              <a:gd name="connsiteX0" fmla="*/ 10000 w 10000"/>
              <a:gd name="connsiteY0" fmla="*/ 10059 h 10059"/>
              <a:gd name="connsiteX1" fmla="*/ 7593 w 10000"/>
              <a:gd name="connsiteY1" fmla="*/ 10000 h 10059"/>
              <a:gd name="connsiteX2" fmla="*/ 4450 w 10000"/>
              <a:gd name="connsiteY2" fmla="*/ 0 h 10059"/>
              <a:gd name="connsiteX3" fmla="*/ 0 w 10000"/>
              <a:gd name="connsiteY3" fmla="*/ 0 h 10059"/>
              <a:gd name="connsiteX0" fmla="*/ 10019 w 10019"/>
              <a:gd name="connsiteY0" fmla="*/ 10000 h 10000"/>
              <a:gd name="connsiteX1" fmla="*/ 7593 w 10019"/>
              <a:gd name="connsiteY1" fmla="*/ 10000 h 10000"/>
              <a:gd name="connsiteX2" fmla="*/ 4450 w 10019"/>
              <a:gd name="connsiteY2" fmla="*/ 0 h 10000"/>
              <a:gd name="connsiteX3" fmla="*/ 0 w 10019"/>
              <a:gd name="connsiteY3" fmla="*/ 0 h 10000"/>
              <a:gd name="connsiteX0" fmla="*/ 10019 w 10019"/>
              <a:gd name="connsiteY0" fmla="*/ 10586 h 10586"/>
              <a:gd name="connsiteX1" fmla="*/ 7593 w 10019"/>
              <a:gd name="connsiteY1" fmla="*/ 10586 h 10586"/>
              <a:gd name="connsiteX2" fmla="*/ 3989 w 10019"/>
              <a:gd name="connsiteY2" fmla="*/ 0 h 10586"/>
              <a:gd name="connsiteX3" fmla="*/ 0 w 10019"/>
              <a:gd name="connsiteY3" fmla="*/ 586 h 10586"/>
              <a:gd name="connsiteX0" fmla="*/ 10845 w 10845"/>
              <a:gd name="connsiteY0" fmla="*/ 10762 h 10762"/>
              <a:gd name="connsiteX1" fmla="*/ 8419 w 10845"/>
              <a:gd name="connsiteY1" fmla="*/ 10762 h 10762"/>
              <a:gd name="connsiteX2" fmla="*/ 4815 w 10845"/>
              <a:gd name="connsiteY2" fmla="*/ 176 h 10762"/>
              <a:gd name="connsiteX3" fmla="*/ 0 w 10845"/>
              <a:gd name="connsiteY3" fmla="*/ 0 h 10762"/>
              <a:gd name="connsiteX0" fmla="*/ 10845 w 10845"/>
              <a:gd name="connsiteY0" fmla="*/ 10762 h 10762"/>
              <a:gd name="connsiteX1" fmla="*/ 8419 w 10845"/>
              <a:gd name="connsiteY1" fmla="*/ 10762 h 10762"/>
              <a:gd name="connsiteX2" fmla="*/ 4911 w 10845"/>
              <a:gd name="connsiteY2" fmla="*/ 0 h 10762"/>
              <a:gd name="connsiteX3" fmla="*/ 0 w 10845"/>
              <a:gd name="connsiteY3" fmla="*/ 0 h 10762"/>
            </a:gdLst>
            <a:ahLst/>
            <a:cxnLst>
              <a:cxn ang="0">
                <a:pos x="connsiteX0" y="connsiteY0"/>
              </a:cxn>
              <a:cxn ang="0">
                <a:pos x="connsiteX1" y="connsiteY1"/>
              </a:cxn>
              <a:cxn ang="0">
                <a:pos x="connsiteX2" y="connsiteY2"/>
              </a:cxn>
              <a:cxn ang="0">
                <a:pos x="connsiteX3" y="connsiteY3"/>
              </a:cxn>
            </a:cxnLst>
            <a:rect l="l" t="t" r="r" b="b"/>
            <a:pathLst>
              <a:path w="10845" h="10762">
                <a:moveTo>
                  <a:pt x="10845" y="10762"/>
                </a:moveTo>
                <a:lnTo>
                  <a:pt x="8419" y="10762"/>
                </a:lnTo>
                <a:lnTo>
                  <a:pt x="4911"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4" name="Group 44">
            <a:extLst>
              <a:ext uri="{FF2B5EF4-FFF2-40B4-BE49-F238E27FC236}">
                <a16:creationId xmlns:a16="http://schemas.microsoft.com/office/drawing/2014/main" id="{4CB3F7B7-A92F-9B44-92D1-D6DEC5F500AB}"/>
              </a:ext>
            </a:extLst>
          </p:cNvPr>
          <p:cNvGrpSpPr>
            <a:grpSpLocks/>
          </p:cNvGrpSpPr>
          <p:nvPr/>
        </p:nvGrpSpPr>
        <p:grpSpPr bwMode="auto">
          <a:xfrm>
            <a:off x="2099190" y="2306981"/>
            <a:ext cx="1333500" cy="1004887"/>
            <a:chOff x="220" y="1365"/>
            <a:chExt cx="840" cy="633"/>
          </a:xfrm>
        </p:grpSpPr>
        <p:sp>
          <p:nvSpPr>
            <p:cNvPr id="175" name="Line 45">
              <a:extLst>
                <a:ext uri="{FF2B5EF4-FFF2-40B4-BE49-F238E27FC236}">
                  <a16:creationId xmlns:a16="http://schemas.microsoft.com/office/drawing/2014/main" id="{DA8F54E3-D3E2-5B44-B37B-20E7E272BF11}"/>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Oval 46">
              <a:extLst>
                <a:ext uri="{FF2B5EF4-FFF2-40B4-BE49-F238E27FC236}">
                  <a16:creationId xmlns:a16="http://schemas.microsoft.com/office/drawing/2014/main" id="{33BDD6FC-64CC-2347-921C-94F2A9140CA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7" name="Oval 47">
            <a:extLst>
              <a:ext uri="{FF2B5EF4-FFF2-40B4-BE49-F238E27FC236}">
                <a16:creationId xmlns:a16="http://schemas.microsoft.com/office/drawing/2014/main" id="{2345AD26-ED57-8F45-B85E-B4144CC9753D}"/>
              </a:ext>
            </a:extLst>
          </p:cNvPr>
          <p:cNvSpPr>
            <a:spLocks noChangeArrowheads="1"/>
          </p:cNvSpPr>
          <p:nvPr/>
        </p:nvSpPr>
        <p:spPr bwMode="auto">
          <a:xfrm>
            <a:off x="4080390" y="2367306"/>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Line 48">
            <a:extLst>
              <a:ext uri="{FF2B5EF4-FFF2-40B4-BE49-F238E27FC236}">
                <a16:creationId xmlns:a16="http://schemas.microsoft.com/office/drawing/2014/main" id="{99C86BB6-8396-7A4F-A95C-226EFE593D74}"/>
              </a:ext>
            </a:extLst>
          </p:cNvPr>
          <p:cNvSpPr>
            <a:spLocks noChangeShapeType="1"/>
          </p:cNvSpPr>
          <p:nvPr/>
        </p:nvSpPr>
        <p:spPr bwMode="auto">
          <a:xfrm>
            <a:off x="8304727" y="2634006"/>
            <a:ext cx="0" cy="817562"/>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9" name="Freeform 49">
            <a:extLst>
              <a:ext uri="{FF2B5EF4-FFF2-40B4-BE49-F238E27FC236}">
                <a16:creationId xmlns:a16="http://schemas.microsoft.com/office/drawing/2014/main" id="{A524866B-F3C3-0047-A24A-49C2FB7D032D}"/>
              </a:ext>
            </a:extLst>
          </p:cNvPr>
          <p:cNvSpPr>
            <a:spLocks/>
          </p:cNvSpPr>
          <p:nvPr/>
        </p:nvSpPr>
        <p:spPr bwMode="auto">
          <a:xfrm>
            <a:off x="5409127" y="2356193"/>
            <a:ext cx="4378325" cy="1025525"/>
          </a:xfrm>
          <a:custGeom>
            <a:avLst/>
            <a:gdLst>
              <a:gd name="T0" fmla="*/ 2147483647 w 2758"/>
              <a:gd name="T1" fmla="*/ 2147483647 h 646"/>
              <a:gd name="T2" fmla="*/ 2147483647 w 2758"/>
              <a:gd name="T3" fmla="*/ 2147483647 h 646"/>
              <a:gd name="T4" fmla="*/ 2147483647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0">
            <a:extLst>
              <a:ext uri="{FF2B5EF4-FFF2-40B4-BE49-F238E27FC236}">
                <a16:creationId xmlns:a16="http://schemas.microsoft.com/office/drawing/2014/main" id="{E379A4B3-232E-9D4E-A4C6-40DC647EE314}"/>
              </a:ext>
            </a:extLst>
          </p:cNvPr>
          <p:cNvSpPr>
            <a:spLocks noChangeShapeType="1"/>
          </p:cNvSpPr>
          <p:nvPr/>
        </p:nvSpPr>
        <p:spPr bwMode="auto">
          <a:xfrm>
            <a:off x="5299590" y="2230781"/>
            <a:ext cx="0" cy="846137"/>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81" name="Freeform 51">
            <a:extLst>
              <a:ext uri="{FF2B5EF4-FFF2-40B4-BE49-F238E27FC236}">
                <a16:creationId xmlns:a16="http://schemas.microsoft.com/office/drawing/2014/main" id="{7739BB93-5816-A945-B555-C2290DB78FDA}"/>
              </a:ext>
            </a:extLst>
          </p:cNvPr>
          <p:cNvSpPr>
            <a:spLocks/>
          </p:cNvSpPr>
          <p:nvPr/>
        </p:nvSpPr>
        <p:spPr bwMode="auto">
          <a:xfrm>
            <a:off x="5394840" y="3091206"/>
            <a:ext cx="5464750" cy="1966367"/>
          </a:xfrm>
          <a:custGeom>
            <a:avLst/>
            <a:gdLst>
              <a:gd name="T0" fmla="*/ 0 w 2566"/>
              <a:gd name="T1" fmla="*/ 0 h 1344"/>
              <a:gd name="T2" fmla="*/ 2147483647 w 2566"/>
              <a:gd name="T3" fmla="*/ 0 h 1344"/>
              <a:gd name="T4" fmla="*/ 2147483647 w 2566"/>
              <a:gd name="T5" fmla="*/ 2147483647 h 1344"/>
              <a:gd name="T6" fmla="*/ 2147483647 w 2566"/>
              <a:gd name="T7" fmla="*/ 2147483647 h 1344"/>
              <a:gd name="T8" fmla="*/ 0 60000 65536"/>
              <a:gd name="T9" fmla="*/ 0 60000 65536"/>
              <a:gd name="T10" fmla="*/ 0 60000 65536"/>
              <a:gd name="T11" fmla="*/ 0 60000 65536"/>
              <a:gd name="connsiteX0" fmla="*/ 0 w 10000"/>
              <a:gd name="connsiteY0" fmla="*/ 0 h 10000"/>
              <a:gd name="connsiteX1" fmla="*/ 3948 w 10000"/>
              <a:gd name="connsiteY1" fmla="*/ 0 h 10000"/>
              <a:gd name="connsiteX2" fmla="*/ 6367 w 10000"/>
              <a:gd name="connsiteY2" fmla="*/ 9215 h 10000"/>
              <a:gd name="connsiteX3" fmla="*/ 10000 w 10000"/>
              <a:gd name="connsiteY3" fmla="*/ 10000 h 10000"/>
              <a:gd name="connsiteX0" fmla="*/ 0 w 13541"/>
              <a:gd name="connsiteY0" fmla="*/ 0 h 9215"/>
              <a:gd name="connsiteX1" fmla="*/ 3948 w 13541"/>
              <a:gd name="connsiteY1" fmla="*/ 0 h 9215"/>
              <a:gd name="connsiteX2" fmla="*/ 6367 w 13541"/>
              <a:gd name="connsiteY2" fmla="*/ 9215 h 9215"/>
              <a:gd name="connsiteX3" fmla="*/ 13541 w 13541"/>
              <a:gd name="connsiteY3" fmla="*/ 9155 h 9215"/>
              <a:gd name="connsiteX0" fmla="*/ 0 w 9977"/>
              <a:gd name="connsiteY0" fmla="*/ 0 h 10132"/>
              <a:gd name="connsiteX1" fmla="*/ 2916 w 9977"/>
              <a:gd name="connsiteY1" fmla="*/ 0 h 10132"/>
              <a:gd name="connsiteX2" fmla="*/ 4702 w 9977"/>
              <a:gd name="connsiteY2" fmla="*/ 10000 h 10132"/>
              <a:gd name="connsiteX3" fmla="*/ 9977 w 9977"/>
              <a:gd name="connsiteY3" fmla="*/ 10132 h 10132"/>
              <a:gd name="connsiteX0" fmla="*/ 0 w 9930"/>
              <a:gd name="connsiteY0" fmla="*/ 0 h 9871"/>
              <a:gd name="connsiteX1" fmla="*/ 2923 w 9930"/>
              <a:gd name="connsiteY1" fmla="*/ 0 h 9871"/>
              <a:gd name="connsiteX2" fmla="*/ 4713 w 9930"/>
              <a:gd name="connsiteY2" fmla="*/ 9870 h 9871"/>
              <a:gd name="connsiteX3" fmla="*/ 9930 w 9930"/>
              <a:gd name="connsiteY3" fmla="*/ 9871 h 9871"/>
            </a:gdLst>
            <a:ahLst/>
            <a:cxnLst>
              <a:cxn ang="0">
                <a:pos x="connsiteX0" y="connsiteY0"/>
              </a:cxn>
              <a:cxn ang="0">
                <a:pos x="connsiteX1" y="connsiteY1"/>
              </a:cxn>
              <a:cxn ang="0">
                <a:pos x="connsiteX2" y="connsiteY2"/>
              </a:cxn>
              <a:cxn ang="0">
                <a:pos x="connsiteX3" y="connsiteY3"/>
              </a:cxn>
            </a:cxnLst>
            <a:rect l="l" t="t" r="r" b="b"/>
            <a:pathLst>
              <a:path w="9930" h="9871">
                <a:moveTo>
                  <a:pt x="0" y="0"/>
                </a:moveTo>
                <a:lnTo>
                  <a:pt x="2923" y="0"/>
                </a:lnTo>
                <a:lnTo>
                  <a:pt x="4713" y="9870"/>
                </a:lnTo>
                <a:lnTo>
                  <a:pt x="9930" y="987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3" name="Group 18">
            <a:extLst>
              <a:ext uri="{FF2B5EF4-FFF2-40B4-BE49-F238E27FC236}">
                <a16:creationId xmlns:a16="http://schemas.microsoft.com/office/drawing/2014/main" id="{E284CB69-9F56-5447-BEF7-41A6F2097E8E}"/>
              </a:ext>
            </a:extLst>
          </p:cNvPr>
          <p:cNvGrpSpPr>
            <a:grpSpLocks/>
          </p:cNvGrpSpPr>
          <p:nvPr/>
        </p:nvGrpSpPr>
        <p:grpSpPr bwMode="auto">
          <a:xfrm>
            <a:off x="8325876" y="3094378"/>
            <a:ext cx="1828800" cy="257175"/>
            <a:chOff x="2222" y="3039"/>
            <a:chExt cx="1152" cy="162"/>
          </a:xfrm>
        </p:grpSpPr>
        <p:sp>
          <p:nvSpPr>
            <p:cNvPr id="184" name="Text Box 19">
              <a:extLst>
                <a:ext uri="{FF2B5EF4-FFF2-40B4-BE49-F238E27FC236}">
                  <a16:creationId xmlns:a16="http://schemas.microsoft.com/office/drawing/2014/main" id="{678874A7-3358-5245-A855-DD7E0879D4F7}"/>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Line 21">
              <a:extLst>
                <a:ext uri="{FF2B5EF4-FFF2-40B4-BE49-F238E27FC236}">
                  <a16:creationId xmlns:a16="http://schemas.microsoft.com/office/drawing/2014/main" id="{56F7C457-03D8-8D48-AA90-B8A469907EAC}"/>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6" name="Text Box 20">
            <a:extLst>
              <a:ext uri="{FF2B5EF4-FFF2-40B4-BE49-F238E27FC236}">
                <a16:creationId xmlns:a16="http://schemas.microsoft.com/office/drawing/2014/main" id="{69FC3B3A-305F-9B42-8C7E-1C83075E3B36}"/>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5E98E9E8-48DD-2748-A76A-B86C9C5E697C}"/>
              </a:ext>
            </a:extLst>
          </p:cNvPr>
          <p:cNvGrpSpPr/>
          <p:nvPr/>
        </p:nvGrpSpPr>
        <p:grpSpPr>
          <a:xfrm>
            <a:off x="8049650" y="5037504"/>
            <a:ext cx="4142349" cy="933582"/>
            <a:chOff x="8049650" y="5037504"/>
            <a:chExt cx="4142349" cy="933582"/>
          </a:xfrm>
        </p:grpSpPr>
        <p:sp>
          <p:nvSpPr>
            <p:cNvPr id="188" name="Text Box 7">
              <a:extLst>
                <a:ext uri="{FF2B5EF4-FFF2-40B4-BE49-F238E27FC236}">
                  <a16:creationId xmlns:a16="http://schemas.microsoft.com/office/drawing/2014/main" id="{547ACF72-ABFE-F64D-A037-06CF279C9791}"/>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9" name="Text Box 8">
              <a:extLst>
                <a:ext uri="{FF2B5EF4-FFF2-40B4-BE49-F238E27FC236}">
                  <a16:creationId xmlns:a16="http://schemas.microsoft.com/office/drawing/2014/main" id="{ECD6AB09-3FC5-E94A-8358-34E4DEA2C45B}"/>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0" name="Line 9">
              <a:extLst>
                <a:ext uri="{FF2B5EF4-FFF2-40B4-BE49-F238E27FC236}">
                  <a16:creationId xmlns:a16="http://schemas.microsoft.com/office/drawing/2014/main" id="{7D4185C1-C6BE-C246-B80B-AE0463D5FBCE}"/>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2" name="Group 191">
            <a:extLst>
              <a:ext uri="{FF2B5EF4-FFF2-40B4-BE49-F238E27FC236}">
                <a16:creationId xmlns:a16="http://schemas.microsoft.com/office/drawing/2014/main" id="{72958F88-7074-B842-A46E-481DB4E01207}"/>
              </a:ext>
            </a:extLst>
          </p:cNvPr>
          <p:cNvGrpSpPr/>
          <p:nvPr/>
        </p:nvGrpSpPr>
        <p:grpSpPr>
          <a:xfrm>
            <a:off x="2271408" y="3285357"/>
            <a:ext cx="3548062" cy="989290"/>
            <a:chOff x="2270357" y="3283338"/>
            <a:chExt cx="3548062" cy="989290"/>
          </a:xfrm>
        </p:grpSpPr>
        <p:sp>
          <p:nvSpPr>
            <p:cNvPr id="193" name="Freeform 11">
              <a:extLst>
                <a:ext uri="{FF2B5EF4-FFF2-40B4-BE49-F238E27FC236}">
                  <a16:creationId xmlns:a16="http://schemas.microsoft.com/office/drawing/2014/main" id="{52733FCF-77DF-9549-96B3-58AA1212641C}"/>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94" name="Group 193">
              <a:extLst>
                <a:ext uri="{FF2B5EF4-FFF2-40B4-BE49-F238E27FC236}">
                  <a16:creationId xmlns:a16="http://schemas.microsoft.com/office/drawing/2014/main" id="{C96D5C38-D258-7844-A167-A26AFEEF24DC}"/>
                </a:ext>
              </a:extLst>
            </p:cNvPr>
            <p:cNvGrpSpPr/>
            <p:nvPr/>
          </p:nvGrpSpPr>
          <p:grpSpPr>
            <a:xfrm>
              <a:off x="2270357" y="3545923"/>
              <a:ext cx="3548062" cy="726705"/>
              <a:chOff x="2270357" y="3545923"/>
              <a:chExt cx="3548062" cy="726705"/>
            </a:xfrm>
          </p:grpSpPr>
          <p:sp>
            <p:nvSpPr>
              <p:cNvPr id="195" name="Text Box 12">
                <a:extLst>
                  <a:ext uri="{FF2B5EF4-FFF2-40B4-BE49-F238E27FC236}">
                    <a16:creationId xmlns:a16="http://schemas.microsoft.com/office/drawing/2014/main" id="{3746DB42-5771-AD4D-9F11-055A2239F8E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6" name="Line 13">
                <a:extLst>
                  <a:ext uri="{FF2B5EF4-FFF2-40B4-BE49-F238E27FC236}">
                    <a16:creationId xmlns:a16="http://schemas.microsoft.com/office/drawing/2014/main" id="{F8840150-1E50-BA43-88E4-6F9188C56B55}"/>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Text Box 48">
                <a:extLst>
                  <a:ext uri="{FF2B5EF4-FFF2-40B4-BE49-F238E27FC236}">
                    <a16:creationId xmlns:a16="http://schemas.microsoft.com/office/drawing/2014/main" id="{13B3F6FD-1B58-2540-B908-71B7D9EFB8FD}"/>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98" name="Text Box 19">
            <a:extLst>
              <a:ext uri="{FF2B5EF4-FFF2-40B4-BE49-F238E27FC236}">
                <a16:creationId xmlns:a16="http://schemas.microsoft.com/office/drawing/2014/main" id="{A11F89D9-6E4B-F142-B680-CA9246FEB5B1}"/>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99" name="Text Box 20">
            <a:extLst>
              <a:ext uri="{FF2B5EF4-FFF2-40B4-BE49-F238E27FC236}">
                <a16:creationId xmlns:a16="http://schemas.microsoft.com/office/drawing/2014/main" id="{F9D8503E-DBC4-144B-9DCA-064A69A8F4DF}"/>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59" name="Slide Number Placeholder 2">
            <a:extLst>
              <a:ext uri="{FF2B5EF4-FFF2-40B4-BE49-F238E27FC236}">
                <a16:creationId xmlns:a16="http://schemas.microsoft.com/office/drawing/2014/main" id="{4C651C60-2DE4-0846-A035-0E312850CE3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50</a:t>
            </a:fld>
            <a:endParaRPr lang="en-US" dirty="0"/>
          </a:p>
        </p:txBody>
      </p:sp>
    </p:spTree>
    <p:extLst>
      <p:ext uri="{BB962C8B-B14F-4D97-AF65-F5344CB8AC3E}">
        <p14:creationId xmlns:p14="http://schemas.microsoft.com/office/powerpoint/2010/main" val="381530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wipe(up)">
                                      <p:cBhvr>
                                        <p:cTn id="17" dur="10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wipe(left)">
                                      <p:cBhvr>
                                        <p:cTn id="22" dur="1000"/>
                                        <p:tgtEl>
                                          <p:spTgt spid="167"/>
                                        </p:tgtEl>
                                      </p:cBhvr>
                                    </p:animEffect>
                                  </p:childTnLst>
                                  <p:subTnLst>
                                    <p:set>
                                      <p:cBhvr override="childStyle">
                                        <p:cTn dur="1" fill="hold" display="0" masterRel="nextClick" afterEffect="1"/>
                                        <p:tgtEl>
                                          <p:spTgt spid="16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wipe(up)">
                                      <p:cBhvr>
                                        <p:cTn id="31" dur="1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wipe(right)">
                                      <p:cBhvr>
                                        <p:cTn id="36" dur="10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1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2000"/>
                                        <p:tgtEl>
                                          <p:spTgt spid="181"/>
                                        </p:tgtEl>
                                      </p:cBhvr>
                                    </p:animEffect>
                                  </p:childTnLst>
                                  <p:subTnLst>
                                    <p:set>
                                      <p:cBhvr override="childStyle">
                                        <p:cTn dur="1" fill="hold" display="0" masterRel="nextClick" afterEffect="1"/>
                                        <p:tgtEl>
                                          <p:spTgt spid="18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up)">
                                      <p:cBhvr>
                                        <p:cTn id="51" dur="10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wipe(down)">
                                      <p:cBhvr>
                                        <p:cTn id="56" dur="1000"/>
                                        <p:tgtEl>
                                          <p:spTgt spid="173"/>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7" grpId="0" animBg="1"/>
      <p:bldP spid="177"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has a fatal flaw!</a:t>
            </a:r>
            <a:endParaRPr lang="en-US" sz="4400" dirty="0"/>
          </a:p>
        </p:txBody>
      </p:sp>
      <p:sp>
        <p:nvSpPr>
          <p:cNvPr id="54" name="Rectangle 3">
            <a:extLst>
              <a:ext uri="{FF2B5EF4-FFF2-40B4-BE49-F238E27FC236}">
                <a16:creationId xmlns:a16="http://schemas.microsoft.com/office/drawing/2014/main" id="{24A7E6D3-44BD-F44B-9E30-860EE5046FF6}"/>
              </a:ext>
            </a:extLst>
          </p:cNvPr>
          <p:cNvSpPr txBox="1">
            <a:spLocks noChangeArrowheads="1"/>
          </p:cNvSpPr>
          <p:nvPr/>
        </p:nvSpPr>
        <p:spPr>
          <a:xfrm>
            <a:off x="691480" y="1384568"/>
            <a:ext cx="58252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what happens if ACK/NAK corrupted</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know what happened at receiver!</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just retransmit: possible duplicate</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80000"/>
              </a:lnSpc>
              <a:spcBef>
                <a:spcPct val="60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Rectangle 4">
            <a:extLst>
              <a:ext uri="{FF2B5EF4-FFF2-40B4-BE49-F238E27FC236}">
                <a16:creationId xmlns:a16="http://schemas.microsoft.com/office/drawing/2014/main" id="{A5980F19-9541-754D-B1F9-A97DD6E77B8E}"/>
              </a:ext>
            </a:extLst>
          </p:cNvPr>
          <p:cNvSpPr txBox="1">
            <a:spLocks noChangeArrowheads="1"/>
          </p:cNvSpPr>
          <p:nvPr/>
        </p:nvSpPr>
        <p:spPr>
          <a:xfrm>
            <a:off x="6207334" y="1371689"/>
            <a:ext cx="5293186" cy="306389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handling duplicates</a:t>
            </a:r>
            <a:r>
              <a:rPr kumimoji="0" lang="en-US" altLang="en-US" sz="35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retransmits current pkt if ACK/NAK corrupted</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adds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sequence number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each pkt</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discards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deliver up) duplicate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6" name="Group 13">
            <a:extLst>
              <a:ext uri="{FF2B5EF4-FFF2-40B4-BE49-F238E27FC236}">
                <a16:creationId xmlns:a16="http://schemas.microsoft.com/office/drawing/2014/main" id="{DD203542-E210-7447-A332-31A71101B61E}"/>
              </a:ext>
            </a:extLst>
          </p:cNvPr>
          <p:cNvGrpSpPr>
            <a:grpSpLocks/>
          </p:cNvGrpSpPr>
          <p:nvPr/>
        </p:nvGrpSpPr>
        <p:grpSpPr bwMode="auto">
          <a:xfrm>
            <a:off x="3103667" y="4578498"/>
            <a:ext cx="5984666" cy="1603375"/>
            <a:chOff x="1552" y="2800"/>
            <a:chExt cx="2578" cy="1010"/>
          </a:xfrm>
        </p:grpSpPr>
        <p:sp>
          <p:nvSpPr>
            <p:cNvPr id="57" name="Rectangle 7">
              <a:extLst>
                <a:ext uri="{FF2B5EF4-FFF2-40B4-BE49-F238E27FC236}">
                  <a16:creationId xmlns:a16="http://schemas.microsoft.com/office/drawing/2014/main" id="{7263B3B4-235C-B144-9AEF-471ED41D188E}"/>
                </a:ext>
              </a:extLst>
            </p:cNvPr>
            <p:cNvSpPr>
              <a:spLocks noChangeArrowheads="1"/>
            </p:cNvSpPr>
            <p:nvPr/>
          </p:nvSpPr>
          <p:spPr bwMode="auto">
            <a:xfrm>
              <a:off x="1552" y="2974"/>
              <a:ext cx="2578" cy="836"/>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8" name="Rectangle 9">
              <a:extLst>
                <a:ext uri="{FF2B5EF4-FFF2-40B4-BE49-F238E27FC236}">
                  <a16:creationId xmlns:a16="http://schemas.microsoft.com/office/drawing/2014/main" id="{2C183582-BCD6-964F-9986-EC99BBA65A9F}"/>
                </a:ext>
              </a:extLst>
            </p:cNvPr>
            <p:cNvSpPr>
              <a:spLocks noChangeArrowheads="1"/>
            </p:cNvSpPr>
            <p:nvPr/>
          </p:nvSpPr>
          <p:spPr bwMode="auto">
            <a:xfrm>
              <a:off x="2226" y="2864"/>
              <a:ext cx="596" cy="2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9" name="Text Box 10">
              <a:extLst>
                <a:ext uri="{FF2B5EF4-FFF2-40B4-BE49-F238E27FC236}">
                  <a16:creationId xmlns:a16="http://schemas.microsoft.com/office/drawing/2014/main" id="{51B6B572-EC0D-AF4F-816C-095262254C5F}"/>
                </a:ext>
              </a:extLst>
            </p:cNvPr>
            <p:cNvSpPr txBox="1">
              <a:spLocks noChangeArrowheads="1"/>
            </p:cNvSpPr>
            <p:nvPr/>
          </p:nvSpPr>
          <p:spPr bwMode="auto">
            <a:xfrm>
              <a:off x="1724" y="2800"/>
              <a:ext cx="10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60" name="Text Box 6">
              <a:extLst>
                <a:ext uri="{FF2B5EF4-FFF2-40B4-BE49-F238E27FC236}">
                  <a16:creationId xmlns:a16="http://schemas.microsoft.com/office/drawing/2014/main" id="{76C910B9-5EA9-F245-95E8-43CDADF70A45}"/>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CC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0" name="Slide Number Placeholder 2">
            <a:extLst>
              <a:ext uri="{FF2B5EF4-FFF2-40B4-BE49-F238E27FC236}">
                <a16:creationId xmlns:a16="http://schemas.microsoft.com/office/drawing/2014/main" id="{85301A5D-98A1-5549-8702-D978C38EA8B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51</a:t>
            </a:fld>
            <a:endParaRPr lang="en-US" dirty="0"/>
          </a:p>
        </p:txBody>
      </p:sp>
    </p:spTree>
    <p:extLst>
      <p:ext uri="{BB962C8B-B14F-4D97-AF65-F5344CB8AC3E}">
        <p14:creationId xmlns:p14="http://schemas.microsoft.com/office/powerpoint/2010/main" val="39673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sender, handling garbled ACK/NAKs</a:t>
            </a:r>
            <a:endParaRPr lang="en-US" sz="4400" dirty="0"/>
          </a:p>
        </p:txBody>
      </p:sp>
      <p:sp>
        <p:nvSpPr>
          <p:cNvPr id="47" name="Oval 3">
            <a:extLst>
              <a:ext uri="{FF2B5EF4-FFF2-40B4-BE49-F238E27FC236}">
                <a16:creationId xmlns:a16="http://schemas.microsoft.com/office/drawing/2014/main" id="{F4C9F03D-E67B-234E-BA55-D7E8F7DDDD11}"/>
              </a:ext>
            </a:extLst>
          </p:cNvPr>
          <p:cNvSpPr>
            <a:spLocks noChangeArrowheads="1"/>
          </p:cNvSpPr>
          <p:nvPr/>
        </p:nvSpPr>
        <p:spPr bwMode="auto">
          <a:xfrm>
            <a:off x="4658777" y="2435427"/>
            <a:ext cx="901700" cy="83661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512826EB-423D-0E49-8FDB-270557859D99}"/>
              </a:ext>
            </a:extLst>
          </p:cNvPr>
          <p:cNvSpPr txBox="1">
            <a:spLocks noChangeArrowheads="1"/>
          </p:cNvSpPr>
          <p:nvPr/>
        </p:nvSpPr>
        <p:spPr bwMode="auto">
          <a:xfrm>
            <a:off x="4567752" y="251144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Line 8">
            <a:extLst>
              <a:ext uri="{FF2B5EF4-FFF2-40B4-BE49-F238E27FC236}">
                <a16:creationId xmlns:a16="http://schemas.microsoft.com/office/drawing/2014/main" id="{6251CAAF-59B3-6049-8269-0136EB3BA476}"/>
              </a:ext>
            </a:extLst>
          </p:cNvPr>
          <p:cNvSpPr>
            <a:spLocks noChangeShapeType="1"/>
          </p:cNvSpPr>
          <p:nvPr/>
        </p:nvSpPr>
        <p:spPr bwMode="auto">
          <a:xfrm>
            <a:off x="4384139" y="2390977"/>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 name="Group 10">
            <a:extLst>
              <a:ext uri="{FF2B5EF4-FFF2-40B4-BE49-F238E27FC236}">
                <a16:creationId xmlns:a16="http://schemas.microsoft.com/office/drawing/2014/main" id="{BA1E332A-47D4-2B43-8C9F-38C21B1C7E8C}"/>
              </a:ext>
            </a:extLst>
          </p:cNvPr>
          <p:cNvGrpSpPr>
            <a:grpSpLocks/>
          </p:cNvGrpSpPr>
          <p:nvPr/>
        </p:nvGrpSpPr>
        <p:grpSpPr bwMode="auto">
          <a:xfrm>
            <a:off x="6492339" y="2383039"/>
            <a:ext cx="1089025" cy="865188"/>
            <a:chOff x="2848" y="1499"/>
            <a:chExt cx="660" cy="510"/>
          </a:xfrm>
        </p:grpSpPr>
        <p:sp>
          <p:nvSpPr>
            <p:cNvPr id="62" name="Oval 11">
              <a:extLst>
                <a:ext uri="{FF2B5EF4-FFF2-40B4-BE49-F238E27FC236}">
                  <a16:creationId xmlns:a16="http://schemas.microsoft.com/office/drawing/2014/main" id="{9DE4F784-AF0C-E34C-81A2-913DC58F10E2}"/>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2">
              <a:extLst>
                <a:ext uri="{FF2B5EF4-FFF2-40B4-BE49-F238E27FC236}">
                  <a16:creationId xmlns:a16="http://schemas.microsoft.com/office/drawing/2014/main" id="{0E862915-5D53-444E-973B-D7C43BF97183}"/>
                </a:ext>
              </a:extLst>
            </p:cNvPr>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7BA1DA02-294B-934E-8385-25257F63BA6D}"/>
              </a:ext>
            </a:extLst>
          </p:cNvPr>
          <p:cNvGrpSpPr/>
          <p:nvPr/>
        </p:nvGrpSpPr>
        <p:grpSpPr>
          <a:xfrm>
            <a:off x="4914364" y="1394027"/>
            <a:ext cx="3694113" cy="1087437"/>
            <a:chOff x="4914364" y="1394027"/>
            <a:chExt cx="3694113" cy="1087437"/>
          </a:xfrm>
        </p:grpSpPr>
        <p:sp>
          <p:nvSpPr>
            <p:cNvPr id="49" name="Text Box 5">
              <a:extLst>
                <a:ext uri="{FF2B5EF4-FFF2-40B4-BE49-F238E27FC236}">
                  <a16:creationId xmlns:a16="http://schemas.microsoft.com/office/drawing/2014/main" id="{87E331C0-8956-B94A-9617-A05FF5ABFB5A}"/>
                </a:ext>
              </a:extLst>
            </p:cNvPr>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A70C87B1-30A2-CF4B-8F5E-B415D876E20D}"/>
                </a:ext>
              </a:extLst>
            </p:cNvPr>
            <p:cNvGrpSpPr/>
            <p:nvPr/>
          </p:nvGrpSpPr>
          <p:grpSpPr>
            <a:xfrm>
              <a:off x="4928652" y="1394027"/>
              <a:ext cx="2852737" cy="1087437"/>
              <a:chOff x="4928652" y="1394027"/>
              <a:chExt cx="2852737" cy="1087437"/>
            </a:xfrm>
          </p:grpSpPr>
          <p:sp>
            <p:nvSpPr>
              <p:cNvPr id="50" name="Text Box 6">
                <a:extLst>
                  <a:ext uri="{FF2B5EF4-FFF2-40B4-BE49-F238E27FC236}">
                    <a16:creationId xmlns:a16="http://schemas.microsoft.com/office/drawing/2014/main" id="{8B74C9CA-A3E5-1442-BBC9-D8DC3707E24B}"/>
                  </a:ext>
                </a:extLst>
              </p:cNvPr>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7">
                <a:extLst>
                  <a:ext uri="{FF2B5EF4-FFF2-40B4-BE49-F238E27FC236}">
                    <a16:creationId xmlns:a16="http://schemas.microsoft.com/office/drawing/2014/main" id="{70072A5C-7BD3-1347-8EE9-8CEAFBB1A8C6}"/>
                  </a:ext>
                </a:extLst>
              </p:cNvPr>
              <p:cNvSpPr>
                <a:spLocks noChangeShapeType="1"/>
              </p:cNvSpPr>
              <p:nvPr/>
            </p:nvSpPr>
            <p:spPr bwMode="auto">
              <a:xfrm>
                <a:off x="5046127" y="175915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Freeform 13">
                <a:extLst>
                  <a:ext uri="{FF2B5EF4-FFF2-40B4-BE49-F238E27FC236}">
                    <a16:creationId xmlns:a16="http://schemas.microsoft.com/office/drawing/2014/main" id="{0B9BE592-AD70-2042-904B-EEC5293B290D}"/>
                  </a:ext>
                </a:extLst>
              </p:cNvPr>
              <p:cNvSpPr>
                <a:spLocks/>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6" name="Group 5">
            <a:extLst>
              <a:ext uri="{FF2B5EF4-FFF2-40B4-BE49-F238E27FC236}">
                <a16:creationId xmlns:a16="http://schemas.microsoft.com/office/drawing/2014/main" id="{39449F5B-E30E-EB4E-8D88-CA2F8497E472}"/>
              </a:ext>
            </a:extLst>
          </p:cNvPr>
          <p:cNvGrpSpPr/>
          <p:nvPr/>
        </p:nvGrpSpPr>
        <p:grpSpPr>
          <a:xfrm>
            <a:off x="7379752" y="1999849"/>
            <a:ext cx="3513428" cy="1207103"/>
            <a:chOff x="7379752" y="1999849"/>
            <a:chExt cx="3513428" cy="1207103"/>
          </a:xfrm>
        </p:grpSpPr>
        <p:sp>
          <p:nvSpPr>
            <p:cNvPr id="65" name="Freeform 14">
              <a:extLst>
                <a:ext uri="{FF2B5EF4-FFF2-40B4-BE49-F238E27FC236}">
                  <a16:creationId xmlns:a16="http://schemas.microsoft.com/office/drawing/2014/main" id="{441BD95E-662D-EC44-934A-74A441B70166}"/>
                </a:ext>
              </a:extLst>
            </p:cNvPr>
            <p:cNvSpPr>
              <a:spLocks/>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Text Box 15">
              <a:extLst>
                <a:ext uri="{FF2B5EF4-FFF2-40B4-BE49-F238E27FC236}">
                  <a16:creationId xmlns:a16="http://schemas.microsoft.com/office/drawing/2014/main" id="{4B2E9E68-BA62-3348-B352-724365F815A2}"/>
                </a:ext>
              </a:extLst>
            </p:cNvPr>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 name="Text Box 16">
              <a:extLst>
                <a:ext uri="{FF2B5EF4-FFF2-40B4-BE49-F238E27FC236}">
                  <a16:creationId xmlns:a16="http://schemas.microsoft.com/office/drawing/2014/main" id="{8B1473FF-396D-124F-BBF5-94242E43AC72}"/>
                </a:ext>
              </a:extLst>
            </p:cNvPr>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17">
              <a:extLst>
                <a:ext uri="{FF2B5EF4-FFF2-40B4-BE49-F238E27FC236}">
                  <a16:creationId xmlns:a16="http://schemas.microsoft.com/office/drawing/2014/main" id="{9508C46B-C13D-114D-A7F0-B0645626527A}"/>
                </a:ext>
              </a:extLst>
            </p:cNvPr>
            <p:cNvSpPr>
              <a:spLocks noChangeShapeType="1"/>
            </p:cNvSpPr>
            <p:nvPr/>
          </p:nvSpPr>
          <p:spPr bwMode="auto">
            <a:xfrm>
              <a:off x="7835364" y="284658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27D86620-4FC8-1B4F-B3F3-482BB43DB050}"/>
              </a:ext>
            </a:extLst>
          </p:cNvPr>
          <p:cNvGrpSpPr/>
          <p:nvPr/>
        </p:nvGrpSpPr>
        <p:grpSpPr>
          <a:xfrm>
            <a:off x="5155664" y="4908752"/>
            <a:ext cx="3763963" cy="984250"/>
            <a:chOff x="5155664" y="4908752"/>
            <a:chExt cx="3763963" cy="984250"/>
          </a:xfrm>
        </p:grpSpPr>
        <p:sp>
          <p:nvSpPr>
            <p:cNvPr id="70" name="Freeform 19">
              <a:extLst>
                <a:ext uri="{FF2B5EF4-FFF2-40B4-BE49-F238E27FC236}">
                  <a16:creationId xmlns:a16="http://schemas.microsoft.com/office/drawing/2014/main" id="{BD6C0BB1-99C8-4749-986C-88E4780E3782}"/>
                </a:ext>
              </a:extLst>
            </p:cNvPr>
            <p:cNvSpPr>
              <a:spLocks/>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1">
              <a:extLst>
                <a:ext uri="{FF2B5EF4-FFF2-40B4-BE49-F238E27FC236}">
                  <a16:creationId xmlns:a16="http://schemas.microsoft.com/office/drawing/2014/main" id="{71FAC561-AE6B-3048-917F-15508B28AAB6}"/>
                </a:ext>
              </a:extLst>
            </p:cNvPr>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3" name="Text Box 22">
              <a:extLst>
                <a:ext uri="{FF2B5EF4-FFF2-40B4-BE49-F238E27FC236}">
                  <a16:creationId xmlns:a16="http://schemas.microsoft.com/office/drawing/2014/main" id="{15BBCB1C-B6A9-344E-9CA2-0BBB0CAD20E4}"/>
                </a:ext>
              </a:extLst>
            </p:cNvPr>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3">
              <a:extLst>
                <a:ext uri="{FF2B5EF4-FFF2-40B4-BE49-F238E27FC236}">
                  <a16:creationId xmlns:a16="http://schemas.microsoft.com/office/drawing/2014/main" id="{0C2DB497-B042-9046-9811-10519C1E7B1C}"/>
                </a:ext>
              </a:extLst>
            </p:cNvPr>
            <p:cNvSpPr>
              <a:spLocks noChangeShapeType="1"/>
            </p:cNvSpPr>
            <p:nvPr/>
          </p:nvSpPr>
          <p:spPr bwMode="auto">
            <a:xfrm>
              <a:off x="5273139" y="550723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98CECDF8-D246-4049-B950-BA60CB64C4FE}"/>
              </a:ext>
            </a:extLst>
          </p:cNvPr>
          <p:cNvGrpSpPr/>
          <p:nvPr/>
        </p:nvGrpSpPr>
        <p:grpSpPr>
          <a:xfrm>
            <a:off x="1859796" y="4491239"/>
            <a:ext cx="2821206" cy="1349375"/>
            <a:chOff x="1859796" y="4491239"/>
            <a:chExt cx="2821206" cy="1349375"/>
          </a:xfrm>
        </p:grpSpPr>
        <p:sp>
          <p:nvSpPr>
            <p:cNvPr id="53" name="Freeform 9">
              <a:extLst>
                <a:ext uri="{FF2B5EF4-FFF2-40B4-BE49-F238E27FC236}">
                  <a16:creationId xmlns:a16="http://schemas.microsoft.com/office/drawing/2014/main" id="{5AA1EA36-A375-E043-A8A6-573B3CDB17AB}"/>
                </a:ext>
              </a:extLst>
            </p:cNvPr>
            <p:cNvSpPr>
              <a:spLocks/>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26">
              <a:extLst>
                <a:ext uri="{FF2B5EF4-FFF2-40B4-BE49-F238E27FC236}">
                  <a16:creationId xmlns:a16="http://schemas.microsoft.com/office/drawing/2014/main" id="{C0C2767A-6838-D340-B9F9-D72D920A7DC7}"/>
                </a:ext>
              </a:extLst>
            </p:cNvPr>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27">
              <a:extLst>
                <a:ext uri="{FF2B5EF4-FFF2-40B4-BE49-F238E27FC236}">
                  <a16:creationId xmlns:a16="http://schemas.microsoft.com/office/drawing/2014/main" id="{28A57471-B5B0-D741-A10E-89210112FB35}"/>
                </a:ext>
              </a:extLst>
            </p:cNvPr>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8">
              <a:extLst>
                <a:ext uri="{FF2B5EF4-FFF2-40B4-BE49-F238E27FC236}">
                  <a16:creationId xmlns:a16="http://schemas.microsoft.com/office/drawing/2014/main" id="{5E70559D-E25D-834D-BB11-04C3EEB77E6D}"/>
                </a:ext>
              </a:extLst>
            </p:cNvPr>
            <p:cNvSpPr>
              <a:spLocks noChangeShapeType="1"/>
            </p:cNvSpPr>
            <p:nvPr/>
          </p:nvSpPr>
          <p:spPr bwMode="auto">
            <a:xfrm>
              <a:off x="2601377" y="557232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2" name="Group 31">
            <a:extLst>
              <a:ext uri="{FF2B5EF4-FFF2-40B4-BE49-F238E27FC236}">
                <a16:creationId xmlns:a16="http://schemas.microsoft.com/office/drawing/2014/main" id="{81C031FC-110D-E943-BFA4-8F8C747060C6}"/>
              </a:ext>
            </a:extLst>
          </p:cNvPr>
          <p:cNvGrpSpPr>
            <a:grpSpLocks/>
          </p:cNvGrpSpPr>
          <p:nvPr/>
        </p:nvGrpSpPr>
        <p:grpSpPr bwMode="auto">
          <a:xfrm>
            <a:off x="6643152" y="4329314"/>
            <a:ext cx="1117600" cy="823913"/>
            <a:chOff x="4156" y="2812"/>
            <a:chExt cx="704" cy="519"/>
          </a:xfrm>
        </p:grpSpPr>
        <p:sp>
          <p:nvSpPr>
            <p:cNvPr id="83" name="Oval 32">
              <a:extLst>
                <a:ext uri="{FF2B5EF4-FFF2-40B4-BE49-F238E27FC236}">
                  <a16:creationId xmlns:a16="http://schemas.microsoft.com/office/drawing/2014/main" id="{DBC13DE2-6448-6042-A76F-1AA9FA583930}"/>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 name="Text Box 33">
              <a:extLst>
                <a:ext uri="{FF2B5EF4-FFF2-40B4-BE49-F238E27FC236}">
                  <a16:creationId xmlns:a16="http://schemas.microsoft.com/office/drawing/2014/main" id="{E29BDAD6-5FEC-F24F-BE6F-CD21C3CA8FB1}"/>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85" name="Group 34">
            <a:extLst>
              <a:ext uri="{FF2B5EF4-FFF2-40B4-BE49-F238E27FC236}">
                <a16:creationId xmlns:a16="http://schemas.microsoft.com/office/drawing/2014/main" id="{A719D103-2F81-5E46-A5A0-A41FEB02DBAE}"/>
              </a:ext>
            </a:extLst>
          </p:cNvPr>
          <p:cNvGrpSpPr>
            <a:grpSpLocks/>
          </p:cNvGrpSpPr>
          <p:nvPr/>
        </p:nvGrpSpPr>
        <p:grpSpPr bwMode="auto">
          <a:xfrm>
            <a:off x="4453989" y="4275339"/>
            <a:ext cx="1046163" cy="823913"/>
            <a:chOff x="4916" y="3266"/>
            <a:chExt cx="659" cy="519"/>
          </a:xfrm>
        </p:grpSpPr>
        <p:sp>
          <p:nvSpPr>
            <p:cNvPr id="86" name="Oval 35">
              <a:extLst>
                <a:ext uri="{FF2B5EF4-FFF2-40B4-BE49-F238E27FC236}">
                  <a16:creationId xmlns:a16="http://schemas.microsoft.com/office/drawing/2014/main" id="{452B4C18-F351-424F-9F61-578D01454D2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36">
              <a:extLst>
                <a:ext uri="{FF2B5EF4-FFF2-40B4-BE49-F238E27FC236}">
                  <a16:creationId xmlns:a16="http://schemas.microsoft.com/office/drawing/2014/main" id="{6D1F24C4-2629-794A-B55E-60C945FDCEA3}"/>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1A5D53C9-4BB8-5043-8DC5-F0E5CF4CABAD}"/>
              </a:ext>
            </a:extLst>
          </p:cNvPr>
          <p:cNvGrpSpPr/>
          <p:nvPr/>
        </p:nvGrpSpPr>
        <p:grpSpPr>
          <a:xfrm>
            <a:off x="7340064" y="2989464"/>
            <a:ext cx="3184984" cy="1470025"/>
            <a:chOff x="7340064" y="2989464"/>
            <a:chExt cx="3184984" cy="1470025"/>
          </a:xfrm>
        </p:grpSpPr>
        <p:sp>
          <p:nvSpPr>
            <p:cNvPr id="71" name="Freeform 20">
              <a:extLst>
                <a:ext uri="{FF2B5EF4-FFF2-40B4-BE49-F238E27FC236}">
                  <a16:creationId xmlns:a16="http://schemas.microsoft.com/office/drawing/2014/main" id="{9CD05C47-D1BA-A640-9C82-600A98940CDA}"/>
                </a:ext>
              </a:extLst>
            </p:cNvPr>
            <p:cNvSpPr>
              <a:spLocks/>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Text Box 24">
              <a:extLst>
                <a:ext uri="{FF2B5EF4-FFF2-40B4-BE49-F238E27FC236}">
                  <a16:creationId xmlns:a16="http://schemas.microsoft.com/office/drawing/2014/main" id="{F253FA80-34F7-E440-9662-0A8A9E206D8C}"/>
                </a:ext>
              </a:extLst>
            </p:cNvPr>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76" name="Line 25">
              <a:extLst>
                <a:ext uri="{FF2B5EF4-FFF2-40B4-BE49-F238E27FC236}">
                  <a16:creationId xmlns:a16="http://schemas.microsoft.com/office/drawing/2014/main" id="{66DBD07B-79D8-0F4A-A6FF-59EB09F7736C}"/>
                </a:ext>
              </a:extLst>
            </p:cNvPr>
            <p:cNvSpPr>
              <a:spLocks noChangeShapeType="1"/>
            </p:cNvSpPr>
            <p:nvPr/>
          </p:nvSpPr>
          <p:spPr bwMode="auto">
            <a:xfrm>
              <a:off x="7611527" y="411341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7">
              <a:extLst>
                <a:ext uri="{FF2B5EF4-FFF2-40B4-BE49-F238E27FC236}">
                  <a16:creationId xmlns:a16="http://schemas.microsoft.com/office/drawing/2014/main" id="{3EF62ED3-CC68-F04E-85DE-74B808ECDB5D}"/>
                </a:ext>
              </a:extLst>
            </p:cNvPr>
            <p:cNvSpPr txBox="1">
              <a:spLocks noChangeArrowheads="1"/>
            </p:cNvSpPr>
            <p:nvPr/>
          </p:nvSpPr>
          <p:spPr bwMode="auto">
            <a:xfrm>
              <a:off x="7994114" y="412293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0" name="Group 9">
            <a:extLst>
              <a:ext uri="{FF2B5EF4-FFF2-40B4-BE49-F238E27FC236}">
                <a16:creationId xmlns:a16="http://schemas.microsoft.com/office/drawing/2014/main" id="{41D39DAE-4584-FA45-975F-927834C99F4E}"/>
              </a:ext>
            </a:extLst>
          </p:cNvPr>
          <p:cNvGrpSpPr/>
          <p:nvPr/>
        </p:nvGrpSpPr>
        <p:grpSpPr>
          <a:xfrm>
            <a:off x="768495" y="3049789"/>
            <a:ext cx="3918857" cy="1284288"/>
            <a:chOff x="768495" y="3049789"/>
            <a:chExt cx="3918857" cy="1284288"/>
          </a:xfrm>
        </p:grpSpPr>
        <p:sp>
          <p:nvSpPr>
            <p:cNvPr id="69" name="Freeform 18">
              <a:extLst>
                <a:ext uri="{FF2B5EF4-FFF2-40B4-BE49-F238E27FC236}">
                  <a16:creationId xmlns:a16="http://schemas.microsoft.com/office/drawing/2014/main" id="{E4C63A38-513E-6D46-AD73-8B315DEB4A90}"/>
                </a:ext>
              </a:extLst>
            </p:cNvPr>
            <p:cNvSpPr>
              <a:spLocks/>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9">
              <a:extLst>
                <a:ext uri="{FF2B5EF4-FFF2-40B4-BE49-F238E27FC236}">
                  <a16:creationId xmlns:a16="http://schemas.microsoft.com/office/drawing/2014/main" id="{10C84F04-9916-C447-98C1-9B431D5078A3}"/>
                </a:ext>
              </a:extLst>
            </p:cNvPr>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1" name="Line 30">
              <a:extLst>
                <a:ext uri="{FF2B5EF4-FFF2-40B4-BE49-F238E27FC236}">
                  <a16:creationId xmlns:a16="http://schemas.microsoft.com/office/drawing/2014/main" id="{3CE13E4F-EE16-CD4F-B855-807B9A4D3AC5}"/>
                </a:ext>
              </a:extLst>
            </p:cNvPr>
            <p:cNvSpPr>
              <a:spLocks noChangeShapeType="1"/>
            </p:cNvSpPr>
            <p:nvPr/>
          </p:nvSpPr>
          <p:spPr bwMode="auto">
            <a:xfrm>
              <a:off x="2572802" y="398323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Text Box 38">
              <a:extLst>
                <a:ext uri="{FF2B5EF4-FFF2-40B4-BE49-F238E27FC236}">
                  <a16:creationId xmlns:a16="http://schemas.microsoft.com/office/drawing/2014/main" id="{82E244E2-C5AE-4445-BF1E-C90A2091B07F}"/>
                </a:ext>
              </a:extLst>
            </p:cNvPr>
            <p:cNvSpPr txBox="1">
              <a:spLocks noChangeArrowheads="1"/>
            </p:cNvSpPr>
            <p:nvPr/>
          </p:nvSpPr>
          <p:spPr bwMode="auto">
            <a:xfrm>
              <a:off x="3144302" y="399752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
        <p:nvSpPr>
          <p:cNvPr id="46" name="Slide Number Placeholder 2">
            <a:extLst>
              <a:ext uri="{FF2B5EF4-FFF2-40B4-BE49-F238E27FC236}">
                <a16:creationId xmlns:a16="http://schemas.microsoft.com/office/drawing/2014/main" id="{B69BA466-748A-4F41-808A-2B33C515BE9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52</a:t>
            </a:fld>
            <a:endParaRPr lang="en-US" dirty="0"/>
          </a:p>
        </p:txBody>
      </p:sp>
    </p:spTree>
    <p:extLst>
      <p:ext uri="{BB962C8B-B14F-4D97-AF65-F5344CB8AC3E}">
        <p14:creationId xmlns:p14="http://schemas.microsoft.com/office/powerpoint/2010/main" val="6410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receiver, handling garbled ACK/NAKs</a:t>
            </a:r>
            <a:endParaRPr lang="en-US" sz="4400" dirty="0"/>
          </a:p>
        </p:txBody>
      </p:sp>
      <p:grpSp>
        <p:nvGrpSpPr>
          <p:cNvPr id="138" name="Group 3">
            <a:extLst>
              <a:ext uri="{FF2B5EF4-FFF2-40B4-BE49-F238E27FC236}">
                <a16:creationId xmlns:a16="http://schemas.microsoft.com/office/drawing/2014/main" id="{C1CD05A1-04E4-FC48-B0C5-45F2AACDECEF}"/>
              </a:ext>
            </a:extLst>
          </p:cNvPr>
          <p:cNvGrpSpPr>
            <a:grpSpLocks/>
          </p:cNvGrpSpPr>
          <p:nvPr/>
        </p:nvGrpSpPr>
        <p:grpSpPr bwMode="auto">
          <a:xfrm>
            <a:off x="4764244" y="3345999"/>
            <a:ext cx="817563" cy="795338"/>
            <a:chOff x="963" y="1131"/>
            <a:chExt cx="515" cy="501"/>
          </a:xfrm>
        </p:grpSpPr>
        <p:sp>
          <p:nvSpPr>
            <p:cNvPr id="139" name="Oval 4">
              <a:extLst>
                <a:ext uri="{FF2B5EF4-FFF2-40B4-BE49-F238E27FC236}">
                  <a16:creationId xmlns:a16="http://schemas.microsoft.com/office/drawing/2014/main" id="{1AA1B3B3-9BE5-B941-861C-6A95AE615AE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Text Box 5">
              <a:extLst>
                <a:ext uri="{FF2B5EF4-FFF2-40B4-BE49-F238E27FC236}">
                  <a16:creationId xmlns:a16="http://schemas.microsoft.com/office/drawing/2014/main" id="{E4E7D8C2-369B-AA4D-BFEC-61A1CB9BBDF5}"/>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41" name="Line 6">
            <a:extLst>
              <a:ext uri="{FF2B5EF4-FFF2-40B4-BE49-F238E27FC236}">
                <a16:creationId xmlns:a16="http://schemas.microsoft.com/office/drawing/2014/main" id="{8BBFC15E-678E-0147-A56E-4A3A32B91FBE}"/>
              </a:ext>
            </a:extLst>
          </p:cNvPr>
          <p:cNvSpPr>
            <a:spLocks noChangeShapeType="1"/>
          </p:cNvSpPr>
          <p:nvPr/>
        </p:nvSpPr>
        <p:spPr bwMode="auto">
          <a:xfrm>
            <a:off x="4600732" y="2276024"/>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E6FABB75-14DE-C74F-9D57-A9DEB7587596}"/>
              </a:ext>
            </a:extLst>
          </p:cNvPr>
          <p:cNvGrpSpPr/>
          <p:nvPr/>
        </p:nvGrpSpPr>
        <p:grpSpPr>
          <a:xfrm>
            <a:off x="4688044" y="4161974"/>
            <a:ext cx="3862388" cy="2187575"/>
            <a:chOff x="4688044" y="4161974"/>
            <a:chExt cx="3862388" cy="2187575"/>
          </a:xfrm>
        </p:grpSpPr>
        <p:sp>
          <p:nvSpPr>
            <p:cNvPr id="146" name="Freeform 11">
              <a:extLst>
                <a:ext uri="{FF2B5EF4-FFF2-40B4-BE49-F238E27FC236}">
                  <a16:creationId xmlns:a16="http://schemas.microsoft.com/office/drawing/2014/main" id="{57F6D8C5-C177-EA4A-8A0D-C9ECA2E44CD8}"/>
                </a:ext>
              </a:extLst>
            </p:cNvPr>
            <p:cNvSpPr>
              <a:spLocks/>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Text Box 12">
              <a:extLst>
                <a:ext uri="{FF2B5EF4-FFF2-40B4-BE49-F238E27FC236}">
                  <a16:creationId xmlns:a16="http://schemas.microsoft.com/office/drawing/2014/main" id="{39FBA62B-425E-884D-B8D0-53837C7194C3}"/>
                </a:ext>
              </a:extLst>
            </p:cNvPr>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8" name="Line 13">
              <a:extLst>
                <a:ext uri="{FF2B5EF4-FFF2-40B4-BE49-F238E27FC236}">
                  <a16:creationId xmlns:a16="http://schemas.microsoft.com/office/drawing/2014/main" id="{1082C30A-F447-2048-A881-DB90328221D2}"/>
                </a:ext>
              </a:extLst>
            </p:cNvPr>
            <p:cNvSpPr>
              <a:spLocks noChangeShapeType="1"/>
            </p:cNvSpPr>
            <p:nvPr/>
          </p:nvSpPr>
          <p:spPr bwMode="auto">
            <a:xfrm>
              <a:off x="4754719" y="5300212"/>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Text Box 14">
              <a:extLst>
                <a:ext uri="{FF2B5EF4-FFF2-40B4-BE49-F238E27FC236}">
                  <a16:creationId xmlns:a16="http://schemas.microsoft.com/office/drawing/2014/main" id="{29182A79-7B96-1B4E-B5FE-E02DEA7CEAB7}"/>
                </a:ext>
              </a:extLst>
            </p:cNvPr>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0" name="Group 15">
            <a:extLst>
              <a:ext uri="{FF2B5EF4-FFF2-40B4-BE49-F238E27FC236}">
                <a16:creationId xmlns:a16="http://schemas.microsoft.com/office/drawing/2014/main" id="{A479FFEA-FE33-2B4E-8918-3A674DE0585E}"/>
              </a:ext>
            </a:extLst>
          </p:cNvPr>
          <p:cNvGrpSpPr>
            <a:grpSpLocks/>
          </p:cNvGrpSpPr>
          <p:nvPr/>
        </p:nvGrpSpPr>
        <p:grpSpPr bwMode="auto">
          <a:xfrm>
            <a:off x="6462869" y="3380924"/>
            <a:ext cx="825500" cy="796925"/>
            <a:chOff x="4398" y="3133"/>
            <a:chExt cx="520" cy="502"/>
          </a:xfrm>
        </p:grpSpPr>
        <p:sp>
          <p:nvSpPr>
            <p:cNvPr id="151" name="Oval 16">
              <a:extLst>
                <a:ext uri="{FF2B5EF4-FFF2-40B4-BE49-F238E27FC236}">
                  <a16:creationId xmlns:a16="http://schemas.microsoft.com/office/drawing/2014/main" id="{6D36849B-325C-BB44-97CF-6F19DE4D9B84}"/>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2" name="Text Box 17">
              <a:extLst>
                <a:ext uri="{FF2B5EF4-FFF2-40B4-BE49-F238E27FC236}">
                  <a16:creationId xmlns:a16="http://schemas.microsoft.com/office/drawing/2014/main" id="{B8F092A3-F065-5542-858A-5CCD8650616E}"/>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FB3EE5B1-79C6-6A42-B7CC-0473574A8080}"/>
              </a:ext>
            </a:extLst>
          </p:cNvPr>
          <p:cNvGrpSpPr/>
          <p:nvPr/>
        </p:nvGrpSpPr>
        <p:grpSpPr>
          <a:xfrm>
            <a:off x="4849969" y="1277487"/>
            <a:ext cx="3981450" cy="2101850"/>
            <a:chOff x="4849969" y="1277487"/>
            <a:chExt cx="3981450" cy="2101850"/>
          </a:xfrm>
        </p:grpSpPr>
        <p:sp>
          <p:nvSpPr>
            <p:cNvPr id="142" name="Freeform 7">
              <a:extLst>
                <a:ext uri="{FF2B5EF4-FFF2-40B4-BE49-F238E27FC236}">
                  <a16:creationId xmlns:a16="http://schemas.microsoft.com/office/drawing/2014/main" id="{5956BEBC-4701-3244-B0E2-D13AA47CCD93}"/>
                </a:ext>
              </a:extLst>
            </p:cNvPr>
            <p:cNvSpPr>
              <a:spLocks/>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F2A2B9E-82C1-DF40-942B-E0130357CCCD}"/>
                </a:ext>
              </a:extLst>
            </p:cNvPr>
            <p:cNvGrpSpPr/>
            <p:nvPr/>
          </p:nvGrpSpPr>
          <p:grpSpPr>
            <a:xfrm>
              <a:off x="4849969" y="1277487"/>
              <a:ext cx="3981450" cy="1231900"/>
              <a:chOff x="4849969" y="1277487"/>
              <a:chExt cx="3981450" cy="1231900"/>
            </a:xfrm>
          </p:grpSpPr>
          <p:sp>
            <p:nvSpPr>
              <p:cNvPr id="154" name="Text Box 19">
                <a:extLst>
                  <a:ext uri="{FF2B5EF4-FFF2-40B4-BE49-F238E27FC236}">
                    <a16:creationId xmlns:a16="http://schemas.microsoft.com/office/drawing/2014/main" id="{CCF30C45-BBF0-FD4D-9104-16CC43E990C6}"/>
                  </a:ext>
                </a:extLst>
              </p:cNvPr>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has_seq0(rcvpkt)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5" name="Line 20">
                <a:extLst>
                  <a:ext uri="{FF2B5EF4-FFF2-40B4-BE49-F238E27FC236}">
                    <a16:creationId xmlns:a16="http://schemas.microsoft.com/office/drawing/2014/main" id="{C92F6C31-A846-0748-B2A3-BB4C9B51951C}"/>
                  </a:ext>
                </a:extLst>
              </p:cNvPr>
              <p:cNvSpPr>
                <a:spLocks noChangeShapeType="1"/>
              </p:cNvSpPr>
              <p:nvPr/>
            </p:nvSpPr>
            <p:spPr bwMode="auto">
              <a:xfrm>
                <a:off x="4959507" y="1847399"/>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Text Box 21">
                <a:extLst>
                  <a:ext uri="{FF2B5EF4-FFF2-40B4-BE49-F238E27FC236}">
                    <a16:creationId xmlns:a16="http://schemas.microsoft.com/office/drawing/2014/main" id="{2563B9BF-FC09-7947-B99A-A4DD70E1D75B}"/>
                  </a:ext>
                </a:extLst>
              </p:cNvPr>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chksum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02B61178-E4F0-604F-AB5E-F5831FB7128A}"/>
              </a:ext>
            </a:extLst>
          </p:cNvPr>
          <p:cNvGrpSpPr/>
          <p:nvPr/>
        </p:nvGrpSpPr>
        <p:grpSpPr>
          <a:xfrm>
            <a:off x="7162957" y="2655437"/>
            <a:ext cx="3706812" cy="1181100"/>
            <a:chOff x="7162957" y="2655437"/>
            <a:chExt cx="3706812" cy="1181100"/>
          </a:xfrm>
        </p:grpSpPr>
        <p:sp>
          <p:nvSpPr>
            <p:cNvPr id="143" name="Text Box 8">
              <a:extLst>
                <a:ext uri="{FF2B5EF4-FFF2-40B4-BE49-F238E27FC236}">
                  <a16:creationId xmlns:a16="http://schemas.microsoft.com/office/drawing/2014/main" id="{A21CD6E7-B2BE-A349-915D-B57A67904863}"/>
                </a:ext>
              </a:extLst>
            </p:cNvPr>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3" name="Freeform 18">
              <a:extLst>
                <a:ext uri="{FF2B5EF4-FFF2-40B4-BE49-F238E27FC236}">
                  <a16:creationId xmlns:a16="http://schemas.microsoft.com/office/drawing/2014/main" id="{3D087F38-543B-C34D-B7BE-6B89BE2E7B5B}"/>
                </a:ext>
              </a:extLst>
            </p:cNvPr>
            <p:cNvSpPr>
              <a:spLocks/>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8" name="Text Box 23">
              <a:extLst>
                <a:ext uri="{FF2B5EF4-FFF2-40B4-BE49-F238E27FC236}">
                  <a16:creationId xmlns:a16="http://schemas.microsoft.com/office/drawing/2014/main" id="{DDF68430-2E9C-884F-8086-CA60927C1761}"/>
                </a:ext>
              </a:extLst>
            </p:cNvPr>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Line 24">
              <a:extLst>
                <a:ext uri="{FF2B5EF4-FFF2-40B4-BE49-F238E27FC236}">
                  <a16:creationId xmlns:a16="http://schemas.microsoft.com/office/drawing/2014/main" id="{D2CC787C-2255-A845-AD3E-70CEB47CFB2A}"/>
                </a:ext>
              </a:extLst>
            </p:cNvPr>
            <p:cNvSpPr>
              <a:spLocks noChangeShapeType="1"/>
            </p:cNvSpPr>
            <p:nvPr/>
          </p:nvSpPr>
          <p:spPr bwMode="auto">
            <a:xfrm>
              <a:off x="7931307" y="2966587"/>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576F6D3B-6D30-394F-ADF3-836AA573CD16}"/>
              </a:ext>
            </a:extLst>
          </p:cNvPr>
          <p:cNvGrpSpPr/>
          <p:nvPr/>
        </p:nvGrpSpPr>
        <p:grpSpPr>
          <a:xfrm>
            <a:off x="7186769" y="3665087"/>
            <a:ext cx="3554413" cy="1162050"/>
            <a:chOff x="7186769" y="3665087"/>
            <a:chExt cx="3554413" cy="1162050"/>
          </a:xfrm>
        </p:grpSpPr>
        <p:sp>
          <p:nvSpPr>
            <p:cNvPr id="144" name="Text Box 9">
              <a:extLst>
                <a:ext uri="{FF2B5EF4-FFF2-40B4-BE49-F238E27FC236}">
                  <a16:creationId xmlns:a16="http://schemas.microsoft.com/office/drawing/2014/main" id="{863BE306-B92E-0D41-8022-3AC94A1F0327}"/>
                </a:ext>
              </a:extLst>
            </p:cNvPr>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has_seq0(rcvpkt)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5" name="Line 10">
              <a:extLst>
                <a:ext uri="{FF2B5EF4-FFF2-40B4-BE49-F238E27FC236}">
                  <a16:creationId xmlns:a16="http://schemas.microsoft.com/office/drawing/2014/main" id="{4D8DB833-9730-9A45-AE05-260A7F50D391}"/>
                </a:ext>
              </a:extLst>
            </p:cNvPr>
            <p:cNvSpPr>
              <a:spLocks noChangeShapeType="1"/>
            </p:cNvSpPr>
            <p:nvPr/>
          </p:nvSpPr>
          <p:spPr bwMode="auto">
            <a:xfrm>
              <a:off x="7929719" y="4363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Freeform 22">
              <a:extLst>
                <a:ext uri="{FF2B5EF4-FFF2-40B4-BE49-F238E27FC236}">
                  <a16:creationId xmlns:a16="http://schemas.microsoft.com/office/drawing/2014/main" id="{44226EF2-4DB5-4A44-84C3-50A9A97F405E}"/>
                </a:ext>
              </a:extLst>
            </p:cNvPr>
            <p:cNvSpPr>
              <a:spLocks/>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0" name="Text Box 25">
              <a:extLst>
                <a:ext uri="{FF2B5EF4-FFF2-40B4-BE49-F238E27FC236}">
                  <a16:creationId xmlns:a16="http://schemas.microsoft.com/office/drawing/2014/main" id="{389C4316-C6A1-6149-8DFC-130B841DAC29}"/>
                </a:ext>
              </a:extLst>
            </p:cNvPr>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8256823-0B67-DD4E-A7B9-605255FA34C2}"/>
              </a:ext>
            </a:extLst>
          </p:cNvPr>
          <p:cNvGrpSpPr/>
          <p:nvPr/>
        </p:nvGrpSpPr>
        <p:grpSpPr>
          <a:xfrm>
            <a:off x="1919444" y="3633337"/>
            <a:ext cx="2971800" cy="1150937"/>
            <a:chOff x="1919444" y="3633337"/>
            <a:chExt cx="2971800" cy="1150937"/>
          </a:xfrm>
        </p:grpSpPr>
        <p:sp>
          <p:nvSpPr>
            <p:cNvPr id="161" name="Text Box 26">
              <a:extLst>
                <a:ext uri="{FF2B5EF4-FFF2-40B4-BE49-F238E27FC236}">
                  <a16:creationId xmlns:a16="http://schemas.microsoft.com/office/drawing/2014/main" id="{ACB1E596-56BD-034F-BB66-4DA583949941}"/>
                </a:ext>
              </a:extLst>
            </p:cNvPr>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has_seq1(rcvpkt)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2" name="Line 27">
              <a:extLst>
                <a:ext uri="{FF2B5EF4-FFF2-40B4-BE49-F238E27FC236}">
                  <a16:creationId xmlns:a16="http://schemas.microsoft.com/office/drawing/2014/main" id="{67A0F00F-84BF-E042-8147-9C34AABEE9CA}"/>
                </a:ext>
              </a:extLst>
            </p:cNvPr>
            <p:cNvSpPr>
              <a:spLocks noChangeShapeType="1"/>
            </p:cNvSpPr>
            <p:nvPr/>
          </p:nvSpPr>
          <p:spPr bwMode="auto">
            <a:xfrm>
              <a:off x="2003582" y="435247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Text Box 30">
              <a:extLst>
                <a:ext uri="{FF2B5EF4-FFF2-40B4-BE49-F238E27FC236}">
                  <a16:creationId xmlns:a16="http://schemas.microsoft.com/office/drawing/2014/main" id="{2795743C-B771-D245-AED8-771117828B64}"/>
                </a:ext>
              </a:extLst>
            </p:cNvPr>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Freeform 32">
              <a:extLst>
                <a:ext uri="{FF2B5EF4-FFF2-40B4-BE49-F238E27FC236}">
                  <a16:creationId xmlns:a16="http://schemas.microsoft.com/office/drawing/2014/main" id="{1E683D9A-8417-BA48-A53B-EEFB96D0B5CE}"/>
                </a:ext>
              </a:extLst>
            </p:cNvPr>
            <p:cNvSpPr>
              <a:spLocks/>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8D1AF017-5F2C-A146-BF02-EC8C570DCE87}"/>
              </a:ext>
            </a:extLst>
          </p:cNvPr>
          <p:cNvGrpSpPr/>
          <p:nvPr/>
        </p:nvGrpSpPr>
        <p:grpSpPr>
          <a:xfrm>
            <a:off x="1867057" y="2591937"/>
            <a:ext cx="3087687" cy="1257300"/>
            <a:chOff x="1867057" y="2591937"/>
            <a:chExt cx="3087687" cy="1257300"/>
          </a:xfrm>
        </p:grpSpPr>
        <p:sp>
          <p:nvSpPr>
            <p:cNvPr id="163" name="Text Box 28">
              <a:extLst>
                <a:ext uri="{FF2B5EF4-FFF2-40B4-BE49-F238E27FC236}">
                  <a16:creationId xmlns:a16="http://schemas.microsoft.com/office/drawing/2014/main" id="{9D2A8CCC-BEB9-A242-89C2-1A10D7FDB422}"/>
                </a:ext>
              </a:extLst>
            </p:cNvPr>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4" name="Line 29">
              <a:extLst>
                <a:ext uri="{FF2B5EF4-FFF2-40B4-BE49-F238E27FC236}">
                  <a16:creationId xmlns:a16="http://schemas.microsoft.com/office/drawing/2014/main" id="{78EDC414-17DA-964B-A17F-A1BDC2DCE547}"/>
                </a:ext>
              </a:extLst>
            </p:cNvPr>
            <p:cNvSpPr>
              <a:spLocks noChangeShapeType="1"/>
            </p:cNvSpPr>
            <p:nvPr/>
          </p:nvSpPr>
          <p:spPr bwMode="auto">
            <a:xfrm>
              <a:off x="2005169" y="2966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Text Box 31">
              <a:extLst>
                <a:ext uri="{FF2B5EF4-FFF2-40B4-BE49-F238E27FC236}">
                  <a16:creationId xmlns:a16="http://schemas.microsoft.com/office/drawing/2014/main" id="{CAC3A516-419E-4F4A-95ED-4CF413F4D203}"/>
                </a:ext>
              </a:extLst>
            </p:cNvPr>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8" name="Freeform 33">
              <a:extLst>
                <a:ext uri="{FF2B5EF4-FFF2-40B4-BE49-F238E27FC236}">
                  <a16:creationId xmlns:a16="http://schemas.microsoft.com/office/drawing/2014/main" id="{C9A1B12C-9183-8C4D-9DF0-A7E0C472A15B}"/>
                </a:ext>
              </a:extLst>
            </p:cNvPr>
            <p:cNvSpPr>
              <a:spLocks/>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Slide Number Placeholder 2">
            <a:extLst>
              <a:ext uri="{FF2B5EF4-FFF2-40B4-BE49-F238E27FC236}">
                <a16:creationId xmlns:a16="http://schemas.microsoft.com/office/drawing/2014/main" id="{AEE3DD85-1A48-8443-9ED5-CEDD24C7FA9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53</a:t>
            </a:fld>
            <a:endParaRPr lang="en-US" dirty="0"/>
          </a:p>
        </p:txBody>
      </p:sp>
    </p:spTree>
    <p:extLst>
      <p:ext uri="{BB962C8B-B14F-4D97-AF65-F5344CB8AC3E}">
        <p14:creationId xmlns:p14="http://schemas.microsoft.com/office/powerpoint/2010/main" val="34543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discussion</a:t>
            </a:r>
            <a:endParaRPr lang="en-US" sz="4400" dirty="0"/>
          </a:p>
        </p:txBody>
      </p:sp>
      <p:sp>
        <p:nvSpPr>
          <p:cNvPr id="44" name="Rectangle 3">
            <a:extLst>
              <a:ext uri="{FF2B5EF4-FFF2-40B4-BE49-F238E27FC236}">
                <a16:creationId xmlns:a16="http://schemas.microsoft.com/office/drawing/2014/main" id="{4DBF4802-B282-F141-BA7A-BF4F98FB2E8F}"/>
              </a:ext>
            </a:extLst>
          </p:cNvPr>
          <p:cNvSpPr txBox="1">
            <a:spLocks noChangeArrowheads="1"/>
          </p:cNvSpPr>
          <p:nvPr/>
        </p:nvSpPr>
        <p:spPr>
          <a:xfrm>
            <a:off x="798690" y="1355502"/>
            <a:ext cx="529731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added to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(0,1) will suffice.  Why?</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must check if received ACK/NAK corrupted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twice as many states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state must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remember” whether “expected” pkt should have seq # of 0 or 1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5" name="Rectangle 4">
            <a:extLst>
              <a:ext uri="{FF2B5EF4-FFF2-40B4-BE49-F238E27FC236}">
                <a16:creationId xmlns:a16="http://schemas.microsoft.com/office/drawing/2014/main" id="{BEBB060B-A254-E240-9526-00C3EB96E136}"/>
              </a:ext>
            </a:extLst>
          </p:cNvPr>
          <p:cNvSpPr txBox="1">
            <a:spLocks noChangeArrowheads="1"/>
          </p:cNvSpPr>
          <p:nvPr/>
        </p:nvSpPr>
        <p:spPr>
          <a:xfrm>
            <a:off x="6543540" y="1355502"/>
            <a:ext cx="484976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sng" strike="noStrike" kern="1200" cap="none" spc="0" normalizeH="0" baseline="0" noProof="0" dirty="0">
                <a:ln>
                  <a:noFill/>
                </a:ln>
                <a:solidFill>
                  <a:srgbClr val="CC0000"/>
                </a:solidFill>
                <a:effectLst/>
                <a:uLnTx/>
                <a:uFillTx/>
                <a:latin typeface="Calibri" panose="020F0502020204030204"/>
                <a:ea typeface="+mn-ea"/>
                <a:cs typeface="+mn-cs"/>
              </a:rPr>
              <a:t>receiver:</a:t>
            </a:r>
            <a:endPar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must check if received packet is duplicate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indicates whether 0 or 1 is expected pkt seq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note: receiver can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if its last ACK/NAK received OK at sender</a:t>
            </a:r>
          </a:p>
        </p:txBody>
      </p:sp>
      <p:sp>
        <p:nvSpPr>
          <p:cNvPr id="5" name="Slide Number Placeholder 2">
            <a:extLst>
              <a:ext uri="{FF2B5EF4-FFF2-40B4-BE49-F238E27FC236}">
                <a16:creationId xmlns:a16="http://schemas.microsoft.com/office/drawing/2014/main" id="{ADBE880F-C2E4-0642-AE62-E70C2E89903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54</a:t>
            </a:fld>
            <a:endParaRPr lang="en-US" dirty="0"/>
          </a:p>
        </p:txBody>
      </p:sp>
    </p:spTree>
    <p:extLst>
      <p:ext uri="{BB962C8B-B14F-4D97-AF65-F5344CB8AC3E}">
        <p14:creationId xmlns:p14="http://schemas.microsoft.com/office/powerpoint/2010/main" val="396400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a NAK-free protocol</a:t>
            </a:r>
            <a:endParaRPr lang="en-US" sz="4400" dirty="0"/>
          </a:p>
        </p:txBody>
      </p:sp>
      <p:sp>
        <p:nvSpPr>
          <p:cNvPr id="8" name="Rectangle 3">
            <a:extLst>
              <a:ext uri="{FF2B5EF4-FFF2-40B4-BE49-F238E27FC236}">
                <a16:creationId xmlns:a16="http://schemas.microsoft.com/office/drawing/2014/main" id="{1BA8C5E8-28A5-424A-B91B-D36BE3AFCEC5}"/>
              </a:ext>
            </a:extLst>
          </p:cNvPr>
          <p:cNvSpPr txBox="1">
            <a:spLocks noChangeArrowheads="1"/>
          </p:cNvSpPr>
          <p:nvPr/>
        </p:nvSpPr>
        <p:spPr>
          <a:xfrm>
            <a:off x="606648" y="1714500"/>
            <a:ext cx="10978703" cy="33855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same functionality as rdt2.1, using ACKs only</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instead of NAK, receiver sends ACK for last pkt received OK</a:t>
            </a:r>
          </a:p>
          <a:p>
            <a:pPr marL="808038" marR="0" lvl="1" indent="-2190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receiver must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explicitly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include seq # of pkt being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duplicate ACK at sender results in same action as NAK: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retransmit current pkt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D1719ED-B423-3644-A6E8-F9BF7FA75BB0}"/>
              </a:ext>
            </a:extLst>
          </p:cNvPr>
          <p:cNvSpPr txBox="1"/>
          <p:nvPr/>
        </p:nvSpPr>
        <p:spPr>
          <a:xfrm>
            <a:off x="798690" y="4623515"/>
            <a:ext cx="90637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As we will see, TCP uses this approach to be NAK-free</a:t>
            </a:r>
          </a:p>
        </p:txBody>
      </p:sp>
      <p:sp>
        <p:nvSpPr>
          <p:cNvPr id="5" name="Slide Number Placeholder 2">
            <a:extLst>
              <a:ext uri="{FF2B5EF4-FFF2-40B4-BE49-F238E27FC236}">
                <a16:creationId xmlns:a16="http://schemas.microsoft.com/office/drawing/2014/main" id="{27705518-50B7-6645-9746-6EF1FD05E89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55</a:t>
            </a:fld>
            <a:endParaRPr lang="en-US" dirty="0"/>
          </a:p>
        </p:txBody>
      </p:sp>
    </p:spTree>
    <p:extLst>
      <p:ext uri="{BB962C8B-B14F-4D97-AF65-F5344CB8AC3E}">
        <p14:creationId xmlns:p14="http://schemas.microsoft.com/office/powerpoint/2010/main" val="1046636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sender, receiver fragments</a:t>
            </a:r>
            <a:endParaRPr lang="en-US" sz="4400" dirty="0"/>
          </a:p>
        </p:txBody>
      </p:sp>
      <p:grpSp>
        <p:nvGrpSpPr>
          <p:cNvPr id="45" name="Group 3">
            <a:extLst>
              <a:ext uri="{FF2B5EF4-FFF2-40B4-BE49-F238E27FC236}">
                <a16:creationId xmlns:a16="http://schemas.microsoft.com/office/drawing/2014/main" id="{44C8BE99-8D47-E84F-BBFA-C24F85149C9B}"/>
              </a:ext>
            </a:extLst>
          </p:cNvPr>
          <p:cNvGrpSpPr>
            <a:grpSpLocks/>
          </p:cNvGrpSpPr>
          <p:nvPr/>
        </p:nvGrpSpPr>
        <p:grpSpPr bwMode="auto">
          <a:xfrm>
            <a:off x="3740933" y="1183947"/>
            <a:ext cx="6508750" cy="2841625"/>
            <a:chOff x="1529" y="780"/>
            <a:chExt cx="4100" cy="1790"/>
          </a:xfrm>
        </p:grpSpPr>
        <p:grpSp>
          <p:nvGrpSpPr>
            <p:cNvPr id="46" name="Group 4">
              <a:extLst>
                <a:ext uri="{FF2B5EF4-FFF2-40B4-BE49-F238E27FC236}">
                  <a16:creationId xmlns:a16="http://schemas.microsoft.com/office/drawing/2014/main" id="{B559F62B-A8CC-314C-9FFF-E4BE95186DBA}"/>
                </a:ext>
              </a:extLst>
            </p:cNvPr>
            <p:cNvGrpSpPr>
              <a:grpSpLocks/>
            </p:cNvGrpSpPr>
            <p:nvPr/>
          </p:nvGrpSpPr>
          <p:grpSpPr bwMode="auto">
            <a:xfrm>
              <a:off x="1651" y="1399"/>
              <a:ext cx="669" cy="528"/>
              <a:chOff x="1441" y="2062"/>
              <a:chExt cx="669" cy="528"/>
            </a:xfrm>
          </p:grpSpPr>
          <p:sp>
            <p:nvSpPr>
              <p:cNvPr id="63" name="Oval 5">
                <a:extLst>
                  <a:ext uri="{FF2B5EF4-FFF2-40B4-BE49-F238E27FC236}">
                    <a16:creationId xmlns:a16="http://schemas.microsoft.com/office/drawing/2014/main" id="{62508AC8-0382-1842-A725-28AD6849BC1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Text Box 6">
                <a:extLst>
                  <a:ext uri="{FF2B5EF4-FFF2-40B4-BE49-F238E27FC236}">
                    <a16:creationId xmlns:a16="http://schemas.microsoft.com/office/drawing/2014/main" id="{1C6CF7DE-4208-0546-B6D6-E98910387184}"/>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47" name="Text Box 7">
              <a:extLst>
                <a:ext uri="{FF2B5EF4-FFF2-40B4-BE49-F238E27FC236}">
                  <a16:creationId xmlns:a16="http://schemas.microsoft.com/office/drawing/2014/main" id="{487FB5C4-F933-D746-9E6B-EB36683D91FA}"/>
                </a:ext>
              </a:extLst>
            </p:cNvPr>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8" name="Text Box 8">
              <a:extLst>
                <a:ext uri="{FF2B5EF4-FFF2-40B4-BE49-F238E27FC236}">
                  <a16:creationId xmlns:a16="http://schemas.microsoft.com/office/drawing/2014/main" id="{3AA6880E-F456-D948-8214-9C93DC52D9A7}"/>
                </a:ext>
              </a:extLst>
            </p:cNvPr>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 name="Line 9">
              <a:extLst>
                <a:ext uri="{FF2B5EF4-FFF2-40B4-BE49-F238E27FC236}">
                  <a16:creationId xmlns:a16="http://schemas.microsoft.com/office/drawing/2014/main" id="{7356AE7C-383F-CD4D-A8D4-0D863BECC90E}"/>
                </a:ext>
              </a:extLst>
            </p:cNvPr>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Line 10">
              <a:extLst>
                <a:ext uri="{FF2B5EF4-FFF2-40B4-BE49-F238E27FC236}">
                  <a16:creationId xmlns:a16="http://schemas.microsoft.com/office/drawing/2014/main" id="{AABAA468-88B5-FD4A-933F-BEE3E0E800E0}"/>
                </a:ext>
              </a:extLst>
            </p:cNvPr>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Freeform 11">
              <a:extLst>
                <a:ext uri="{FF2B5EF4-FFF2-40B4-BE49-F238E27FC236}">
                  <a16:creationId xmlns:a16="http://schemas.microsoft.com/office/drawing/2014/main" id="{1B01ED8E-ABE5-DB46-A6A7-6A5FF2599E94}"/>
                </a:ext>
              </a:extLst>
            </p:cNvPr>
            <p:cNvSpPr>
              <a:spLocks/>
            </p:cNvSpPr>
            <p:nvPr/>
          </p:nvSpPr>
          <p:spPr bwMode="auto">
            <a:xfrm flipV="1">
              <a:off x="2096" y="1272"/>
              <a:ext cx="1195" cy="130"/>
            </a:xfrm>
            <a:custGeom>
              <a:avLst/>
              <a:gdLst>
                <a:gd name="T0" fmla="*/ 0 w 2835"/>
                <a:gd name="T1" fmla="*/ 0 h 525"/>
                <a:gd name="T2" fmla="*/ 0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Freeform 12">
              <a:extLst>
                <a:ext uri="{FF2B5EF4-FFF2-40B4-BE49-F238E27FC236}">
                  <a16:creationId xmlns:a16="http://schemas.microsoft.com/office/drawing/2014/main" id="{09A24A5A-3284-ED40-94E5-9F6FD9D580F8}"/>
                </a:ext>
              </a:extLst>
            </p:cNvPr>
            <p:cNvSpPr>
              <a:spLocks/>
            </p:cNvSpPr>
            <p:nvPr/>
          </p:nvSpPr>
          <p:spPr bwMode="auto">
            <a:xfrm rot="-1357180">
              <a:off x="3655" y="1225"/>
              <a:ext cx="285" cy="542"/>
            </a:xfrm>
            <a:custGeom>
              <a:avLst/>
              <a:gdLst>
                <a:gd name="T0" fmla="*/ 0 w 735"/>
                <a:gd name="T1" fmla="*/ 1 h 1080"/>
                <a:gd name="T2" fmla="*/ 0 w 735"/>
                <a:gd name="T3" fmla="*/ 1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Text Box 13">
              <a:extLst>
                <a:ext uri="{FF2B5EF4-FFF2-40B4-BE49-F238E27FC236}">
                  <a16:creationId xmlns:a16="http://schemas.microsoft.com/office/drawing/2014/main" id="{735F1B93-CE98-BB48-B7B4-F46E52A4B8B0}"/>
                </a:ext>
              </a:extLst>
            </p:cNvPr>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54" name="Text Box 14">
              <a:extLst>
                <a:ext uri="{FF2B5EF4-FFF2-40B4-BE49-F238E27FC236}">
                  <a16:creationId xmlns:a16="http://schemas.microsoft.com/office/drawing/2014/main" id="{1358189F-C49B-9547-B76A-603CC6295715}"/>
                </a:ext>
              </a:extLst>
            </p:cNvPr>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isACK(rcvpkt,1)</a:t>
              </a: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15">
              <a:extLst>
                <a:ext uri="{FF2B5EF4-FFF2-40B4-BE49-F238E27FC236}">
                  <a16:creationId xmlns:a16="http://schemas.microsoft.com/office/drawing/2014/main" id="{96FCE930-1E3E-9749-A456-2BE07EE342E4}"/>
                </a:ext>
              </a:extLst>
            </p:cNvPr>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Freeform 16">
              <a:extLst>
                <a:ext uri="{FF2B5EF4-FFF2-40B4-BE49-F238E27FC236}">
                  <a16:creationId xmlns:a16="http://schemas.microsoft.com/office/drawing/2014/main" id="{FF0C2363-5AAB-A541-81DC-66A1639302B9}"/>
                </a:ext>
              </a:extLst>
            </p:cNvPr>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Text Box 17">
              <a:extLst>
                <a:ext uri="{FF2B5EF4-FFF2-40B4-BE49-F238E27FC236}">
                  <a16:creationId xmlns:a16="http://schemas.microsoft.com/office/drawing/2014/main" id="{A50A3675-BB4B-2C49-9E0C-E3B6864FCDC4}"/>
                </a:ext>
              </a:extLst>
            </p:cNvPr>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isACK(rcvpkt,0)</a:t>
              </a: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 name="Line 18">
              <a:extLst>
                <a:ext uri="{FF2B5EF4-FFF2-40B4-BE49-F238E27FC236}">
                  <a16:creationId xmlns:a16="http://schemas.microsoft.com/office/drawing/2014/main" id="{398A4307-79FC-E54C-B8A4-CCE6DE226EAE}"/>
                </a:ext>
              </a:extLst>
            </p:cNvPr>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 name="Group 19">
              <a:extLst>
                <a:ext uri="{FF2B5EF4-FFF2-40B4-BE49-F238E27FC236}">
                  <a16:creationId xmlns:a16="http://schemas.microsoft.com/office/drawing/2014/main" id="{C0094035-BD90-5741-A641-F8D8DD3C7B8B}"/>
                </a:ext>
              </a:extLst>
            </p:cNvPr>
            <p:cNvGrpSpPr>
              <a:grpSpLocks/>
            </p:cNvGrpSpPr>
            <p:nvPr/>
          </p:nvGrpSpPr>
          <p:grpSpPr bwMode="auto">
            <a:xfrm>
              <a:off x="3135" y="1365"/>
              <a:ext cx="669" cy="528"/>
              <a:chOff x="1441" y="2062"/>
              <a:chExt cx="669" cy="528"/>
            </a:xfrm>
          </p:grpSpPr>
          <p:sp>
            <p:nvSpPr>
              <p:cNvPr id="61" name="Oval 20">
                <a:extLst>
                  <a:ext uri="{FF2B5EF4-FFF2-40B4-BE49-F238E27FC236}">
                    <a16:creationId xmlns:a16="http://schemas.microsoft.com/office/drawing/2014/main" id="{86E2B18C-13F1-BA46-BE50-CDE79E0D47C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Text Box 21">
                <a:extLst>
                  <a:ext uri="{FF2B5EF4-FFF2-40B4-BE49-F238E27FC236}">
                    <a16:creationId xmlns:a16="http://schemas.microsoft.com/office/drawing/2014/main" id="{26734C2A-3109-3D4C-BAB8-AB1B111CE99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60" name="Text Box 22">
              <a:extLst>
                <a:ext uri="{FF2B5EF4-FFF2-40B4-BE49-F238E27FC236}">
                  <a16:creationId xmlns:a16="http://schemas.microsoft.com/office/drawing/2014/main" id="{A3A125D1-1D1E-2E4D-AE79-0DE766971E4B}"/>
                </a:ext>
              </a:extLst>
            </p:cNvPr>
            <p:cNvSpPr txBox="1">
              <a:spLocks noChangeArrowheads="1"/>
            </p:cNvSpPr>
            <p:nvPr/>
          </p:nvSpPr>
          <p:spPr bwMode="auto">
            <a:xfrm>
              <a:off x="2363" y="1810"/>
              <a:ext cx="935"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sender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fragment</a:t>
              </a:r>
            </a:p>
          </p:txBody>
        </p:sp>
      </p:grpSp>
      <p:sp>
        <p:nvSpPr>
          <p:cNvPr id="65" name="Line 23">
            <a:extLst>
              <a:ext uri="{FF2B5EF4-FFF2-40B4-BE49-F238E27FC236}">
                <a16:creationId xmlns:a16="http://schemas.microsoft.com/office/drawing/2014/main" id="{E71BBDED-78BE-4142-9E45-4E7E4B24FCA8}"/>
              </a:ext>
            </a:extLst>
          </p:cNvPr>
          <p:cNvSpPr>
            <a:spLocks noChangeShapeType="1"/>
          </p:cNvSpPr>
          <p:nvPr/>
        </p:nvSpPr>
        <p:spPr bwMode="auto">
          <a:xfrm>
            <a:off x="1978808" y="2549197"/>
            <a:ext cx="7883525" cy="2757488"/>
          </a:xfrm>
          <a:prstGeom prst="line">
            <a:avLst/>
          </a:prstGeom>
          <a:noFill/>
          <a:ln w="9525">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6" name="Group 24">
            <a:extLst>
              <a:ext uri="{FF2B5EF4-FFF2-40B4-BE49-F238E27FC236}">
                <a16:creationId xmlns:a16="http://schemas.microsoft.com/office/drawing/2014/main" id="{2E138519-EBF4-3B44-AD97-E2407D82A043}"/>
              </a:ext>
            </a:extLst>
          </p:cNvPr>
          <p:cNvGrpSpPr>
            <a:grpSpLocks/>
          </p:cNvGrpSpPr>
          <p:nvPr/>
        </p:nvGrpSpPr>
        <p:grpSpPr bwMode="auto">
          <a:xfrm>
            <a:off x="1313645" y="3769985"/>
            <a:ext cx="7234238" cy="2535237"/>
            <a:chOff x="0" y="2409"/>
            <a:chExt cx="4557" cy="1597"/>
          </a:xfrm>
        </p:grpSpPr>
        <p:sp>
          <p:nvSpPr>
            <p:cNvPr id="67" name="Text Box 25">
              <a:extLst>
                <a:ext uri="{FF2B5EF4-FFF2-40B4-BE49-F238E27FC236}">
                  <a16:creationId xmlns:a16="http://schemas.microsoft.com/office/drawing/2014/main" id="{C7F7CA42-D362-5647-A3B4-192876672E60}"/>
                </a:ext>
              </a:extLst>
            </p:cNvPr>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Text Box 26">
              <a:extLst>
                <a:ext uri="{FF2B5EF4-FFF2-40B4-BE49-F238E27FC236}">
                  <a16:creationId xmlns:a16="http://schemas.microsoft.com/office/drawing/2014/main" id="{2AC2EAAE-2D47-A740-B364-15C85D65C9FB}"/>
                </a:ext>
              </a:extLst>
            </p:cNvPr>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sndpkt = make_pkt(ACK1,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69" name="Group 27">
              <a:extLst>
                <a:ext uri="{FF2B5EF4-FFF2-40B4-BE49-F238E27FC236}">
                  <a16:creationId xmlns:a16="http://schemas.microsoft.com/office/drawing/2014/main" id="{D8482BD5-532F-3042-8803-E3C8BD739DC0}"/>
                </a:ext>
              </a:extLst>
            </p:cNvPr>
            <p:cNvGrpSpPr>
              <a:grpSpLocks/>
            </p:cNvGrpSpPr>
            <p:nvPr/>
          </p:nvGrpSpPr>
          <p:grpSpPr bwMode="auto">
            <a:xfrm>
              <a:off x="0" y="2409"/>
              <a:ext cx="3510" cy="1168"/>
              <a:chOff x="0" y="2409"/>
              <a:chExt cx="3510" cy="1168"/>
            </a:xfrm>
          </p:grpSpPr>
          <p:grpSp>
            <p:nvGrpSpPr>
              <p:cNvPr id="71" name="Group 28">
                <a:extLst>
                  <a:ext uri="{FF2B5EF4-FFF2-40B4-BE49-F238E27FC236}">
                    <a16:creationId xmlns:a16="http://schemas.microsoft.com/office/drawing/2014/main" id="{67FF8A8B-97EA-7D4F-A57C-A7614B5802ED}"/>
                  </a:ext>
                </a:extLst>
              </p:cNvPr>
              <p:cNvGrpSpPr>
                <a:grpSpLocks/>
              </p:cNvGrpSpPr>
              <p:nvPr/>
            </p:nvGrpSpPr>
            <p:grpSpPr bwMode="auto">
              <a:xfrm>
                <a:off x="1529" y="2687"/>
                <a:ext cx="534" cy="501"/>
                <a:chOff x="3570" y="3063"/>
                <a:chExt cx="534" cy="501"/>
              </a:xfrm>
            </p:grpSpPr>
            <p:sp>
              <p:nvSpPr>
                <p:cNvPr id="80" name="Oval 29">
                  <a:extLst>
                    <a:ext uri="{FF2B5EF4-FFF2-40B4-BE49-F238E27FC236}">
                      <a16:creationId xmlns:a16="http://schemas.microsoft.com/office/drawing/2014/main" id="{8D4E849D-9AF8-FC4F-B5E6-691ACC1951D1}"/>
                    </a:ext>
                  </a:extLst>
                </p:cNvPr>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30">
                  <a:extLst>
                    <a:ext uri="{FF2B5EF4-FFF2-40B4-BE49-F238E27FC236}">
                      <a16:creationId xmlns:a16="http://schemas.microsoft.com/office/drawing/2014/main" id="{E4385747-A861-0E4B-AF7E-71CAF80ED148}"/>
                    </a:ext>
                  </a:extLst>
                </p:cNvPr>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72" name="Freeform 31">
                <a:extLst>
                  <a:ext uri="{FF2B5EF4-FFF2-40B4-BE49-F238E27FC236}">
                    <a16:creationId xmlns:a16="http://schemas.microsoft.com/office/drawing/2014/main" id="{9115FE32-46F2-A847-8603-43A0C0E7C982}"/>
                  </a:ext>
                </a:extLst>
              </p:cNvPr>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3" name="Freeform 32">
                <a:extLst>
                  <a:ext uri="{FF2B5EF4-FFF2-40B4-BE49-F238E27FC236}">
                    <a16:creationId xmlns:a16="http://schemas.microsoft.com/office/drawing/2014/main" id="{A33629C7-E28A-5043-8973-73B06C05D8D9}"/>
                  </a:ext>
                </a:extLst>
              </p:cNvPr>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33">
                <a:extLst>
                  <a:ext uri="{FF2B5EF4-FFF2-40B4-BE49-F238E27FC236}">
                    <a16:creationId xmlns:a16="http://schemas.microsoft.com/office/drawing/2014/main" id="{7DAE0056-F522-6A47-87C1-BE5D09A7B6D3}"/>
                  </a:ext>
                </a:extLst>
              </p:cNvPr>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Freeform 34">
                <a:extLst>
                  <a:ext uri="{FF2B5EF4-FFF2-40B4-BE49-F238E27FC236}">
                    <a16:creationId xmlns:a16="http://schemas.microsoft.com/office/drawing/2014/main" id="{D3183506-C985-AE4B-8786-2BF1733F19C1}"/>
                  </a:ext>
                </a:extLst>
              </p:cNvPr>
              <p:cNvSpPr>
                <a:spLocks/>
              </p:cNvSpPr>
              <p:nvPr/>
            </p:nvSpPr>
            <p:spPr bwMode="auto">
              <a:xfrm flipH="1">
                <a:off x="1237" y="2468"/>
                <a:ext cx="309" cy="856"/>
              </a:xfrm>
              <a:custGeom>
                <a:avLst/>
                <a:gdLst>
                  <a:gd name="T0" fmla="*/ 0 w 619"/>
                  <a:gd name="T1" fmla="*/ 0 h 1815"/>
                  <a:gd name="T2" fmla="*/ 0 w 619"/>
                  <a:gd name="T3" fmla="*/ 0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5">
                <a:extLst>
                  <a:ext uri="{FF2B5EF4-FFF2-40B4-BE49-F238E27FC236}">
                    <a16:creationId xmlns:a16="http://schemas.microsoft.com/office/drawing/2014/main" id="{3B7207C5-2DDB-A74F-9227-55920F12AA9A}"/>
                  </a:ext>
                </a:extLst>
              </p:cNvPr>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36">
                <a:extLst>
                  <a:ext uri="{FF2B5EF4-FFF2-40B4-BE49-F238E27FC236}">
                    <a16:creationId xmlns:a16="http://schemas.microsoft.com/office/drawing/2014/main" id="{10D86368-959C-734B-8A29-22BE54E9BF11}"/>
                  </a:ext>
                </a:extLst>
              </p:cNvPr>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has_seq1(rcvpkt))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37">
                <a:extLst>
                  <a:ext uri="{FF2B5EF4-FFF2-40B4-BE49-F238E27FC236}">
                    <a16:creationId xmlns:a16="http://schemas.microsoft.com/office/drawing/2014/main" id="{18F09FB4-D9AF-AD4C-B898-09D2838B6D97}"/>
                  </a:ext>
                </a:extLst>
              </p:cNvPr>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38">
                <a:extLst>
                  <a:ext uri="{FF2B5EF4-FFF2-40B4-BE49-F238E27FC236}">
                    <a16:creationId xmlns:a16="http://schemas.microsoft.com/office/drawing/2014/main" id="{E0B6922C-3192-A443-B72C-6BA385FDE71D}"/>
                  </a:ext>
                </a:extLst>
              </p:cNvPr>
              <p:cNvSpPr txBox="1">
                <a:spLocks noChangeArrowheads="1"/>
              </p:cNvSpPr>
              <p:nvPr/>
            </p:nvSpPr>
            <p:spPr bwMode="auto">
              <a:xfrm>
                <a:off x="2166" y="2709"/>
                <a:ext cx="1020"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0000"/>
                    </a:solidFill>
                    <a:prstDash val="dash"/>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receiver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fragment</a:t>
                </a:r>
              </a:p>
            </p:txBody>
          </p:sp>
        </p:grpSp>
        <p:sp>
          <p:nvSpPr>
            <p:cNvPr id="70" name="Text Box 39">
              <a:extLst>
                <a:ext uri="{FF2B5EF4-FFF2-40B4-BE49-F238E27FC236}">
                  <a16:creationId xmlns:a16="http://schemas.microsoft.com/office/drawing/2014/main" id="{60BFA42A-F9D1-AB4D-86F4-23CB7F278388}"/>
                </a:ext>
              </a:extLst>
            </p:cNvPr>
            <p:cNvSpPr txBox="1">
              <a:spLocks noChangeArrowheads="1"/>
            </p:cNvSpPr>
            <p:nvPr/>
          </p:nvSpPr>
          <p:spPr bwMode="auto">
            <a:xfrm>
              <a:off x="4318" y="2585"/>
              <a:ext cx="23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ymbol" charset="0"/>
                  <a:ea typeface="ＭＳ Ｐゴシック" charset="0"/>
                  <a:cs typeface="+mn-cs"/>
                </a:rPr>
                <a:t>L</a:t>
              </a:r>
            </a:p>
          </p:txBody>
        </p:sp>
      </p:grpSp>
      <p:sp>
        <p:nvSpPr>
          <p:cNvPr id="40" name="Slide Number Placeholder 2">
            <a:extLst>
              <a:ext uri="{FF2B5EF4-FFF2-40B4-BE49-F238E27FC236}">
                <a16:creationId xmlns:a16="http://schemas.microsoft.com/office/drawing/2014/main" id="{F6D97494-9500-EB4E-A367-8D096797D41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56</a:t>
            </a:fld>
            <a:endParaRPr lang="en-US" dirty="0"/>
          </a:p>
        </p:txBody>
      </p:sp>
    </p:spTree>
    <p:extLst>
      <p:ext uri="{BB962C8B-B14F-4D97-AF65-F5344CB8AC3E}">
        <p14:creationId xmlns:p14="http://schemas.microsoft.com/office/powerpoint/2010/main" val="20338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700825" y="1291107"/>
            <a:ext cx="1053323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New channel assumption:</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underlying channel can also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 (data,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sequence #s, ACKs, retransmissions will be of help … but not quite enough</a:t>
            </a:r>
          </a:p>
        </p:txBody>
      </p:sp>
      <p:sp>
        <p:nvSpPr>
          <p:cNvPr id="4" name="TextBox 3">
            <a:extLst>
              <a:ext uri="{FF2B5EF4-FFF2-40B4-BE49-F238E27FC236}">
                <a16:creationId xmlns:a16="http://schemas.microsoft.com/office/drawing/2014/main" id="{96D30AFD-5483-8F4A-8353-70CF76EDD8F5}"/>
              </a:ext>
            </a:extLst>
          </p:cNvPr>
          <p:cNvSpPr txBox="1"/>
          <p:nvPr/>
        </p:nvSpPr>
        <p:spPr>
          <a:xfrm>
            <a:off x="1351723" y="4023238"/>
            <a:ext cx="9435547" cy="1323439"/>
          </a:xfrm>
          <a:prstGeom prst="rect">
            <a:avLst/>
          </a:prstGeom>
          <a:noFill/>
        </p:spPr>
        <p:txBody>
          <a:bodyPr wrap="square" rtlCol="0">
            <a:spAutoFit/>
          </a:bodyPr>
          <a:lstStyle/>
          <a:p>
            <a:pPr marL="581025" marR="0" lvl="0" indent="-568325"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How do </a:t>
            </a: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humans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handle lost sender-to-receiver words in conversation?</a:t>
            </a:r>
          </a:p>
        </p:txBody>
      </p:sp>
      <p:sp>
        <p:nvSpPr>
          <p:cNvPr id="5" name="Slide Number Placeholder 2">
            <a:extLst>
              <a:ext uri="{FF2B5EF4-FFF2-40B4-BE49-F238E27FC236}">
                <a16:creationId xmlns:a16="http://schemas.microsoft.com/office/drawing/2014/main" id="{B81C8263-652B-B54F-A380-A9D05ECA037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57</a:t>
            </a:fld>
            <a:endParaRPr lang="en-US" dirty="0"/>
          </a:p>
        </p:txBody>
      </p:sp>
    </p:spTree>
    <p:extLst>
      <p:ext uri="{BB962C8B-B14F-4D97-AF65-F5344CB8AC3E}">
        <p14:creationId xmlns:p14="http://schemas.microsoft.com/office/powerpoint/2010/main" val="141102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751114" y="1355502"/>
            <a:ext cx="10924659"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Approach:</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“reasonable” amount of time for ACK </a:t>
            </a:r>
          </a:p>
          <a:p>
            <a:pPr marL="406400" marR="0" lvl="0" indent="-341313" algn="l" defTabSz="914400" rtl="0" eaLnBrk="1" fontAlgn="auto" latinLnBrk="0" hangingPunct="1">
              <a:lnSpc>
                <a:spcPct val="8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retransmits if no ACK received in this time</a:t>
            </a:r>
          </a:p>
          <a:p>
            <a:pPr marL="406400" marR="0" lvl="0" indent="-341313" algn="l" defTabSz="914400" rtl="0" eaLnBrk="1" fontAlgn="auto" latinLnBrk="0" hangingPunct="1">
              <a:lnSpc>
                <a:spcPct val="7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pkt (or ACK) just delayed (not lost):</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retransmission will be  duplicate, but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already handles this!</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must specify seq # of packet being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ACKed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67B4DB3B-FB87-7B42-8ADE-E098B4B1CDD9}"/>
              </a:ext>
            </a:extLst>
          </p:cNvPr>
          <p:cNvGrpSpPr/>
          <p:nvPr/>
        </p:nvGrpSpPr>
        <p:grpSpPr>
          <a:xfrm>
            <a:off x="3852654" y="4876800"/>
            <a:ext cx="3484723" cy="1905000"/>
            <a:chOff x="3667124" y="4359729"/>
            <a:chExt cx="3484723" cy="1905000"/>
          </a:xfrm>
        </p:grpSpPr>
        <p:pic>
          <p:nvPicPr>
            <p:cNvPr id="7170" name="Picture 2" descr="Image result for red alarm clock">
              <a:extLst>
                <a:ext uri="{FF2B5EF4-FFF2-40B4-BE49-F238E27FC236}">
                  <a16:creationId xmlns:a16="http://schemas.microsoft.com/office/drawing/2014/main" id="{78FD9079-5EFC-D744-A2EF-B55FD834C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a:extLst>
                <a:ext uri="{FF2B5EF4-FFF2-40B4-BE49-F238E27FC236}">
                  <a16:creationId xmlns:a16="http://schemas.microsoft.com/office/drawing/2014/main" id="{62219A32-C5B7-4A41-B560-B3B62A39F92F}"/>
                </a:ext>
              </a:extLst>
            </p:cNvPr>
            <p:cNvSpPr txBox="1">
              <a:spLocks noChangeArrowheads="1"/>
            </p:cNvSpPr>
            <p:nvPr/>
          </p:nvSpPr>
          <p:spPr bwMode="auto">
            <a:xfrm>
              <a:off x="5932303" y="4757575"/>
              <a:ext cx="1219544" cy="3703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C00000"/>
                  </a:solidFill>
                  <a:effectLst/>
                  <a:uLnTx/>
                  <a:uFillTx/>
                  <a:latin typeface="Tahoma" charset="0"/>
                  <a:ea typeface="ＭＳ Ｐゴシック" charset="0"/>
                  <a:cs typeface="+mn-cs"/>
                </a:rPr>
                <a:t>timeout</a:t>
              </a:r>
            </a:p>
          </p:txBody>
        </p:sp>
      </p:grpSp>
      <p:sp>
        <p:nvSpPr>
          <p:cNvPr id="10" name="Rectangle 4">
            <a:extLst>
              <a:ext uri="{FF2B5EF4-FFF2-40B4-BE49-F238E27FC236}">
                <a16:creationId xmlns:a16="http://schemas.microsoft.com/office/drawing/2014/main" id="{C21F0D09-350B-0D4B-B0F1-02B4E8F5DB35}"/>
              </a:ext>
            </a:extLst>
          </p:cNvPr>
          <p:cNvSpPr txBox="1">
            <a:spLocks noChangeArrowheads="1"/>
          </p:cNvSpPr>
          <p:nvPr/>
        </p:nvSpPr>
        <p:spPr>
          <a:xfrm>
            <a:off x="808619" y="4059181"/>
            <a:ext cx="10924659" cy="10164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1313" algn="l" defTabSz="914400" rtl="0" eaLnBrk="1" fontAlgn="auto" latinLnBrk="0" hangingPunct="1">
              <a:lnSpc>
                <a:spcPct val="10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 countdown timer to interrupt after “reasonable” amount of time</a:t>
            </a:r>
          </a:p>
        </p:txBody>
      </p:sp>
      <p:sp>
        <p:nvSpPr>
          <p:cNvPr id="9" name="Slide Number Placeholder 2">
            <a:extLst>
              <a:ext uri="{FF2B5EF4-FFF2-40B4-BE49-F238E27FC236}">
                <a16:creationId xmlns:a16="http://schemas.microsoft.com/office/drawing/2014/main" id="{BA1AE1C8-34DA-8649-8588-05545644E51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58</a:t>
            </a:fld>
            <a:endParaRPr lang="en-US" dirty="0"/>
          </a:p>
        </p:txBody>
      </p:sp>
    </p:spTree>
    <p:extLst>
      <p:ext uri="{BB962C8B-B14F-4D97-AF65-F5344CB8AC3E}">
        <p14:creationId xmlns:p14="http://schemas.microsoft.com/office/powerpoint/2010/main" val="11267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33239" cy="1239836"/>
            <a:chOff x="2638761" y="2958772"/>
            <a:chExt cx="1933239"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9" y="3559178"/>
              <a:ext cx="1137909" cy="1409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3" name="Oval 2">
            <a:extLst>
              <a:ext uri="{FF2B5EF4-FFF2-40B4-BE49-F238E27FC236}">
                <a16:creationId xmlns:a16="http://schemas.microsoft.com/office/drawing/2014/main" id="{D28BBA62-6263-C843-B29E-56B49980762A}"/>
              </a:ext>
            </a:extLst>
          </p:cNvPr>
          <p:cNvSpPr/>
          <p:nvPr/>
        </p:nvSpPr>
        <p:spPr>
          <a:xfrm>
            <a:off x="3771900" y="1861459"/>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9E2FDDC8-8D96-114D-9DC7-646B2E492AD9}"/>
              </a:ext>
            </a:extLst>
          </p:cNvPr>
          <p:cNvSpPr/>
          <p:nvPr/>
        </p:nvSpPr>
        <p:spPr>
          <a:xfrm>
            <a:off x="3858986" y="3777345"/>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D7B88F9-3891-3046-A064-B332A3527756}"/>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22A35A9-A643-7C42-B044-B85FAF6A97F9}"/>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29138640-D128-B549-B272-9634FBE0E919}"/>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F8621F76-605F-FD4F-BBDF-20014AAFC358}"/>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EC2E0DE7-1242-394F-B32C-D2097A456FDC}"/>
              </a:ext>
            </a:extLst>
          </p:cNvPr>
          <p:cNvSpPr/>
          <p:nvPr/>
        </p:nvSpPr>
        <p:spPr>
          <a:xfrm>
            <a:off x="4251325" y="2212996"/>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Slide Number Placeholder 2">
            <a:extLst>
              <a:ext uri="{FF2B5EF4-FFF2-40B4-BE49-F238E27FC236}">
                <a16:creationId xmlns:a16="http://schemas.microsoft.com/office/drawing/2014/main" id="{E51BA6D5-B9A8-EF43-ACE9-5217445FDC7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59</a:t>
            </a:fld>
            <a:endParaRPr lang="en-US" dirty="0"/>
          </a:p>
        </p:txBody>
      </p:sp>
    </p:spTree>
    <p:extLst>
      <p:ext uri="{BB962C8B-B14F-4D97-AF65-F5344CB8AC3E}">
        <p14:creationId xmlns:p14="http://schemas.microsoft.com/office/powerpoint/2010/main" val="18320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dissolv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xit" presetSubtype="0" fill="hold" grpId="1" nodeType="withEffect">
                                  <p:stCondLst>
                                    <p:cond delay="0"/>
                                  </p:stCondLst>
                                  <p:childTnLst>
                                    <p:animEffect transition="out" filter="dissolve">
                                      <p:cBhvr>
                                        <p:cTn id="22" dur="500"/>
                                        <p:tgtEl>
                                          <p:spTgt spid="122"/>
                                        </p:tgtEl>
                                      </p:cBhvr>
                                    </p:animEffect>
                                    <p:set>
                                      <p:cBhvr>
                                        <p:cTn id="23" dur="1" fill="hold">
                                          <p:stCondLst>
                                            <p:cond delay="499"/>
                                          </p:stCondLst>
                                        </p:cTn>
                                        <p:tgtEl>
                                          <p:spTgt spid="1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9" presetClass="exit" presetSubtype="0" fill="hold" grpId="1" nodeType="with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dissolve">
                                      <p:cBhvr>
                                        <p:cTn id="38" dur="500"/>
                                        <p:tgtEl>
                                          <p:spTgt spid="1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9" presetClass="exit" presetSubtype="0" fill="hold" grpId="1" nodeType="withEffect">
                                  <p:stCondLst>
                                    <p:cond delay="0"/>
                                  </p:stCondLst>
                                  <p:childTnLst>
                                    <p:animEffect transition="out" filter="dissolv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dissolve">
                                      <p:cBhvr>
                                        <p:cTn id="49" dur="500"/>
                                        <p:tgtEl>
                                          <p:spTgt spid="123"/>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dissolve">
                                      <p:cBhvr>
                                        <p:cTn id="53" dur="50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right)">
                                      <p:cBhvr>
                                        <p:cTn id="58" dur="500"/>
                                        <p:tgtEl>
                                          <p:spTgt spid="114"/>
                                        </p:tgtEl>
                                      </p:cBhvr>
                                    </p:animEffect>
                                  </p:childTnLst>
                                </p:cTn>
                              </p:par>
                              <p:par>
                                <p:cTn id="59" presetID="9" presetClass="exit" presetSubtype="0" fill="hold" grpId="1" nodeType="withEffect">
                                  <p:stCondLst>
                                    <p:cond delay="0"/>
                                  </p:stCondLst>
                                  <p:childTnLst>
                                    <p:animEffect transition="out" filter="dissolve">
                                      <p:cBhvr>
                                        <p:cTn id="60" dur="500"/>
                                        <p:tgtEl>
                                          <p:spTgt spid="131"/>
                                        </p:tgtEl>
                                      </p:cBhvr>
                                    </p:animEffect>
                                    <p:set>
                                      <p:cBhvr>
                                        <p:cTn id="61" dur="1" fill="hold">
                                          <p:stCondLst>
                                            <p:cond delay="499"/>
                                          </p:stCondLst>
                                        </p:cTn>
                                        <p:tgtEl>
                                          <p:spTgt spid="131"/>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dissolve">
                                      <p:cBhvr>
                                        <p:cTn id="64" dur="500"/>
                                        <p:tgtEl>
                                          <p:spTgt spid="124"/>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dissolve">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dissolve">
                                      <p:cBhvr>
                                        <p:cTn id="76" dur="500"/>
                                        <p:tgtEl>
                                          <p:spTgt spid="125"/>
                                        </p:tgtEl>
                                      </p:cBhvr>
                                    </p:animEffect>
                                  </p:childTnLst>
                                </p:cTn>
                              </p:par>
                              <p:par>
                                <p:cTn id="77" presetID="9" presetClass="exit" presetSubtype="0" fill="hold" grpId="1" nodeType="withEffect">
                                  <p:stCondLst>
                                    <p:cond delay="0"/>
                                  </p:stCondLst>
                                  <p:childTnLst>
                                    <p:animEffect transition="out" filter="dissolv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dissolve">
                                      <p:cBhvr>
                                        <p:cTn id="8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4" grpId="0" animBg="1"/>
      <p:bldP spid="123" grpId="0" animBg="1"/>
      <p:bldP spid="121" grpId="0" animBg="1"/>
      <p:bldP spid="3" grpId="0" animBg="1"/>
      <p:bldP spid="3" grpId="1" animBg="1"/>
      <p:bldP spid="122" grpId="0" animBg="1"/>
      <p:bldP spid="122" grpId="1" animBg="1"/>
      <p:bldP spid="6" grpId="0" animBg="1"/>
      <p:bldP spid="6" grpId="1" animBg="1"/>
      <p:bldP spid="130" grpId="0" animBg="1"/>
      <p:bldP spid="130" grpId="1" animBg="1"/>
      <p:bldP spid="131" grpId="0" animBg="1"/>
      <p:bldP spid="131" grpId="1" animBg="1"/>
      <p:bldP spid="132" grpId="0" animBg="1"/>
      <p:bldP spid="132" grpId="1" animBg="1"/>
      <p:bldP spid="1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AFB6-30CB-43D8-8530-0DD2D35E079F}"/>
              </a:ext>
            </a:extLst>
          </p:cNvPr>
          <p:cNvSpPr>
            <a:spLocks noGrp="1"/>
          </p:cNvSpPr>
          <p:nvPr>
            <p:ph type="title"/>
          </p:nvPr>
        </p:nvSpPr>
        <p:spPr/>
        <p:txBody>
          <a:bodyPr/>
          <a:lstStyle/>
          <a:p>
            <a:r>
              <a:rPr lang="en-IN" dirty="0"/>
              <a:t>Rough Slide</a:t>
            </a:r>
          </a:p>
        </p:txBody>
      </p:sp>
      <p:sp>
        <p:nvSpPr>
          <p:cNvPr id="3" name="Content Placeholder 2">
            <a:extLst>
              <a:ext uri="{FF2B5EF4-FFF2-40B4-BE49-F238E27FC236}">
                <a16:creationId xmlns:a16="http://schemas.microsoft.com/office/drawing/2014/main" id="{90040F85-528A-386A-583D-69269532695C}"/>
              </a:ext>
            </a:extLst>
          </p:cNvPr>
          <p:cNvSpPr>
            <a:spLocks noGrp="1"/>
          </p:cNvSpPr>
          <p:nvPr>
            <p:ph sz="half" idx="1"/>
          </p:nvPr>
        </p:nvSpPr>
        <p:spPr>
          <a:xfrm>
            <a:off x="838199" y="1825625"/>
            <a:ext cx="10601739" cy="4351338"/>
          </a:xfrm>
        </p:spPr>
        <p:txBody>
          <a:bodyPr/>
          <a:lstStyle/>
          <a:p>
            <a:endParaRPr lang="en-IN" dirty="0"/>
          </a:p>
        </p:txBody>
      </p:sp>
      <p:sp>
        <p:nvSpPr>
          <p:cNvPr id="5" name="Slide Number Placeholder 4">
            <a:extLst>
              <a:ext uri="{FF2B5EF4-FFF2-40B4-BE49-F238E27FC236}">
                <a16:creationId xmlns:a16="http://schemas.microsoft.com/office/drawing/2014/main" id="{10309AAB-DE64-9755-C2C6-100AC90D00C1}"/>
              </a:ext>
            </a:extLst>
          </p:cNvPr>
          <p:cNvSpPr>
            <a:spLocks noGrp="1"/>
          </p:cNvSpPr>
          <p:nvPr>
            <p:ph type="sldNum" sz="quarter" idx="4"/>
          </p:nvPr>
        </p:nvSpPr>
        <p:spPr/>
        <p:txBody>
          <a:bodyPr/>
          <a:lstStyle/>
          <a:p>
            <a:r>
              <a:rPr lang="en-US"/>
              <a:t>Transport Layer: 3-</a:t>
            </a:r>
            <a:fld id="{C4204591-24BD-A542-B9D5-F8D8A88D2FEE}" type="slidenum">
              <a:rPr lang="en-US" smtClean="0"/>
              <a:pPr/>
              <a:t>6</a:t>
            </a:fld>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74A162C-8311-33F3-8602-DC64DA6402AD}"/>
                  </a:ext>
                </a:extLst>
              </p14:cNvPr>
              <p14:cNvContentPartPr/>
              <p14:nvPr/>
            </p14:nvContentPartPr>
            <p14:xfrm>
              <a:off x="1423440" y="101160"/>
              <a:ext cx="10769040" cy="6759360"/>
            </p14:xfrm>
          </p:contentPart>
        </mc:Choice>
        <mc:Fallback xmlns="">
          <p:pic>
            <p:nvPicPr>
              <p:cNvPr id="6" name="Ink 5">
                <a:extLst>
                  <a:ext uri="{FF2B5EF4-FFF2-40B4-BE49-F238E27FC236}">
                    <a16:creationId xmlns:a16="http://schemas.microsoft.com/office/drawing/2014/main" id="{874A162C-8311-33F3-8602-DC64DA6402AD}"/>
                  </a:ext>
                </a:extLst>
              </p:cNvPr>
              <p:cNvPicPr/>
              <p:nvPr/>
            </p:nvPicPr>
            <p:blipFill>
              <a:blip r:embed="rId3"/>
              <a:stretch>
                <a:fillRect/>
              </a:stretch>
            </p:blipFill>
            <p:spPr>
              <a:xfrm>
                <a:off x="1414080" y="91800"/>
                <a:ext cx="10787760" cy="677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DF26AB1-C1D7-DF93-879D-4ADF86B6F2BB}"/>
                  </a:ext>
                </a:extLst>
              </p14:cNvPr>
              <p14:cNvContentPartPr/>
              <p14:nvPr/>
            </p14:nvContentPartPr>
            <p14:xfrm>
              <a:off x="771840" y="359640"/>
              <a:ext cx="9302400" cy="4805280"/>
            </p14:xfrm>
          </p:contentPart>
        </mc:Choice>
        <mc:Fallback xmlns="">
          <p:pic>
            <p:nvPicPr>
              <p:cNvPr id="7" name="Ink 6">
                <a:extLst>
                  <a:ext uri="{FF2B5EF4-FFF2-40B4-BE49-F238E27FC236}">
                    <a16:creationId xmlns:a16="http://schemas.microsoft.com/office/drawing/2014/main" id="{BDF26AB1-C1D7-DF93-879D-4ADF86B6F2BB}"/>
                  </a:ext>
                </a:extLst>
              </p:cNvPr>
              <p:cNvPicPr/>
              <p:nvPr/>
            </p:nvPicPr>
            <p:blipFill>
              <a:blip r:embed="rId5"/>
              <a:stretch>
                <a:fillRect/>
              </a:stretch>
            </p:blipFill>
            <p:spPr>
              <a:xfrm>
                <a:off x="762480" y="350280"/>
                <a:ext cx="9321120" cy="4824000"/>
              </a:xfrm>
              <a:prstGeom prst="rect">
                <a:avLst/>
              </a:prstGeom>
            </p:spPr>
          </p:pic>
        </mc:Fallback>
      </mc:AlternateContent>
    </p:spTree>
    <p:extLst>
      <p:ext uri="{BB962C8B-B14F-4D97-AF65-F5344CB8AC3E}">
        <p14:creationId xmlns:p14="http://schemas.microsoft.com/office/powerpoint/2010/main" val="3665282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45938" cy="1239836"/>
            <a:chOff x="2638761" y="2958772"/>
            <a:chExt cx="1945938"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8" y="3546478"/>
              <a:ext cx="1150609" cy="1536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E1668F5-8EFC-FD4A-B0AD-080420B8D736}"/>
              </a:ext>
            </a:extLst>
          </p:cNvPr>
          <p:cNvGrpSpPr/>
          <p:nvPr/>
        </p:nvGrpSpPr>
        <p:grpSpPr>
          <a:xfrm>
            <a:off x="7977523" y="2372984"/>
            <a:ext cx="2447925" cy="741363"/>
            <a:chOff x="7977523" y="2372984"/>
            <a:chExt cx="2447925" cy="741363"/>
          </a:xfrm>
        </p:grpSpPr>
        <p:sp>
          <p:nvSpPr>
            <p:cNvPr id="128" name="Rectangle 127">
              <a:extLst>
                <a:ext uri="{FF2B5EF4-FFF2-40B4-BE49-F238E27FC236}">
                  <a16:creationId xmlns:a16="http://schemas.microsoft.com/office/drawing/2014/main" id="{EB74E396-3DA3-0D47-9600-2A508F79F4AE}"/>
                </a:ext>
              </a:extLst>
            </p:cNvPr>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99D5058F-6374-D346-BFD4-860774A23D0C}"/>
                </a:ext>
              </a:extLst>
            </p:cNvPr>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6733C237-E2DA-D542-90DF-04CF6DA2943C}"/>
                </a:ext>
              </a:extLst>
            </p:cNvPr>
            <p:cNvGrpSpPr/>
            <p:nvPr/>
          </p:nvGrpSpPr>
          <p:grpSpPr>
            <a:xfrm>
              <a:off x="7977523" y="2372984"/>
              <a:ext cx="2447925" cy="741363"/>
              <a:chOff x="7977523" y="2372984"/>
              <a:chExt cx="2447925" cy="741363"/>
            </a:xfrm>
          </p:grpSpPr>
          <p:sp>
            <p:nvSpPr>
              <p:cNvPr id="89" name="Freeform 31">
                <a:extLst>
                  <a:ext uri="{FF2B5EF4-FFF2-40B4-BE49-F238E27FC236}">
                    <a16:creationId xmlns:a16="http://schemas.microsoft.com/office/drawing/2014/main" id="{A8AA3B66-8A2A-3B49-946B-88E9E731F96B}"/>
                  </a:ext>
                </a:extLst>
              </p:cNvPr>
              <p:cNvSpPr>
                <a:spLocks/>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 name="Text Box 32">
                <a:extLst>
                  <a:ext uri="{FF2B5EF4-FFF2-40B4-BE49-F238E27FC236}">
                    <a16:creationId xmlns:a16="http://schemas.microsoft.com/office/drawing/2014/main" id="{E3D7CC76-E8AA-AA49-ABBA-30FB422DFCE9}"/>
                  </a:ext>
                </a:extLst>
              </p:cNvPr>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33">
                <a:extLst>
                  <a:ext uri="{FF2B5EF4-FFF2-40B4-BE49-F238E27FC236}">
                    <a16:creationId xmlns:a16="http://schemas.microsoft.com/office/drawing/2014/main" id="{F5C6AB1D-23FF-4443-9810-5311395B10FA}"/>
                  </a:ext>
                </a:extLst>
              </p:cNvPr>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 name="Line 34">
                <a:extLst>
                  <a:ext uri="{FF2B5EF4-FFF2-40B4-BE49-F238E27FC236}">
                    <a16:creationId xmlns:a16="http://schemas.microsoft.com/office/drawing/2014/main" id="{3BCAAD42-472A-8148-88E4-7D3F77DC87EA}"/>
                  </a:ext>
                </a:extLst>
              </p:cNvPr>
              <p:cNvSpPr>
                <a:spLocks noChangeShapeType="1"/>
              </p:cNvSpPr>
              <p:nvPr/>
            </p:nvSpPr>
            <p:spPr bwMode="auto">
              <a:xfrm>
                <a:off x="8420436" y="26269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8" name="Group 117">
            <a:extLst>
              <a:ext uri="{FF2B5EF4-FFF2-40B4-BE49-F238E27FC236}">
                <a16:creationId xmlns:a16="http://schemas.microsoft.com/office/drawing/2014/main" id="{048514FA-BA8E-D943-AFC9-DD226418CDFF}"/>
              </a:ext>
            </a:extLst>
          </p:cNvPr>
          <p:cNvGrpSpPr/>
          <p:nvPr/>
        </p:nvGrpSpPr>
        <p:grpSpPr>
          <a:xfrm>
            <a:off x="8164848" y="4466897"/>
            <a:ext cx="1760538" cy="890587"/>
            <a:chOff x="8164848" y="4466897"/>
            <a:chExt cx="1760538" cy="890587"/>
          </a:xfrm>
        </p:grpSpPr>
        <p:sp>
          <p:nvSpPr>
            <p:cNvPr id="98" name="Freeform 40">
              <a:extLst>
                <a:ext uri="{FF2B5EF4-FFF2-40B4-BE49-F238E27FC236}">
                  <a16:creationId xmlns:a16="http://schemas.microsoft.com/office/drawing/2014/main" id="{21CF03A5-6247-4A4D-98BD-C95EEB4DB33D}"/>
                </a:ext>
              </a:extLst>
            </p:cNvPr>
            <p:cNvSpPr>
              <a:spLocks/>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8" name="Text Box 50">
              <a:extLst>
                <a:ext uri="{FF2B5EF4-FFF2-40B4-BE49-F238E27FC236}">
                  <a16:creationId xmlns:a16="http://schemas.microsoft.com/office/drawing/2014/main" id="{484B8E27-7DE4-CB47-A590-09E8450BCA88}"/>
                </a:ext>
              </a:extLst>
            </p:cNvPr>
            <p:cNvSpPr txBox="1">
              <a:spLocks noChangeArrowheads="1"/>
            </p:cNvSpPr>
            <p:nvPr/>
          </p:nvSpPr>
          <p:spPr bwMode="auto">
            <a:xfrm>
              <a:off x="8963361" y="4946322"/>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sp>
          <p:nvSpPr>
            <p:cNvPr id="109" name="Text Box 51">
              <a:extLst>
                <a:ext uri="{FF2B5EF4-FFF2-40B4-BE49-F238E27FC236}">
                  <a16:creationId xmlns:a16="http://schemas.microsoft.com/office/drawing/2014/main" id="{76FB8285-1E6A-C149-ACDD-D65AED4A8E55}"/>
                </a:ext>
              </a:extLst>
            </p:cNvPr>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Line 52">
              <a:extLst>
                <a:ext uri="{FF2B5EF4-FFF2-40B4-BE49-F238E27FC236}">
                  <a16:creationId xmlns:a16="http://schemas.microsoft.com/office/drawing/2014/main" id="{FDB9192F-D2B4-314B-A907-3B13FA861E78}"/>
                </a:ext>
              </a:extLst>
            </p:cNvPr>
            <p:cNvSpPr>
              <a:spLocks noChangeShapeType="1"/>
            </p:cNvSpPr>
            <p:nvPr/>
          </p:nvSpPr>
          <p:spPr bwMode="auto">
            <a:xfrm>
              <a:off x="8583948" y="4982834"/>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16" name="Group 115">
            <a:extLst>
              <a:ext uri="{FF2B5EF4-FFF2-40B4-BE49-F238E27FC236}">
                <a16:creationId xmlns:a16="http://schemas.microsoft.com/office/drawing/2014/main" id="{77C829E3-6E50-184B-81B3-EC50B4767377}"/>
              </a:ext>
            </a:extLst>
          </p:cNvPr>
          <p:cNvGrpSpPr/>
          <p:nvPr/>
        </p:nvGrpSpPr>
        <p:grpSpPr>
          <a:xfrm>
            <a:off x="7807661" y="1290309"/>
            <a:ext cx="2117725" cy="1144588"/>
            <a:chOff x="7807661" y="1290309"/>
            <a:chExt cx="2117725" cy="1144588"/>
          </a:xfrm>
        </p:grpSpPr>
        <p:sp>
          <p:nvSpPr>
            <p:cNvPr id="69" name="Freeform 11">
              <a:extLst>
                <a:ext uri="{FF2B5EF4-FFF2-40B4-BE49-F238E27FC236}">
                  <a16:creationId xmlns:a16="http://schemas.microsoft.com/office/drawing/2014/main" id="{98783A91-2889-6D49-9155-F35869E85287}"/>
                </a:ext>
              </a:extLst>
            </p:cNvPr>
            <p:cNvSpPr>
              <a:spLocks/>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Text Box 12">
              <a:extLst>
                <a:ext uri="{FF2B5EF4-FFF2-40B4-BE49-F238E27FC236}">
                  <a16:creationId xmlns:a16="http://schemas.microsoft.com/office/drawing/2014/main" id="{B01D87F9-D3B9-694E-886A-C09A4372DCBF}"/>
                </a:ext>
              </a:extLst>
            </p:cNvPr>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Line 13">
              <a:extLst>
                <a:ext uri="{FF2B5EF4-FFF2-40B4-BE49-F238E27FC236}">
                  <a16:creationId xmlns:a16="http://schemas.microsoft.com/office/drawing/2014/main" id="{C888F6AB-BF4C-964C-B636-FA26DBB5842A}"/>
                </a:ext>
              </a:extLst>
            </p:cNvPr>
            <p:cNvSpPr>
              <a:spLocks noChangeShapeType="1"/>
            </p:cNvSpPr>
            <p:nvPr/>
          </p:nvSpPr>
          <p:spPr bwMode="auto">
            <a:xfrm>
              <a:off x="8429961" y="1991984"/>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1" name="Text Box 53">
              <a:extLst>
                <a:ext uri="{FF2B5EF4-FFF2-40B4-BE49-F238E27FC236}">
                  <a16:creationId xmlns:a16="http://schemas.microsoft.com/office/drawing/2014/main" id="{8CBF020D-F9F7-8547-9CDC-153180321D72}"/>
                </a:ext>
              </a:extLst>
            </p:cNvPr>
            <p:cNvSpPr txBox="1">
              <a:spLocks noChangeArrowheads="1"/>
            </p:cNvSpPr>
            <p:nvPr/>
          </p:nvSpPr>
          <p:spPr bwMode="auto">
            <a:xfrm>
              <a:off x="8866523" y="194118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20" name="Group 119">
            <a:extLst>
              <a:ext uri="{FF2B5EF4-FFF2-40B4-BE49-F238E27FC236}">
                <a16:creationId xmlns:a16="http://schemas.microsoft.com/office/drawing/2014/main" id="{EF73E473-D8D9-5A4C-A7EE-F4558FFF6B0D}"/>
              </a:ext>
            </a:extLst>
          </p:cNvPr>
          <p:cNvGrpSpPr/>
          <p:nvPr/>
        </p:nvGrpSpPr>
        <p:grpSpPr>
          <a:xfrm>
            <a:off x="2775286" y="1876097"/>
            <a:ext cx="1549400" cy="890587"/>
            <a:chOff x="2775286" y="1876097"/>
            <a:chExt cx="1549400" cy="890587"/>
          </a:xfrm>
        </p:grpSpPr>
        <p:sp>
          <p:nvSpPr>
            <p:cNvPr id="99" name="Text Box 41">
              <a:extLst>
                <a:ext uri="{FF2B5EF4-FFF2-40B4-BE49-F238E27FC236}">
                  <a16:creationId xmlns:a16="http://schemas.microsoft.com/office/drawing/2014/main" id="{7500D6B3-E554-BE43-BA3B-2B5D8EDAE62F}"/>
                </a:ext>
              </a:extLst>
            </p:cNvPr>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3" name="Line 45">
              <a:extLst>
                <a:ext uri="{FF2B5EF4-FFF2-40B4-BE49-F238E27FC236}">
                  <a16:creationId xmlns:a16="http://schemas.microsoft.com/office/drawing/2014/main" id="{2B03FA9C-455E-7848-98B1-6FE6D8F59E21}"/>
                </a:ext>
              </a:extLst>
            </p:cNvPr>
            <p:cNvSpPr>
              <a:spLocks noChangeShapeType="1"/>
            </p:cNvSpPr>
            <p:nvPr/>
          </p:nvSpPr>
          <p:spPr bwMode="auto">
            <a:xfrm>
              <a:off x="2862598" y="225392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7" name="Freeform 49">
              <a:extLst>
                <a:ext uri="{FF2B5EF4-FFF2-40B4-BE49-F238E27FC236}">
                  <a16:creationId xmlns:a16="http://schemas.microsoft.com/office/drawing/2014/main" id="{7A343767-85F1-3648-8F20-92F8EB9C9CB2}"/>
                </a:ext>
              </a:extLst>
            </p:cNvPr>
            <p:cNvSpPr>
              <a:spLocks/>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2" name="Text Box 54">
              <a:extLst>
                <a:ext uri="{FF2B5EF4-FFF2-40B4-BE49-F238E27FC236}">
                  <a16:creationId xmlns:a16="http://schemas.microsoft.com/office/drawing/2014/main" id="{1534562D-4479-5A4D-84B6-08652054FE1A}"/>
                </a:ext>
              </a:extLst>
            </p:cNvPr>
            <p:cNvSpPr txBox="1">
              <a:spLocks noChangeArrowheads="1"/>
            </p:cNvSpPr>
            <p:nvPr/>
          </p:nvSpPr>
          <p:spPr bwMode="auto">
            <a:xfrm>
              <a:off x="3215023" y="22174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7" name="Group 6">
            <a:extLst>
              <a:ext uri="{FF2B5EF4-FFF2-40B4-BE49-F238E27FC236}">
                <a16:creationId xmlns:a16="http://schemas.microsoft.com/office/drawing/2014/main" id="{5B0F4E74-4AD1-1841-A169-2F112B1736DB}"/>
              </a:ext>
            </a:extLst>
          </p:cNvPr>
          <p:cNvGrpSpPr/>
          <p:nvPr/>
        </p:nvGrpSpPr>
        <p:grpSpPr>
          <a:xfrm>
            <a:off x="2367298" y="4307189"/>
            <a:ext cx="1973263" cy="725996"/>
            <a:chOff x="2367298" y="4307189"/>
            <a:chExt cx="1973263" cy="725996"/>
          </a:xfrm>
        </p:grpSpPr>
        <p:sp>
          <p:nvSpPr>
            <p:cNvPr id="129" name="Rectangle 128">
              <a:extLst>
                <a:ext uri="{FF2B5EF4-FFF2-40B4-BE49-F238E27FC236}">
                  <a16:creationId xmlns:a16="http://schemas.microsoft.com/office/drawing/2014/main" id="{7362BA78-E18A-7D4D-AF99-520876B19387}"/>
                </a:ext>
              </a:extLst>
            </p:cNvPr>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FED6727-6FB3-674C-AEA1-A6238E143030}"/>
                </a:ext>
              </a:extLst>
            </p:cNvPr>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36">
              <a:extLst>
                <a:ext uri="{FF2B5EF4-FFF2-40B4-BE49-F238E27FC236}">
                  <a16:creationId xmlns:a16="http://schemas.microsoft.com/office/drawing/2014/main" id="{10A63C01-2F70-9440-BFFE-695DC6555117}"/>
                </a:ext>
              </a:extLst>
            </p:cNvPr>
            <p:cNvSpPr>
              <a:spLocks/>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 name="Text Box 37">
              <a:extLst>
                <a:ext uri="{FF2B5EF4-FFF2-40B4-BE49-F238E27FC236}">
                  <a16:creationId xmlns:a16="http://schemas.microsoft.com/office/drawing/2014/main" id="{E4751D98-46BF-E946-A08A-A6011C8F6C5E}"/>
                </a:ext>
              </a:extLst>
            </p:cNvPr>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6" name="Text Box 38">
              <a:extLst>
                <a:ext uri="{FF2B5EF4-FFF2-40B4-BE49-F238E27FC236}">
                  <a16:creationId xmlns:a16="http://schemas.microsoft.com/office/drawing/2014/main" id="{2672D5C9-CBC9-104B-A755-475CF44C9314}"/>
                </a:ext>
              </a:extLst>
            </p:cNvPr>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7" name="Line 39">
              <a:extLst>
                <a:ext uri="{FF2B5EF4-FFF2-40B4-BE49-F238E27FC236}">
                  <a16:creationId xmlns:a16="http://schemas.microsoft.com/office/drawing/2014/main" id="{3544B3A0-4F92-734D-9797-12F4E1F2C5E9}"/>
                </a:ext>
              </a:extLst>
            </p:cNvPr>
            <p:cNvSpPr>
              <a:spLocks noChangeShapeType="1"/>
            </p:cNvSpPr>
            <p:nvPr/>
          </p:nvSpPr>
          <p:spPr bwMode="auto">
            <a:xfrm>
              <a:off x="2484773" y="45827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F3A5F505-AA20-9E41-BC6C-D76DEB8319CC}"/>
              </a:ext>
            </a:extLst>
          </p:cNvPr>
          <p:cNvGrpSpPr/>
          <p:nvPr/>
        </p:nvGrpSpPr>
        <p:grpSpPr>
          <a:xfrm>
            <a:off x="3029286" y="4795509"/>
            <a:ext cx="1631950" cy="1428750"/>
            <a:chOff x="3029286" y="4795509"/>
            <a:chExt cx="1631950" cy="1428750"/>
          </a:xfrm>
        </p:grpSpPr>
        <p:sp>
          <p:nvSpPr>
            <p:cNvPr id="83" name="Text Box 25">
              <a:extLst>
                <a:ext uri="{FF2B5EF4-FFF2-40B4-BE49-F238E27FC236}">
                  <a16:creationId xmlns:a16="http://schemas.microsoft.com/office/drawing/2014/main" id="{811DFA52-8CA5-7E4E-AC44-4428D977D5FE}"/>
                </a:ext>
              </a:extLst>
            </p:cNvPr>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(rcvpkt,0)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 name="Line 26">
              <a:extLst>
                <a:ext uri="{FF2B5EF4-FFF2-40B4-BE49-F238E27FC236}">
                  <a16:creationId xmlns:a16="http://schemas.microsoft.com/office/drawing/2014/main" id="{1EF37371-5507-6442-83AF-60C8BD73EB5C}"/>
                </a:ext>
              </a:extLst>
            </p:cNvPr>
            <p:cNvSpPr>
              <a:spLocks noChangeShapeType="1"/>
            </p:cNvSpPr>
            <p:nvPr/>
          </p:nvSpPr>
          <p:spPr bwMode="auto">
            <a:xfrm>
              <a:off x="3132473" y="5881359"/>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3" name="Freeform 35">
              <a:extLst>
                <a:ext uri="{FF2B5EF4-FFF2-40B4-BE49-F238E27FC236}">
                  <a16:creationId xmlns:a16="http://schemas.microsoft.com/office/drawing/2014/main" id="{575C5970-3813-5745-B4AE-91D5DAA0F353}"/>
                </a:ext>
              </a:extLst>
            </p:cNvPr>
            <p:cNvSpPr>
              <a:spLocks/>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3" name="Text Box 55">
              <a:extLst>
                <a:ext uri="{FF2B5EF4-FFF2-40B4-BE49-F238E27FC236}">
                  <a16:creationId xmlns:a16="http://schemas.microsoft.com/office/drawing/2014/main" id="{25E61481-833B-6040-B00D-1012EEB0CE87}"/>
                </a:ext>
              </a:extLst>
            </p:cNvPr>
            <p:cNvSpPr txBox="1">
              <a:spLocks noChangeArrowheads="1"/>
            </p:cNvSpPr>
            <p:nvPr/>
          </p:nvSpPr>
          <p:spPr bwMode="auto">
            <a:xfrm>
              <a:off x="3618248" y="58877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
        <p:nvSpPr>
          <p:cNvPr id="130" name="Oval 129">
            <a:extLst>
              <a:ext uri="{FF2B5EF4-FFF2-40B4-BE49-F238E27FC236}">
                <a16:creationId xmlns:a16="http://schemas.microsoft.com/office/drawing/2014/main" id="{9AA3E79A-2611-F844-92F5-7AB7F51F61A6}"/>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6E5B91E-BBFD-F34D-BA3F-9A04F2B92A2B}"/>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CD4FE554-65E6-F444-AA3B-AD082AB372FD}"/>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3A129D4A-C779-424D-B5D4-282E5C7184B2}"/>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Slide Number Placeholder 2">
            <a:extLst>
              <a:ext uri="{FF2B5EF4-FFF2-40B4-BE49-F238E27FC236}">
                <a16:creationId xmlns:a16="http://schemas.microsoft.com/office/drawing/2014/main" id="{7A5F6544-E291-2540-84CA-0893797A7FD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60</a:t>
            </a:fld>
            <a:endParaRPr lang="en-US" dirty="0"/>
          </a:p>
        </p:txBody>
      </p:sp>
    </p:spTree>
    <p:extLst>
      <p:ext uri="{BB962C8B-B14F-4D97-AF65-F5344CB8AC3E}">
        <p14:creationId xmlns:p14="http://schemas.microsoft.com/office/powerpoint/2010/main" val="364184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dissolve">
                                      <p:cBhvr>
                                        <p:cTn id="7" dur="500"/>
                                        <p:tgtEl>
                                          <p:spTgt spid="13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30"/>
                                        </p:tgtEl>
                                      </p:cBhvr>
                                    </p:animEffect>
                                    <p:set>
                                      <p:cBhvr>
                                        <p:cTn id="21" dur="1" fill="hold">
                                          <p:stCondLst>
                                            <p:cond delay="499"/>
                                          </p:stCondLst>
                                        </p:cTn>
                                        <p:tgtEl>
                                          <p:spTgt spid="130"/>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dissolve">
                                      <p:cBhvr>
                                        <p:cTn id="25" dur="500"/>
                                        <p:tgtEl>
                                          <p:spTgt spid="131"/>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dissolve">
                                      <p:cBhvr>
                                        <p:cTn id="29" dur="5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31"/>
                                        </p:tgtEl>
                                      </p:cBhvr>
                                    </p:animEffect>
                                    <p:set>
                                      <p:cBhvr>
                                        <p:cTn id="34" dur="1" fill="hold">
                                          <p:stCondLst>
                                            <p:cond delay="499"/>
                                          </p:stCondLst>
                                        </p:cTn>
                                        <p:tgtEl>
                                          <p:spTgt spid="131"/>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dissolve">
                                      <p:cBhvr>
                                        <p:cTn id="38" dur="500"/>
                                        <p:tgtEl>
                                          <p:spTgt spid="132"/>
                                        </p:tgtEl>
                                      </p:cBhvr>
                                    </p:animEffect>
                                  </p:childTnLst>
                                </p:cTn>
                              </p:par>
                              <p:par>
                                <p:cTn id="39" presetID="9"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132"/>
                                        </p:tgtEl>
                                      </p:cBhvr>
                                    </p:animEffect>
                                    <p:set>
                                      <p:cBhvr>
                                        <p:cTn id="51" dur="1" fill="hold">
                                          <p:stCondLst>
                                            <p:cond delay="499"/>
                                          </p:stCondLst>
                                        </p:cTn>
                                        <p:tgtEl>
                                          <p:spTgt spid="132"/>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dissolve">
                                      <p:cBhvr>
                                        <p:cTn id="54" dur="500"/>
                                        <p:tgtEl>
                                          <p:spTgt spid="133"/>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1363148" y="15124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3803136" y="1507725"/>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3806311" y="31317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3812661" y="39874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3809486" y="24459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3806311" y="33571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3806311" y="41826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1291711" y="26951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1136136" y="3788962"/>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1136136" y="29142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1280598" y="3549250"/>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1125023" y="19522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3801548" y="22348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2341048" y="2022075"/>
            <a:ext cx="1471613" cy="51276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2334698" y="3758800"/>
            <a:ext cx="1471613" cy="48736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2348986" y="2896787"/>
            <a:ext cx="1471612" cy="504825"/>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2334698" y="3361925"/>
            <a:ext cx="1471613" cy="471487"/>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2326761" y="2522137"/>
            <a:ext cx="1471612" cy="455613"/>
            <a:chOff x="841" y="1474"/>
            <a:chExt cx="927" cy="287"/>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2320411" y="4214412"/>
            <a:ext cx="1471612" cy="461963"/>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2628386" y="5293912"/>
            <a:ext cx="12525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7079959" y="14616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9519946" y="1456925"/>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9521534" y="4373162"/>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9529471" y="52145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9526296" y="23951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9523121" y="45843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9523121" y="54098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7008521" y="26443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6852946" y="501610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6852946" y="28634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6997409" y="4776387"/>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6841834" y="19014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9518359" y="21840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8057859" y="1971275"/>
            <a:ext cx="1471612" cy="51276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8051509" y="4985937"/>
            <a:ext cx="1471612" cy="487363"/>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8051509" y="4589062"/>
            <a:ext cx="1471612" cy="471488"/>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8043571" y="2471337"/>
            <a:ext cx="1471613" cy="455613"/>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8037221" y="5436787"/>
            <a:ext cx="1471613" cy="466725"/>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91" y="2537"/>
              <a:ext cx="37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Tahoma" charset="0"/>
                  <a:ea typeface="ＭＳ Ｐゴシック" charset="0"/>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8130884" y="6207345"/>
            <a:ext cx="16716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8065796" y="2845987"/>
            <a:ext cx="1157288" cy="738188"/>
            <a:chOff x="3726" y="1687"/>
            <a:chExt cx="729" cy="465"/>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65" y="1687"/>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85" y="1808"/>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26" y="1940"/>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7946734" y="3149200"/>
            <a:ext cx="122237" cy="1033462"/>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8075321" y="4138212"/>
            <a:ext cx="1471613" cy="504825"/>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6643396" y="3761975"/>
            <a:ext cx="1377950" cy="731837"/>
            <a:chOff x="2802" y="2348"/>
            <a:chExt cx="868" cy="461"/>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
        <p:nvSpPr>
          <p:cNvPr id="79" name="Slide Number Placeholder 2">
            <a:extLst>
              <a:ext uri="{FF2B5EF4-FFF2-40B4-BE49-F238E27FC236}">
                <a16:creationId xmlns:a16="http://schemas.microsoft.com/office/drawing/2014/main" id="{F263271F-70B3-0945-8ECC-7ADB544583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61</a:t>
            </a:fld>
            <a:endParaRPr lang="en-US" dirty="0"/>
          </a:p>
        </p:txBody>
      </p:sp>
    </p:spTree>
    <p:extLst>
      <p:ext uri="{BB962C8B-B14F-4D97-AF65-F5344CB8AC3E}">
        <p14:creationId xmlns:p14="http://schemas.microsoft.com/office/powerpoint/2010/main" val="260942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3808470" y="3116226"/>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3808470" y="33416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3789420" y="4532276"/>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2340033" y="2889213"/>
            <a:ext cx="1471612" cy="504825"/>
            <a:chOff x="855" y="1710"/>
            <a:chExt cx="927" cy="31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1352608" y="1508088"/>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3792595" y="1503326"/>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3805295" y="426398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3802120" y="52609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3798945" y="2441538"/>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3817995" y="46862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3795770" y="545620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1281170" y="2690776"/>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1125595" y="506250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1125595" y="290985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1270058" y="48227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1114483" y="1947826"/>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3791008" y="22304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2330508" y="2017676"/>
            <a:ext cx="1471612" cy="51276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2324158" y="5032338"/>
            <a:ext cx="1471612" cy="487363"/>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2324158" y="4635463"/>
            <a:ext cx="1471612" cy="471488"/>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2316220" y="2517738"/>
            <a:ext cx="1471613" cy="455613"/>
            <a:chOff x="841" y="1474"/>
            <a:chExt cx="927" cy="287"/>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2309870" y="5487951"/>
            <a:ext cx="1471613" cy="46196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2108258" y="6200738"/>
            <a:ext cx="13938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2595620" y="3289263"/>
            <a:ext cx="1212850" cy="719138"/>
            <a:chOff x="1324" y="1931"/>
            <a:chExt cx="764" cy="453"/>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56" y="1931"/>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83" y="2040"/>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24" y="2172"/>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2219383" y="3195601"/>
            <a:ext cx="122237" cy="1033462"/>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2347970" y="4184613"/>
            <a:ext cx="1471613" cy="504825"/>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916045" y="3808376"/>
            <a:ext cx="1377950" cy="731837"/>
            <a:chOff x="2802" y="2348"/>
            <a:chExt cx="868" cy="461"/>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9492400" y="26447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9492400" y="28701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9432963" y="4166394"/>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8023963" y="2517742"/>
            <a:ext cx="1471612" cy="404813"/>
            <a:chOff x="855" y="1773"/>
            <a:chExt cx="927" cy="255"/>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73"/>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7036538" y="1036601"/>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9476525" y="1031838"/>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9500155" y="38865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9482875" y="19700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6965100" y="22192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6809525" y="2438363"/>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6798413" y="1476338"/>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9474938" y="1758913"/>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8014438" y="1658899"/>
            <a:ext cx="1471612" cy="400050"/>
            <a:chOff x="850" y="1230"/>
            <a:chExt cx="927" cy="252"/>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082" y="1230"/>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8000150" y="2131982"/>
            <a:ext cx="1471613" cy="369888"/>
            <a:chOff x="841" y="1528"/>
            <a:chExt cx="927" cy="233"/>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528"/>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6965100" y="6200644"/>
            <a:ext cx="3867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7903313" y="2724113"/>
            <a:ext cx="122237" cy="1033463"/>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8031900" y="3854417"/>
            <a:ext cx="1471613" cy="363538"/>
            <a:chOff x="855" y="1799"/>
            <a:chExt cx="927" cy="229"/>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121"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6599975" y="3336888"/>
            <a:ext cx="1377950" cy="731838"/>
            <a:chOff x="2802" y="2348"/>
            <a:chExt cx="868" cy="461"/>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8580889" y="2976526"/>
            <a:ext cx="911514" cy="752475"/>
            <a:chOff x="4186" y="1705"/>
            <a:chExt cx="598"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223" y="1846"/>
              <a:ext cx="460" cy="204"/>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7922363" y="3521038"/>
            <a:ext cx="909637" cy="73977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8012670" y="4309460"/>
            <a:ext cx="2667702" cy="714018"/>
            <a:chOff x="8162097" y="4679496"/>
            <a:chExt cx="2667702" cy="714018"/>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74413"/>
              <a:ext cx="1471613" cy="419101"/>
              <a:chOff x="2229" y="3467"/>
              <a:chExt cx="927" cy="264"/>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336" y="3519"/>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632824" y="4679496"/>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6804583" y="4153524"/>
            <a:ext cx="3833816" cy="1104906"/>
            <a:chOff x="6954010" y="4523560"/>
            <a:chExt cx="3833816" cy="1104906"/>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54010" y="4523560"/>
              <a:ext cx="1174750" cy="609601"/>
              <a:chOff x="2830" y="3285"/>
              <a:chExt cx="740" cy="384"/>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30" y="3438"/>
                <a:ext cx="74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916" y="3285"/>
                <a:ext cx="64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747083"/>
              <a:ext cx="1547813" cy="446403"/>
              <a:chOff x="850" y="1229"/>
              <a:chExt cx="927" cy="25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1014" y="1229"/>
                <a:ext cx="340" cy="191"/>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582913" y="5037915"/>
              <a:ext cx="1204913" cy="590551"/>
              <a:chOff x="4762" y="2985"/>
              <a:chExt cx="759" cy="372"/>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62" y="2985"/>
                <a:ext cx="63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67" y="3126"/>
                <a:ext cx="75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8034892" y="4967903"/>
            <a:ext cx="1457325" cy="488950"/>
            <a:chOff x="3839" y="2850"/>
            <a:chExt cx="918" cy="308"/>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839" y="2850"/>
              <a:ext cx="918" cy="30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104" y="2873"/>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120" name="Group 85">
            <a:extLst>
              <a:ext uri="{FF2B5EF4-FFF2-40B4-BE49-F238E27FC236}">
                <a16:creationId xmlns:a16="http://schemas.microsoft.com/office/drawing/2014/main" id="{EF03F5C0-9E1B-6F4D-827D-841E2D21FDD8}"/>
              </a:ext>
            </a:extLst>
          </p:cNvPr>
          <p:cNvGrpSpPr>
            <a:grpSpLocks/>
          </p:cNvGrpSpPr>
          <p:nvPr/>
        </p:nvGrpSpPr>
        <p:grpSpPr bwMode="auto">
          <a:xfrm>
            <a:off x="8026461" y="5469606"/>
            <a:ext cx="1471612" cy="363538"/>
            <a:chOff x="855" y="1799"/>
            <a:chExt cx="927" cy="229"/>
          </a:xfrm>
        </p:grpSpPr>
        <p:sp>
          <p:nvSpPr>
            <p:cNvPr id="121" name="Line 86">
              <a:extLst>
                <a:ext uri="{FF2B5EF4-FFF2-40B4-BE49-F238E27FC236}">
                  <a16:creationId xmlns:a16="http://schemas.microsoft.com/office/drawing/2014/main" id="{CFBE0624-2276-5A40-AD6C-765B8E1D5A7A}"/>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87">
              <a:extLst>
                <a:ext uri="{FF2B5EF4-FFF2-40B4-BE49-F238E27FC236}">
                  <a16:creationId xmlns:a16="http://schemas.microsoft.com/office/drawing/2014/main" id="{6E5D70F9-C765-DD43-99D5-1E3FD4E8B868}"/>
                </a:ext>
              </a:extLst>
            </p:cNvPr>
            <p:cNvSpPr txBox="1">
              <a:spLocks noChangeArrowheads="1"/>
            </p:cNvSpPr>
            <p:nvPr/>
          </p:nvSpPr>
          <p:spPr bwMode="auto">
            <a:xfrm>
              <a:off x="1129"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 name="Group 2">
            <a:extLst>
              <a:ext uri="{FF2B5EF4-FFF2-40B4-BE49-F238E27FC236}">
                <a16:creationId xmlns:a16="http://schemas.microsoft.com/office/drawing/2014/main" id="{32D39F4C-0ABF-C94E-A0DB-A97913E78570}"/>
              </a:ext>
            </a:extLst>
          </p:cNvPr>
          <p:cNvGrpSpPr/>
          <p:nvPr/>
        </p:nvGrpSpPr>
        <p:grpSpPr>
          <a:xfrm>
            <a:off x="6993934" y="4806637"/>
            <a:ext cx="1022350" cy="553607"/>
            <a:chOff x="6289259" y="5452590"/>
            <a:chExt cx="1022350" cy="553607"/>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339123" y="5698420"/>
              <a:ext cx="81945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a:t>
              </a:r>
            </a:p>
          </p:txBody>
        </p:sp>
        <p:sp>
          <p:nvSpPr>
            <p:cNvPr id="123" name="Text Box 98">
              <a:extLst>
                <a:ext uri="{FF2B5EF4-FFF2-40B4-BE49-F238E27FC236}">
                  <a16:creationId xmlns:a16="http://schemas.microsoft.com/office/drawing/2014/main" id="{0DE35C6C-6D99-814C-B88E-A2943030E4F5}"/>
                </a:ext>
              </a:extLst>
            </p:cNvPr>
            <p:cNvSpPr txBox="1">
              <a:spLocks noChangeArrowheads="1"/>
            </p:cNvSpPr>
            <p:nvPr/>
          </p:nvSpPr>
          <p:spPr bwMode="auto">
            <a:xfrm>
              <a:off x="6289259" y="5452590"/>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sp>
        <p:nvSpPr>
          <p:cNvPr id="113" name="Slide Number Placeholder 2">
            <a:extLst>
              <a:ext uri="{FF2B5EF4-FFF2-40B4-BE49-F238E27FC236}">
                <a16:creationId xmlns:a16="http://schemas.microsoft.com/office/drawing/2014/main" id="{7706DBAD-0F0D-AC43-90D8-C4A8FC7233B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62</a:t>
            </a:fld>
            <a:endParaRPr lang="en-US" dirty="0"/>
          </a:p>
        </p:txBody>
      </p:sp>
    </p:spTree>
    <p:extLst>
      <p:ext uri="{BB962C8B-B14F-4D97-AF65-F5344CB8AC3E}">
        <p14:creationId xmlns:p14="http://schemas.microsoft.com/office/powerpoint/2010/main" val="3176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Performance of rdt3.0 </a:t>
            </a:r>
            <a:r>
              <a:rPr lang="en-US" sz="3200" dirty="0"/>
              <a:t>(stop-and-wait)</a:t>
            </a:r>
            <a:endParaRPr lang="en-US" sz="4400" dirty="0"/>
          </a:p>
        </p:txBody>
      </p:sp>
      <p:sp>
        <p:nvSpPr>
          <p:cNvPr id="121" name="Rectangle 3">
            <a:extLst>
              <a:ext uri="{FF2B5EF4-FFF2-40B4-BE49-F238E27FC236}">
                <a16:creationId xmlns:a16="http://schemas.microsoft.com/office/drawing/2014/main" id="{FDDA46F1-23DA-904A-99AA-BA36ED7A6857}"/>
              </a:ext>
            </a:extLst>
          </p:cNvPr>
          <p:cNvSpPr txBox="1">
            <a:spLocks noChangeArrowheads="1"/>
          </p:cNvSpPr>
          <p:nvPr/>
        </p:nvSpPr>
        <p:spPr>
          <a:xfrm>
            <a:off x="870314" y="2451713"/>
            <a:ext cx="10532792"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794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1 Gbps link, 15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prop. delay, 8000 bit packet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4">
            <a:extLst>
              <a:ext uri="{FF2B5EF4-FFF2-40B4-BE49-F238E27FC236}">
                <a16:creationId xmlns:a16="http://schemas.microsoft.com/office/drawing/2014/main" id="{04DE9E77-9329-F04E-A15C-5F38550FB2FA}"/>
              </a:ext>
            </a:extLst>
          </p:cNvPr>
          <p:cNvSpPr>
            <a:spLocks noChangeArrowheads="1"/>
          </p:cNvSpPr>
          <p:nvPr/>
        </p:nvSpPr>
        <p:spPr bwMode="auto">
          <a:xfrm>
            <a:off x="536827" y="1472895"/>
            <a:ext cx="10752586"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8975" indent="-23177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688975" marR="0" lvl="1" indent="-23177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 </a:t>
            </a:r>
            <a:r>
              <a:rPr kumimoji="0" lang="en-US" altLang="en-US" sz="3200" b="0" i="1"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sender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utilization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fraction of time sender busy sending</a:t>
            </a:r>
          </a:p>
        </p:txBody>
      </p:sp>
      <p:grpSp>
        <p:nvGrpSpPr>
          <p:cNvPr id="125" name="Group 24">
            <a:extLst>
              <a:ext uri="{FF2B5EF4-FFF2-40B4-BE49-F238E27FC236}">
                <a16:creationId xmlns:a16="http://schemas.microsoft.com/office/drawing/2014/main" id="{276312A9-6509-DC4A-B34D-FF403C6ACCF6}"/>
              </a:ext>
            </a:extLst>
          </p:cNvPr>
          <p:cNvGrpSpPr>
            <a:grpSpLocks/>
          </p:cNvGrpSpPr>
          <p:nvPr/>
        </p:nvGrpSpPr>
        <p:grpSpPr bwMode="auto">
          <a:xfrm>
            <a:off x="1782678" y="3526869"/>
            <a:ext cx="5724525" cy="812800"/>
            <a:chOff x="137" y="1675"/>
            <a:chExt cx="3606" cy="512"/>
          </a:xfrm>
        </p:grpSpPr>
        <p:sp>
          <p:nvSpPr>
            <p:cNvPr id="126" name="Text Box 10">
              <a:extLst>
                <a:ext uri="{FF2B5EF4-FFF2-40B4-BE49-F238E27FC236}">
                  <a16:creationId xmlns:a16="http://schemas.microsoft.com/office/drawing/2014/main" id="{F8134D58-7EAB-C542-A474-3D41F6C9577D}"/>
                </a:ext>
              </a:extLst>
            </p:cNvPr>
            <p:cNvSpPr txBox="1">
              <a:spLocks noChangeArrowheads="1"/>
            </p:cNvSpPr>
            <p:nvPr/>
          </p:nvSpPr>
          <p:spPr bwMode="auto">
            <a:xfrm>
              <a:off x="137" y="1795"/>
              <a:ext cx="647"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D</a:t>
              </a:r>
              <a:r>
                <a:rPr kumimoji="0" lang="en-US" sz="2400" b="0" i="1" u="none" strike="noStrike" kern="1200" cap="none" spc="0" normalizeH="0" baseline="-25000" noProof="0" dirty="0" err="1">
                  <a:ln>
                    <a:noFill/>
                  </a:ln>
                  <a:solidFill>
                    <a:prstClr val="black"/>
                  </a:solidFill>
                  <a:effectLst/>
                  <a:uLnTx/>
                  <a:uFillTx/>
                  <a:latin typeface="Calibri" panose="020F0502020204030204"/>
                  <a:ea typeface="ＭＳ Ｐゴシック" charset="0"/>
                  <a:cs typeface="+mn-cs"/>
                </a:rPr>
                <a:t>trans</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p:txBody>
        </p:sp>
        <p:grpSp>
          <p:nvGrpSpPr>
            <p:cNvPr id="127" name="Group 14">
              <a:extLst>
                <a:ext uri="{FF2B5EF4-FFF2-40B4-BE49-F238E27FC236}">
                  <a16:creationId xmlns:a16="http://schemas.microsoft.com/office/drawing/2014/main" id="{A1CD218D-EFB4-7747-AA6F-A8CADF318971}"/>
                </a:ext>
              </a:extLst>
            </p:cNvPr>
            <p:cNvGrpSpPr>
              <a:grpSpLocks/>
            </p:cNvGrpSpPr>
            <p:nvPr/>
          </p:nvGrpSpPr>
          <p:grpSpPr bwMode="auto">
            <a:xfrm>
              <a:off x="827" y="1677"/>
              <a:ext cx="235" cy="499"/>
              <a:chOff x="155" y="2937"/>
              <a:chExt cx="235" cy="499"/>
            </a:xfrm>
          </p:grpSpPr>
          <p:sp>
            <p:nvSpPr>
              <p:cNvPr id="136" name="Text Box 11">
                <a:extLst>
                  <a:ext uri="{FF2B5EF4-FFF2-40B4-BE49-F238E27FC236}">
                    <a16:creationId xmlns:a16="http://schemas.microsoft.com/office/drawing/2014/main" id="{212B965A-7A53-E448-A951-4473C08E3FC2}"/>
                  </a:ext>
                </a:extLst>
              </p:cNvPr>
              <p:cNvSpPr txBox="1">
                <a:spLocks noChangeArrowheads="1"/>
              </p:cNvSpPr>
              <p:nvPr/>
            </p:nvSpPr>
            <p:spPr bwMode="auto">
              <a:xfrm>
                <a:off x="176" y="2937"/>
                <a:ext cx="19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L</a:t>
                </a:r>
              </a:p>
            </p:txBody>
          </p:sp>
          <p:sp>
            <p:nvSpPr>
              <p:cNvPr id="137" name="Text Box 12">
                <a:extLst>
                  <a:ext uri="{FF2B5EF4-FFF2-40B4-BE49-F238E27FC236}">
                    <a16:creationId xmlns:a16="http://schemas.microsoft.com/office/drawing/2014/main" id="{C0714D4B-8571-E443-B70B-3B39AC0A694F}"/>
                  </a:ext>
                </a:extLst>
              </p:cNvPr>
              <p:cNvSpPr txBox="1">
                <a:spLocks noChangeArrowheads="1"/>
              </p:cNvSpPr>
              <p:nvPr/>
            </p:nvSpPr>
            <p:spPr bwMode="auto">
              <a:xfrm>
                <a:off x="155" y="3145"/>
                <a:ext cx="22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R</a:t>
                </a:r>
              </a:p>
            </p:txBody>
          </p:sp>
          <p:sp>
            <p:nvSpPr>
              <p:cNvPr id="138" name="Line 13">
                <a:extLst>
                  <a:ext uri="{FF2B5EF4-FFF2-40B4-BE49-F238E27FC236}">
                    <a16:creationId xmlns:a16="http://schemas.microsoft.com/office/drawing/2014/main" id="{487E8E54-B689-7340-8E19-EEBA8D6E7B88}"/>
                  </a:ext>
                </a:extLst>
              </p:cNvPr>
              <p:cNvSpPr>
                <a:spLocks noChangeShapeType="1"/>
              </p:cNvSpPr>
              <p:nvPr/>
            </p:nvSpPr>
            <p:spPr bwMode="auto">
              <a:xfrm>
                <a:off x="204" y="3192"/>
                <a:ext cx="186"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grpSp>
          <p:nvGrpSpPr>
            <p:cNvPr id="128" name="Group 19">
              <a:extLst>
                <a:ext uri="{FF2B5EF4-FFF2-40B4-BE49-F238E27FC236}">
                  <a16:creationId xmlns:a16="http://schemas.microsoft.com/office/drawing/2014/main" id="{458C4EA2-733B-9843-BEDB-1D21ADD2E2DA}"/>
                </a:ext>
              </a:extLst>
            </p:cNvPr>
            <p:cNvGrpSpPr>
              <a:grpSpLocks/>
            </p:cNvGrpSpPr>
            <p:nvPr/>
          </p:nvGrpSpPr>
          <p:grpSpPr bwMode="auto">
            <a:xfrm>
              <a:off x="1233" y="1675"/>
              <a:ext cx="1225" cy="512"/>
              <a:chOff x="1401" y="1693"/>
              <a:chExt cx="1225" cy="512"/>
            </a:xfrm>
          </p:grpSpPr>
          <p:sp>
            <p:nvSpPr>
              <p:cNvPr id="132" name="Text Box 6">
                <a:extLst>
                  <a:ext uri="{FF2B5EF4-FFF2-40B4-BE49-F238E27FC236}">
                    <a16:creationId xmlns:a16="http://schemas.microsoft.com/office/drawing/2014/main" id="{9DB04C83-679A-3C40-AE3F-F5626A9A46D1}"/>
                  </a:ext>
                </a:extLst>
              </p:cNvPr>
              <p:cNvSpPr txBox="1">
                <a:spLocks noChangeArrowheads="1"/>
              </p:cNvSpPr>
              <p:nvPr/>
            </p:nvSpPr>
            <p:spPr bwMode="auto">
              <a:xfrm>
                <a:off x="2085" y="1748"/>
                <a:ext cx="153"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 </a:t>
                </a:r>
                <a:endPar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33" name="Text Box 16">
                <a:extLst>
                  <a:ext uri="{FF2B5EF4-FFF2-40B4-BE49-F238E27FC236}">
                    <a16:creationId xmlns:a16="http://schemas.microsoft.com/office/drawing/2014/main" id="{9A4E21FE-242E-F24A-8DFD-378A92E72AEE}"/>
                  </a:ext>
                </a:extLst>
              </p:cNvPr>
              <p:cNvSpPr txBox="1">
                <a:spLocks noChangeArrowheads="1"/>
              </p:cNvSpPr>
              <p:nvPr/>
            </p:nvSpPr>
            <p:spPr bwMode="auto">
              <a:xfrm>
                <a:off x="1563" y="1693"/>
                <a:ext cx="836"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8000 bits</a:t>
                </a:r>
              </a:p>
            </p:txBody>
          </p:sp>
          <p:sp>
            <p:nvSpPr>
              <p:cNvPr id="134" name="Text Box 17">
                <a:extLst>
                  <a:ext uri="{FF2B5EF4-FFF2-40B4-BE49-F238E27FC236}">
                    <a16:creationId xmlns:a16="http://schemas.microsoft.com/office/drawing/2014/main" id="{261ED350-3F07-A542-906D-6B34A19F57B4}"/>
                  </a:ext>
                </a:extLst>
              </p:cNvPr>
              <p:cNvSpPr txBox="1">
                <a:spLocks noChangeArrowheads="1"/>
              </p:cNvSpPr>
              <p:nvPr/>
            </p:nvSpPr>
            <p:spPr bwMode="auto">
              <a:xfrm>
                <a:off x="1401" y="1917"/>
                <a:ext cx="122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10</a:t>
                </a:r>
                <a:r>
                  <a:rPr kumimoji="0" lang="en-US" sz="2400" b="0" i="1" u="none" strike="noStrike" kern="1200" cap="none" spc="0" normalizeH="0" baseline="30000" noProof="0" dirty="0">
                    <a:ln>
                      <a:noFill/>
                    </a:ln>
                    <a:solidFill>
                      <a:prstClr val="black"/>
                    </a:solidFill>
                    <a:effectLst/>
                    <a:uLnTx/>
                    <a:uFillTx/>
                    <a:latin typeface="Calibri" panose="020F0502020204030204"/>
                    <a:ea typeface="ＭＳ Ｐゴシック" charset="0"/>
                    <a:cs typeface="+mn-cs"/>
                  </a:rPr>
                  <a:t>9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bits/sec</a:t>
                </a:r>
              </a:p>
            </p:txBody>
          </p:sp>
          <p:sp>
            <p:nvSpPr>
              <p:cNvPr id="135" name="Line 18">
                <a:extLst>
                  <a:ext uri="{FF2B5EF4-FFF2-40B4-BE49-F238E27FC236}">
                    <a16:creationId xmlns:a16="http://schemas.microsoft.com/office/drawing/2014/main" id="{EDB1D7D2-C87C-9F49-A2A1-833D85EAB9F9}"/>
                  </a:ext>
                </a:extLst>
              </p:cNvPr>
              <p:cNvSpPr>
                <a:spLocks noChangeShapeType="1"/>
              </p:cNvSpPr>
              <p:nvPr/>
            </p:nvSpPr>
            <p:spPr bwMode="auto">
              <a:xfrm>
                <a:off x="1604" y="1950"/>
                <a:ext cx="97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sp>
          <p:nvSpPr>
            <p:cNvPr id="129" name="Text Box 20">
              <a:extLst>
                <a:ext uri="{FF2B5EF4-FFF2-40B4-BE49-F238E27FC236}">
                  <a16:creationId xmlns:a16="http://schemas.microsoft.com/office/drawing/2014/main" id="{93AC931A-E76C-A440-8E87-B489914F35FD}"/>
                </a:ext>
              </a:extLst>
            </p:cNvPr>
            <p:cNvSpPr txBox="1">
              <a:spLocks noChangeArrowheads="1"/>
            </p:cNvSpPr>
            <p:nvPr/>
          </p:nvSpPr>
          <p:spPr bwMode="auto">
            <a:xfrm>
              <a:off x="1093"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a:t>
              </a:r>
            </a:p>
          </p:txBody>
        </p:sp>
        <p:sp>
          <p:nvSpPr>
            <p:cNvPr id="130" name="Text Box 22">
              <a:extLst>
                <a:ext uri="{FF2B5EF4-FFF2-40B4-BE49-F238E27FC236}">
                  <a16:creationId xmlns:a16="http://schemas.microsoft.com/office/drawing/2014/main" id="{14ADD697-C49B-F141-9DE7-07AC5BD26EA5}"/>
                </a:ext>
              </a:extLst>
            </p:cNvPr>
            <p:cNvSpPr txBox="1">
              <a:spLocks noChangeArrowheads="1"/>
            </p:cNvSpPr>
            <p:nvPr/>
          </p:nvSpPr>
          <p:spPr bwMode="auto">
            <a:xfrm>
              <a:off x="2509"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a:t>
              </a:r>
            </a:p>
          </p:txBody>
        </p:sp>
        <p:sp>
          <p:nvSpPr>
            <p:cNvPr id="131" name="Text Box 23">
              <a:extLst>
                <a:ext uri="{FF2B5EF4-FFF2-40B4-BE49-F238E27FC236}">
                  <a16:creationId xmlns:a16="http://schemas.microsoft.com/office/drawing/2014/main" id="{108AD146-F5D0-F14B-AF3A-D8ADCB55A4C6}"/>
                </a:ext>
              </a:extLst>
            </p:cNvPr>
            <p:cNvSpPr txBox="1">
              <a:spLocks noChangeArrowheads="1"/>
            </p:cNvSpPr>
            <p:nvPr/>
          </p:nvSpPr>
          <p:spPr bwMode="auto">
            <a:xfrm>
              <a:off x="2715" y="1777"/>
              <a:ext cx="102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8 microsecs</a:t>
              </a:r>
            </a:p>
          </p:txBody>
        </p:sp>
      </p:grpSp>
      <p:sp>
        <p:nvSpPr>
          <p:cNvPr id="20" name="Rectangle 3">
            <a:extLst>
              <a:ext uri="{FF2B5EF4-FFF2-40B4-BE49-F238E27FC236}">
                <a16:creationId xmlns:a16="http://schemas.microsoft.com/office/drawing/2014/main" id="{B3DFFB42-6FBF-BC4B-ABC2-8ADE611947F8}"/>
              </a:ext>
            </a:extLst>
          </p:cNvPr>
          <p:cNvSpPr txBox="1">
            <a:spLocks noChangeArrowheads="1"/>
          </p:cNvSpPr>
          <p:nvPr/>
        </p:nvSpPr>
        <p:spPr>
          <a:xfrm>
            <a:off x="829076" y="3163511"/>
            <a:ext cx="9723349"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0275" marR="0" lvl="1" indent="-4572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ime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to transmit packet into channel:</a:t>
            </a:r>
          </a:p>
        </p:txBody>
      </p:sp>
      <p:sp>
        <p:nvSpPr>
          <p:cNvPr id="21" name="Slide Number Placeholder 2">
            <a:extLst>
              <a:ext uri="{FF2B5EF4-FFF2-40B4-BE49-F238E27FC236}">
                <a16:creationId xmlns:a16="http://schemas.microsoft.com/office/drawing/2014/main" id="{5A944CFA-EDBD-154A-A022-BFEE848C7BD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63</a:t>
            </a:fld>
            <a:endParaRPr lang="en-US" dirty="0"/>
          </a:p>
        </p:txBody>
      </p:sp>
    </p:spTree>
    <p:extLst>
      <p:ext uri="{BB962C8B-B14F-4D97-AF65-F5344CB8AC3E}">
        <p14:creationId xmlns:p14="http://schemas.microsoft.com/office/powerpoint/2010/main" val="259503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
                                            <p:txEl>
                                              <p:pRg st="0" end="0"/>
                                            </p:txEl>
                                          </p:spTgt>
                                        </p:tgtEl>
                                        <p:attrNameLst>
                                          <p:attrName>style.visibility</p:attrName>
                                        </p:attrNameLst>
                                      </p:cBhvr>
                                      <p:to>
                                        <p:strVal val="visible"/>
                                      </p:to>
                                    </p:set>
                                    <p:animEffect transition="in" filter="dissolve">
                                      <p:cBhvr>
                                        <p:cTn id="12" dur="500"/>
                                        <p:tgtEl>
                                          <p:spTgt spid="1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dissolve">
                                      <p:cBhvr>
                                        <p:cTn id="17" dur="500"/>
                                        <p:tgtEl>
                                          <p:spTgt spid="12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p:bldP spid="20"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grpSp>
        <p:nvGrpSpPr>
          <p:cNvPr id="4" name="Group 3">
            <a:extLst>
              <a:ext uri="{FF2B5EF4-FFF2-40B4-BE49-F238E27FC236}">
                <a16:creationId xmlns:a16="http://schemas.microsoft.com/office/drawing/2014/main" id="{1E77F652-670F-A845-B285-3845722C99C1}"/>
              </a:ext>
            </a:extLst>
          </p:cNvPr>
          <p:cNvGrpSpPr/>
          <p:nvPr/>
        </p:nvGrpSpPr>
        <p:grpSpPr>
          <a:xfrm>
            <a:off x="3188111" y="1436688"/>
            <a:ext cx="8729662" cy="3249612"/>
            <a:chOff x="1660525" y="1638643"/>
            <a:chExt cx="8729662" cy="3249612"/>
          </a:xfrm>
        </p:grpSpPr>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4984750" y="219426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Text Box 4">
              <a:extLst>
                <a:ext uri="{FF2B5EF4-FFF2-40B4-BE49-F238E27FC236}">
                  <a16:creationId xmlns:a16="http://schemas.microsoft.com/office/drawing/2014/main" id="{9C568413-E7C8-034A-A01A-070E583EFD90}"/>
                </a:ext>
              </a:extLst>
            </p:cNvPr>
            <p:cNvSpPr txBox="1">
              <a:spLocks noChangeArrowheads="1"/>
            </p:cNvSpPr>
            <p:nvPr/>
          </p:nvSpPr>
          <p:spPr bwMode="auto">
            <a:xfrm>
              <a:off x="1660525" y="198948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4973637" y="197519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7200900" y="198789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4445000" y="163864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6623050" y="163864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4997450" y="218950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5002212" y="430088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5002212" y="335790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4979987" y="2187918"/>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4835525" y="21879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4835525" y="24292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4846637" y="428818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7188200" y="310231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21">
              <a:extLst>
                <a:ext uri="{FF2B5EF4-FFF2-40B4-BE49-F238E27FC236}">
                  <a16:creationId xmlns:a16="http://schemas.microsoft.com/office/drawing/2014/main" id="{08BE5E72-86FD-8A42-9396-059DB3F761FB}"/>
                </a:ext>
              </a:extLst>
            </p:cNvPr>
            <p:cNvSpPr txBox="1">
              <a:spLocks noChangeArrowheads="1"/>
            </p:cNvSpPr>
            <p:nvPr/>
          </p:nvSpPr>
          <p:spPr bwMode="auto">
            <a:xfrm>
              <a:off x="7269162" y="292610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7212012" y="335155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 name="Text Box 23">
              <a:extLst>
                <a:ext uri="{FF2B5EF4-FFF2-40B4-BE49-F238E27FC236}">
                  <a16:creationId xmlns:a16="http://schemas.microsoft.com/office/drawing/2014/main" id="{EA1933E4-20F7-C442-A192-A24ACB88B227}"/>
                </a:ext>
              </a:extLst>
            </p:cNvPr>
            <p:cNvSpPr txBox="1">
              <a:spLocks noChangeArrowheads="1"/>
            </p:cNvSpPr>
            <p:nvPr/>
          </p:nvSpPr>
          <p:spPr bwMode="auto">
            <a:xfrm>
              <a:off x="7275512" y="317851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 name="Text Box 24">
              <a:extLst>
                <a:ext uri="{FF2B5EF4-FFF2-40B4-BE49-F238E27FC236}">
                  <a16:creationId xmlns:a16="http://schemas.microsoft.com/office/drawing/2014/main" id="{E280E208-423C-5A4D-B4AD-4087BED29014}"/>
                </a:ext>
              </a:extLst>
            </p:cNvPr>
            <p:cNvSpPr txBox="1">
              <a:spLocks noChangeArrowheads="1"/>
            </p:cNvSpPr>
            <p:nvPr/>
          </p:nvSpPr>
          <p:spPr bwMode="auto">
            <a:xfrm>
              <a:off x="2252662" y="396115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a:t>
              </a: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t = RTT + L / R</a:t>
              </a:r>
              <a:endParaRPr kumimoji="0" lang="en-US" altLang="en-US" sz="16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4997450" y="4296118"/>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4991100" y="4288180"/>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4991100" y="452948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5314950" y="465330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 name="Slide Number Placeholder 2">
            <a:extLst>
              <a:ext uri="{FF2B5EF4-FFF2-40B4-BE49-F238E27FC236}">
                <a16:creationId xmlns:a16="http://schemas.microsoft.com/office/drawing/2014/main" id="{144B575B-9218-5E41-8DF6-C242B94C8BE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64</a:t>
            </a:fld>
            <a:endParaRPr lang="en-US" dirty="0"/>
          </a:p>
        </p:txBody>
      </p:sp>
    </p:spTree>
    <p:extLst>
      <p:ext uri="{BB962C8B-B14F-4D97-AF65-F5344CB8AC3E}">
        <p14:creationId xmlns:p14="http://schemas.microsoft.com/office/powerpoint/2010/main" val="2942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6523093" y="1992313"/>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6511980" y="1773238"/>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8739243" y="1785938"/>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6535793" y="1987550"/>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6540555" y="4098925"/>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6540555" y="3155950"/>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6373868" y="19859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6373868" y="22272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6384980" y="4086225"/>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8726543" y="2900363"/>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8750355" y="3149600"/>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6529443" y="4086225"/>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6529443" y="4327525"/>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6853293" y="4451350"/>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2244612" y="2022637"/>
            <a:ext cx="1278602" cy="597475"/>
            <a:chOff x="749300" y="3009900"/>
            <a:chExt cx="1278602" cy="597475"/>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dirty="0" err="1">
                  <a:ln>
                    <a:noFill/>
                  </a:ln>
                  <a:solidFill>
                    <a:prstClr val="black"/>
                  </a:solidFill>
                  <a:effectLst/>
                  <a:uLnTx/>
                  <a:uFillTx/>
                  <a:latin typeface="Calibri" panose="020F0502020204030204"/>
                  <a:ea typeface="+mn-ea"/>
                  <a:cs typeface="+mn-cs"/>
                </a:rPr>
                <a:t>sender</a:t>
              </a:r>
              <a:endPar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5721405" y="2234921"/>
            <a:ext cx="847725" cy="1860804"/>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5737741" y="1941782"/>
            <a:ext cx="847725" cy="336550"/>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L/R</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3156251" y="2947504"/>
            <a:ext cx="1781653" cy="1463020"/>
            <a:chOff x="1660939" y="3934767"/>
            <a:chExt cx="1781653" cy="1463020"/>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473628" cy="868065"/>
              <a:chOff x="1660939" y="3795067"/>
              <a:chExt cx="1473628" cy="868065"/>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039067" cy="868065"/>
                <a:chOff x="2032000" y="3795067"/>
                <a:chExt cx="1039067" cy="868065"/>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1219200" y="5055243"/>
            <a:ext cx="10194664" cy="1231106"/>
          </a:xfrm>
          <a:prstGeom prst="rect">
            <a:avLst/>
          </a:prstGeom>
          <a:noFill/>
        </p:spPr>
        <p:txBody>
          <a:bodyPr wrap="square" rtlCol="0">
            <a:spAutoFit/>
          </a:bodyPr>
          <a:lstStyle/>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rdt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3.0 protocol performance stinks!</a:t>
            </a:r>
          </a:p>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 limits performance of underlying infrastructure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Slide Number Placeholder 2">
            <a:extLst>
              <a:ext uri="{FF2B5EF4-FFF2-40B4-BE49-F238E27FC236}">
                <a16:creationId xmlns:a16="http://schemas.microsoft.com/office/drawing/2014/main" id="{CB5285FE-6F5F-D849-A9CB-EEFE33B31B9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65</a:t>
            </a:fld>
            <a:endParaRPr lang="en-US" dirty="0"/>
          </a:p>
        </p:txBody>
      </p:sp>
    </p:spTree>
    <p:extLst>
      <p:ext uri="{BB962C8B-B14F-4D97-AF65-F5344CB8AC3E}">
        <p14:creationId xmlns:p14="http://schemas.microsoft.com/office/powerpoint/2010/main" val="2622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pipelined protocols operation</a:t>
            </a:r>
            <a:endParaRPr lang="en-US" sz="4400"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allows multiple,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yet-to-be-acknowledged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range of sequence numbers must be increased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buffering at sender and/or receiver</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916237" y="2993267"/>
            <a:ext cx="6359525" cy="2370138"/>
            <a:chOff x="1673403" y="3019025"/>
            <a:chExt cx="6359525"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3"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3"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6" y="3633388"/>
              <a:ext cx="223838" cy="501650"/>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9" y="668"/>
                <a:ext cx="581" cy="145"/>
                <a:chOff x="614" y="2568"/>
                <a:chExt cx="725" cy="139"/>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7" y="994"/>
                <a:ext cx="581" cy="134"/>
                <a:chOff x="614" y="2568"/>
                <a:chExt cx="725" cy="139"/>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5" y="1627"/>
                <a:ext cx="582" cy="151"/>
                <a:chOff x="614" y="2568"/>
                <a:chExt cx="725" cy="139"/>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9" y="1327"/>
                <a:ext cx="582" cy="139"/>
                <a:chOff x="614" y="2568"/>
                <a:chExt cx="725" cy="139"/>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65" y="3576238"/>
              <a:ext cx="223838" cy="501650"/>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9" y="668"/>
                <a:ext cx="581" cy="145"/>
                <a:chOff x="614" y="2568"/>
                <a:chExt cx="725" cy="139"/>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7" y="994"/>
                <a:ext cx="581" cy="134"/>
                <a:chOff x="614" y="2568"/>
                <a:chExt cx="725" cy="139"/>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5" y="1627"/>
                <a:ext cx="582" cy="151"/>
                <a:chOff x="614" y="2568"/>
                <a:chExt cx="725" cy="139"/>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9" y="1327"/>
                <a:ext cx="582" cy="139"/>
                <a:chOff x="614" y="2568"/>
                <a:chExt cx="725" cy="139"/>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Slide Number Placeholder 2">
            <a:extLst>
              <a:ext uri="{FF2B5EF4-FFF2-40B4-BE49-F238E27FC236}">
                <a16:creationId xmlns:a16="http://schemas.microsoft.com/office/drawing/2014/main" id="{1DCC9415-F6BD-EB4B-8CBA-8543440AF9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66</a:t>
            </a:fld>
            <a:endParaRPr lang="en-US" dirty="0"/>
          </a:p>
        </p:txBody>
      </p:sp>
    </p:spTree>
    <p:extLst>
      <p:ext uri="{BB962C8B-B14F-4D97-AF65-F5344CB8AC3E}">
        <p14:creationId xmlns:p14="http://schemas.microsoft.com/office/powerpoint/2010/main" val="38986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Pipelining: increased utilization</a:t>
            </a:r>
            <a:endParaRPr lang="en-US" sz="4400" dirty="0"/>
          </a:p>
        </p:txBody>
      </p:sp>
      <p:grpSp>
        <p:nvGrpSpPr>
          <p:cNvPr id="6" name="Group 5">
            <a:extLst>
              <a:ext uri="{FF2B5EF4-FFF2-40B4-BE49-F238E27FC236}">
                <a16:creationId xmlns:a16="http://schemas.microsoft.com/office/drawing/2014/main" id="{F2D9612C-CE0F-6C45-B7EC-FE1D2900506E}"/>
              </a:ext>
            </a:extLst>
          </p:cNvPr>
          <p:cNvGrpSpPr/>
          <p:nvPr/>
        </p:nvGrpSpPr>
        <p:grpSpPr>
          <a:xfrm>
            <a:off x="1436915" y="1417186"/>
            <a:ext cx="9144000" cy="37592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RTT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transmitted, 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t = RTT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2</a:t>
                </a:r>
                <a:r>
                  <a:rPr kumimoji="0" lang="en-US" altLang="en-US" sz="1600" b="0" i="0" u="none" strike="noStrike" kern="1200" cap="none" spc="0" normalizeH="0" baseline="30000" noProof="0">
                    <a:ln>
                      <a:noFill/>
                    </a:ln>
                    <a:solidFill>
                      <a:srgbClr val="000000"/>
                    </a:solidFill>
                    <a:effectLst/>
                    <a:uLnTx/>
                    <a:uFillTx/>
                    <a:latin typeface="Arial" panose="020B0604020202020204" pitchFamily="34" charset="0"/>
                    <a:ea typeface="ＭＳ Ｐゴシック" panose="020B0600070205080204" pitchFamily="34" charset="-128"/>
                    <a:cs typeface="+mn-cs"/>
                  </a:rPr>
                  <a:t>nd</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3</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6955065" y="4341361"/>
            <a:ext cx="3460750" cy="1145039"/>
            <a:chOff x="6955065" y="4341361"/>
            <a:chExt cx="3460750"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6955065" y="4341361"/>
              <a:ext cx="34607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3-packet pipelining increases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utilization by a factor of 3!</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name="Picture" r:id="rId3" imgW="2578100" imgH="355600" progId="Word.Picture.8">
                  <p:embed/>
                </p:oleObj>
              </mc:Choice>
              <mc:Fallback>
                <p:oleObj name="Picture" r:id="rId3"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Slide Number Placeholder 2">
            <a:extLst>
              <a:ext uri="{FF2B5EF4-FFF2-40B4-BE49-F238E27FC236}">
                <a16:creationId xmlns:a16="http://schemas.microsoft.com/office/drawing/2014/main" id="{5140CCE3-35CF-C249-B39A-9608764C93D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67</a:t>
            </a:fld>
            <a:endParaRPr lang="en-US" dirty="0"/>
          </a:p>
        </p:txBody>
      </p:sp>
    </p:spTree>
    <p:extLst>
      <p:ext uri="{BB962C8B-B14F-4D97-AF65-F5344CB8AC3E}">
        <p14:creationId xmlns:p14="http://schemas.microsoft.com/office/powerpoint/2010/main" val="10708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ove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Slide Number Placeholder 2">
            <a:extLst>
              <a:ext uri="{FF2B5EF4-FFF2-40B4-BE49-F238E27FC236}">
                <a16:creationId xmlns:a16="http://schemas.microsoft.com/office/drawing/2014/main" id="{FDEE9FF9-C882-024E-8974-9BAEDEEE0BF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68</a:t>
            </a:fld>
            <a:endParaRPr lang="en-US" dirty="0"/>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or buffer: an implementation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 name="Slide Number Placeholder 2">
            <a:extLst>
              <a:ext uri="{FF2B5EF4-FFF2-40B4-BE49-F238E27FC236}">
                <a16:creationId xmlns:a16="http://schemas.microsoft.com/office/drawing/2014/main" id="{D2730539-5138-AA4F-8FB6-75E50809896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69</a:t>
            </a:fld>
            <a:endParaRPr lang="en-US" dirty="0"/>
          </a:p>
        </p:txBody>
      </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sp>
        <p:nvSpPr>
          <p:cNvPr id="517" name="Rectangle 3">
            <a:extLst>
              <a:ext uri="{FF2B5EF4-FFF2-40B4-BE49-F238E27FC236}">
                <a16:creationId xmlns:a16="http://schemas.microsoft.com/office/drawing/2014/main" id="{5055A8EA-25BB-5D41-BECF-4117E4AC2670}"/>
              </a:ext>
            </a:extLst>
          </p:cNvPr>
          <p:cNvSpPr txBox="1">
            <a:spLocks noChangeArrowheads="1"/>
          </p:cNvSpPr>
          <p:nvPr/>
        </p:nvSpPr>
        <p:spPr>
          <a:xfrm>
            <a:off x="702363" y="1523857"/>
            <a:ext cx="523091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network layer: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logical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hosts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transport layer</a:t>
            </a:r>
            <a:r>
              <a:rPr kumimoji="0" lang="en-US" sz="3200" b="0" i="1" u="none" strike="noStrike" kern="1200" cap="none" spc="0" normalizeH="0" baseline="0" noProof="0" dirty="0">
                <a:ln>
                  <a:noFill/>
                </a:ln>
                <a:solidFill>
                  <a:srgbClr val="000099"/>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logical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processes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relies on, enhances, network layer services</a:t>
            </a:r>
          </a:p>
        </p:txBody>
      </p:sp>
      <p:grpSp>
        <p:nvGrpSpPr>
          <p:cNvPr id="9" name="Group 8">
            <a:extLst>
              <a:ext uri="{FF2B5EF4-FFF2-40B4-BE49-F238E27FC236}">
                <a16:creationId xmlns:a16="http://schemas.microsoft.com/office/drawing/2014/main" id="{D2B3154C-E2F2-B640-9101-FD641275409F}"/>
              </a:ext>
            </a:extLst>
          </p:cNvPr>
          <p:cNvGrpSpPr/>
          <p:nvPr/>
        </p:nvGrpSpPr>
        <p:grpSpPr>
          <a:xfrm>
            <a:off x="6278709" y="1094882"/>
            <a:ext cx="5468536" cy="5077175"/>
            <a:chOff x="6430780" y="1365914"/>
            <a:chExt cx="5468536" cy="5077175"/>
          </a:xfrm>
        </p:grpSpPr>
        <p:sp>
          <p:nvSpPr>
            <p:cNvPr id="10" name="Rectangle 9">
              <a:extLst>
                <a:ext uri="{FF2B5EF4-FFF2-40B4-BE49-F238E27FC236}">
                  <a16:creationId xmlns:a16="http://schemas.microsoft.com/office/drawing/2014/main" id="{1E4A5E17-837C-DE48-93F3-00B93CF1AE37}"/>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7">
              <a:extLst>
                <a:ext uri="{FF2B5EF4-FFF2-40B4-BE49-F238E27FC236}">
                  <a16:creationId xmlns:a16="http://schemas.microsoft.com/office/drawing/2014/main" id="{C856713D-7747-664B-A733-CBE345A08191}"/>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2" name="Text Box 11">
              <a:extLst>
                <a:ext uri="{FF2B5EF4-FFF2-40B4-BE49-F238E27FC236}">
                  <a16:creationId xmlns:a16="http://schemas.microsoft.com/office/drawing/2014/main" id="{83681804-D37D-9E4B-A91F-556F18A79F50}"/>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 name="Rectangle 4">
              <a:extLst>
                <a:ext uri="{FF2B5EF4-FFF2-40B4-BE49-F238E27FC236}">
                  <a16:creationId xmlns:a16="http://schemas.microsoft.com/office/drawing/2014/main" id="{2B981950-019B-6940-9B4D-39B4F993673F}"/>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 protocol = Ann and Bill who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demux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14" name="Rectangle 13">
            <a:extLst>
              <a:ext uri="{FF2B5EF4-FFF2-40B4-BE49-F238E27FC236}">
                <a16:creationId xmlns:a16="http://schemas.microsoft.com/office/drawing/2014/main" id="{DA8E19E6-C8F3-AD4D-8133-B75677CF81D5}"/>
              </a:ext>
            </a:extLst>
          </p:cNvPr>
          <p:cNvSpPr/>
          <p:nvPr/>
        </p:nvSpPr>
        <p:spPr>
          <a:xfrm>
            <a:off x="6387844" y="4463368"/>
            <a:ext cx="5059089"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Slide Number Placeholder 2">
            <a:extLst>
              <a:ext uri="{FF2B5EF4-FFF2-40B4-BE49-F238E27FC236}">
                <a16:creationId xmlns:a16="http://schemas.microsoft.com/office/drawing/2014/main" id="{F55E6C29-4D3E-9C46-8DC6-206D0A0BA71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a:t>
            </a:fld>
            <a:endParaRPr lang="en-US" dirty="0"/>
          </a:p>
        </p:txBody>
      </p:sp>
    </p:spTree>
    <p:extLst>
      <p:ext uri="{BB962C8B-B14F-4D97-AF65-F5344CB8AC3E}">
        <p14:creationId xmlns:p14="http://schemas.microsoft.com/office/powerpoint/2010/main" val="266655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7"/>
                                        </p:tgtEl>
                                        <p:attrNameLst>
                                          <p:attrName>style.visibility</p:attrName>
                                        </p:attrNameLst>
                                      </p:cBhvr>
                                      <p:to>
                                        <p:strVal val="visible"/>
                                      </p:to>
                                    </p:set>
                                    <p:animEffect transition="in" filter="dissolve">
                                      <p:cBhvr>
                                        <p:cTn id="11" dur="5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Slide Number Placeholder 2">
            <a:extLst>
              <a:ext uri="{FF2B5EF4-FFF2-40B4-BE49-F238E27FC236}">
                <a16:creationId xmlns:a16="http://schemas.microsoft.com/office/drawing/2014/main" id="{D2E57CDD-AF57-3E45-9B83-97B06BD5DF0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70</a:t>
            </a:fld>
            <a:endParaRPr lang="en-US" dirty="0"/>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numerical problem</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733374" y="1489418"/>
            <a:ext cx="11100624" cy="4648200"/>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en-US" sz="3200" dirty="0">
                <a:solidFill>
                  <a:prstClr val="black"/>
                </a:solidFill>
                <a:ea typeface="ＭＳ Ｐゴシック" panose="020B0600070205080204" pitchFamily="34" charset="-128"/>
              </a:rPr>
              <a:t>Station A needs to send a message consisting of 9 packets to station B using a sliding window (window size 3) and go back n error control strategy. All packets are ready and immediately available for transmission.</a:t>
            </a:r>
          </a:p>
          <a:p>
            <a:pPr lvl="0">
              <a:defRPr/>
            </a:pPr>
            <a:endParaRPr lang="en-US" altLang="en-US" sz="3200" dirty="0">
              <a:solidFill>
                <a:prstClr val="black"/>
              </a:solidFill>
              <a:ea typeface="ＭＳ Ｐゴシック" panose="020B0600070205080204" pitchFamily="34" charset="-128"/>
            </a:endParaRPr>
          </a:p>
          <a:p>
            <a:pPr lvl="0">
              <a:defRPr/>
            </a:pPr>
            <a:r>
              <a:rPr lang="en-US" altLang="en-US" sz="3200" dirty="0">
                <a:solidFill>
                  <a:prstClr val="black"/>
                </a:solidFill>
                <a:ea typeface="ＭＳ Ｐゴシック" panose="020B0600070205080204" pitchFamily="34" charset="-128"/>
              </a:rPr>
              <a:t>If every 5th packet that A transmits gets lost (but no ACKs from B ever get lost), then what is the number of packets that A will transmit for sending the message to B?</a:t>
            </a:r>
          </a:p>
          <a:p>
            <a:pPr lvl="1">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a:t>
            </a:r>
          </a:p>
          <a:p>
            <a:pPr lvl="1">
              <a:defRPr/>
            </a:pPr>
            <a:r>
              <a:rPr lang="en-US" altLang="en-US" sz="2800" dirty="0">
                <a:solidFill>
                  <a:prstClr val="black"/>
                </a:solidFill>
                <a:latin typeface="Calibri" panose="020F0502020204030204"/>
                <a:ea typeface="ＭＳ Ｐゴシック" panose="020B0600070205080204" pitchFamily="34" charset="-128"/>
              </a:rPr>
              <a:t>14</a:t>
            </a:r>
          </a:p>
          <a:p>
            <a:pPr lvl="1">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16</a:t>
            </a:r>
          </a:p>
          <a:p>
            <a:pPr lvl="1">
              <a:defRPr/>
            </a:pPr>
            <a:r>
              <a:rPr lang="en-US" altLang="en-US" sz="2800" dirty="0">
                <a:solidFill>
                  <a:prstClr val="black"/>
                </a:solidFill>
                <a:latin typeface="Calibri" panose="020F0502020204030204"/>
                <a:ea typeface="ＭＳ Ｐゴシック" panose="020B0600070205080204" pitchFamily="34" charset="-128"/>
              </a:rPr>
              <a:t>18</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lvl="0">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71</a:t>
            </a:fld>
            <a:endParaRPr lang="en-US" dirty="0"/>
          </a:p>
        </p:txBody>
      </p:sp>
    </p:spTree>
    <p:extLst>
      <p:ext uri="{BB962C8B-B14F-4D97-AF65-F5344CB8AC3E}">
        <p14:creationId xmlns:p14="http://schemas.microsoft.com/office/powerpoint/2010/main" val="250150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
                                            <p:txEl>
                                              <p:pRg st="2" end="2"/>
                                            </p:txEl>
                                          </p:spTgt>
                                        </p:tgtEl>
                                        <p:attrNameLst>
                                          <p:attrName>style.visibility</p:attrName>
                                        </p:attrNameLst>
                                      </p:cBhvr>
                                      <p:to>
                                        <p:strVal val="visible"/>
                                      </p:to>
                                    </p:set>
                                    <p:animEffect transition="in" filter="dissolve">
                                      <p:cBhvr>
                                        <p:cTn id="12" dur="500"/>
                                        <p:tgtEl>
                                          <p:spTgt spid="72">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2">
                                            <p:txEl>
                                              <p:pRg st="3" end="3"/>
                                            </p:txEl>
                                          </p:spTgt>
                                        </p:tgtEl>
                                        <p:attrNameLst>
                                          <p:attrName>style.visibility</p:attrName>
                                        </p:attrNameLst>
                                      </p:cBhvr>
                                      <p:to>
                                        <p:strVal val="visible"/>
                                      </p:to>
                                    </p:set>
                                    <p:animEffect transition="in" filter="dissolve">
                                      <p:cBhvr>
                                        <p:cTn id="15" dur="500"/>
                                        <p:tgtEl>
                                          <p:spTgt spid="72">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2">
                                            <p:txEl>
                                              <p:pRg st="4" end="4"/>
                                            </p:txEl>
                                          </p:spTgt>
                                        </p:tgtEl>
                                        <p:attrNameLst>
                                          <p:attrName>style.visibility</p:attrName>
                                        </p:attrNameLst>
                                      </p:cBhvr>
                                      <p:to>
                                        <p:strVal val="visible"/>
                                      </p:to>
                                    </p:set>
                                    <p:animEffect transition="in" filter="dissolve">
                                      <p:cBhvr>
                                        <p:cTn id="18" dur="500"/>
                                        <p:tgtEl>
                                          <p:spTgt spid="72">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2">
                                            <p:txEl>
                                              <p:pRg st="5" end="5"/>
                                            </p:txEl>
                                          </p:spTgt>
                                        </p:tgtEl>
                                        <p:attrNameLst>
                                          <p:attrName>style.visibility</p:attrName>
                                        </p:attrNameLst>
                                      </p:cBhvr>
                                      <p:to>
                                        <p:strVal val="visible"/>
                                      </p:to>
                                    </p:set>
                                    <p:animEffect transition="in" filter="dissolve">
                                      <p:cBhvr>
                                        <p:cTn id="21" dur="500"/>
                                        <p:tgtEl>
                                          <p:spTgt spid="72">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2">
                                            <p:txEl>
                                              <p:pRg st="6" end="6"/>
                                            </p:txEl>
                                          </p:spTgt>
                                        </p:tgtEl>
                                        <p:attrNameLst>
                                          <p:attrName>style.visibility</p:attrName>
                                        </p:attrNameLst>
                                      </p:cBhvr>
                                      <p:to>
                                        <p:strVal val="visible"/>
                                      </p:to>
                                    </p:set>
                                    <p:animEffect transition="in" filter="dissolve">
                                      <p:cBhvr>
                                        <p:cTn id="24" dur="500"/>
                                        <p:tgtEl>
                                          <p:spTgt spid="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numerical problem</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733374" y="1489418"/>
            <a:ext cx="1110062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t>Given-</a:t>
            </a:r>
          </a:p>
          <a:p>
            <a:pPr lvl="1" fontAlgn="base"/>
            <a:r>
              <a:rPr lang="en-US" dirty="0"/>
              <a:t>Total number of packets to be sent = 9</a:t>
            </a:r>
          </a:p>
          <a:p>
            <a:pPr lvl="1" fontAlgn="base"/>
            <a:r>
              <a:rPr lang="en-US" dirty="0"/>
              <a:t>Go back N is used where N = 3</a:t>
            </a:r>
          </a:p>
          <a:p>
            <a:pPr lvl="1" fontAlgn="base"/>
            <a:r>
              <a:rPr lang="en-US" dirty="0"/>
              <a:t>Every 5th packet gets lost</a:t>
            </a:r>
          </a:p>
          <a:p>
            <a:pPr fontAlgn="base"/>
            <a:endParaRPr lang="en-US" dirty="0"/>
          </a:p>
          <a:p>
            <a:pPr lvl="0">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72</a:t>
            </a:fld>
            <a:endParaRPr lang="en-US" dirty="0"/>
          </a:p>
        </p:txBody>
      </p:sp>
    </p:spTree>
    <p:extLst>
      <p:ext uri="{BB962C8B-B14F-4D97-AF65-F5344CB8AC3E}">
        <p14:creationId xmlns:p14="http://schemas.microsoft.com/office/powerpoint/2010/main" val="168946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
                                            <p:txEl>
                                              <p:pRg st="1" end="1"/>
                                            </p:txEl>
                                          </p:spTgt>
                                        </p:tgtEl>
                                        <p:attrNameLst>
                                          <p:attrName>style.visibility</p:attrName>
                                        </p:attrNameLst>
                                      </p:cBhvr>
                                      <p:to>
                                        <p:strVal val="visible"/>
                                      </p:to>
                                    </p:set>
                                    <p:animEffect transition="in" filter="dissolve">
                                      <p:cBhvr>
                                        <p:cTn id="10" dur="500"/>
                                        <p:tgtEl>
                                          <p:spTgt spid="7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2">
                                            <p:txEl>
                                              <p:pRg st="2" end="2"/>
                                            </p:txEl>
                                          </p:spTgt>
                                        </p:tgtEl>
                                        <p:attrNameLst>
                                          <p:attrName>style.visibility</p:attrName>
                                        </p:attrNameLst>
                                      </p:cBhvr>
                                      <p:to>
                                        <p:strVal val="visible"/>
                                      </p:to>
                                    </p:set>
                                    <p:animEffect transition="in" filter="dissolve">
                                      <p:cBhvr>
                                        <p:cTn id="13" dur="500"/>
                                        <p:tgtEl>
                                          <p:spTgt spid="72">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2">
                                            <p:txEl>
                                              <p:pRg st="3" end="3"/>
                                            </p:txEl>
                                          </p:spTgt>
                                        </p:tgtEl>
                                        <p:attrNameLst>
                                          <p:attrName>style.visibility</p:attrName>
                                        </p:attrNameLst>
                                      </p:cBhvr>
                                      <p:to>
                                        <p:strVal val="visible"/>
                                      </p:to>
                                    </p:set>
                                    <p:animEffect transition="in" filter="dissolve">
                                      <p:cBhvr>
                                        <p:cTn id="16" dur="500"/>
                                        <p:tgtEl>
                                          <p:spTgt spid="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1A4C61-AF7F-4C62-A8D0-D02F3295D1F4}"/>
              </a:ext>
            </a:extLst>
          </p:cNvPr>
          <p:cNvSpPr>
            <a:spLocks noGrp="1"/>
          </p:cNvSpPr>
          <p:nvPr>
            <p:ph type="sldNum" sz="quarter" idx="4"/>
          </p:nvPr>
        </p:nvSpPr>
        <p:spPr/>
        <p:txBody>
          <a:bodyPr/>
          <a:lstStyle/>
          <a:p>
            <a:r>
              <a:rPr lang="en-US"/>
              <a:t>Transport Layer: 3-</a:t>
            </a:r>
            <a:fld id="{C4204591-24BD-A542-B9D5-F8D8A88D2FEE}" type="slidenum">
              <a:rPr lang="en-US" smtClean="0"/>
              <a:pPr/>
              <a:t>73</a:t>
            </a:fld>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35EA861A-BD4C-40CD-B41F-5FAD4836CA77}"/>
                  </a:ext>
                </a:extLst>
              </p14:cNvPr>
              <p14:cNvContentPartPr/>
              <p14:nvPr/>
            </p14:nvContentPartPr>
            <p14:xfrm>
              <a:off x="711360" y="254160"/>
              <a:ext cx="8350560" cy="6591600"/>
            </p14:xfrm>
          </p:contentPart>
        </mc:Choice>
        <mc:Fallback xmlns="">
          <p:pic>
            <p:nvPicPr>
              <p:cNvPr id="6" name="Ink 5">
                <a:extLst>
                  <a:ext uri="{FF2B5EF4-FFF2-40B4-BE49-F238E27FC236}">
                    <a16:creationId xmlns:a16="http://schemas.microsoft.com/office/drawing/2014/main" id="{35EA861A-BD4C-40CD-B41F-5FAD4836CA77}"/>
                  </a:ext>
                </a:extLst>
              </p:cNvPr>
              <p:cNvPicPr/>
              <p:nvPr/>
            </p:nvPicPr>
            <p:blipFill>
              <a:blip r:embed="rId3"/>
              <a:stretch>
                <a:fillRect/>
              </a:stretch>
            </p:blipFill>
            <p:spPr>
              <a:xfrm>
                <a:off x="702000" y="244800"/>
                <a:ext cx="8369280" cy="6610320"/>
              </a:xfrm>
              <a:prstGeom prst="rect">
                <a:avLst/>
              </a:prstGeom>
            </p:spPr>
          </p:pic>
        </mc:Fallback>
      </mc:AlternateContent>
    </p:spTree>
    <p:extLst>
      <p:ext uri="{BB962C8B-B14F-4D97-AF65-F5344CB8AC3E}">
        <p14:creationId xmlns:p14="http://schemas.microsoft.com/office/powerpoint/2010/main" val="42314139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733374" y="1489418"/>
            <a:ext cx="1110062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individually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acknowledges 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eventual in-order delivery to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times-out/retransmits individually for </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a:p>
            <a:pPr marL="747713" marR="0" lvl="1" indent="-2270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maintains timer for 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seq #s of sent,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74</a:t>
            </a:fld>
            <a:endParaRPr lang="en-US" dirty="0"/>
          </a:p>
        </p:txBody>
      </p:sp>
    </p:spTree>
    <p:extLst>
      <p:ext uri="{BB962C8B-B14F-4D97-AF65-F5344CB8AC3E}">
        <p14:creationId xmlns:p14="http://schemas.microsoft.com/office/powerpoint/2010/main" val="96129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
                                            <p:txEl>
                                              <p:pRg st="1" end="1"/>
                                            </p:txEl>
                                          </p:spTgt>
                                        </p:tgtEl>
                                        <p:attrNameLst>
                                          <p:attrName>style.visibility</p:attrName>
                                        </p:attrNameLst>
                                      </p:cBhvr>
                                      <p:to>
                                        <p:strVal val="visible"/>
                                      </p:to>
                                    </p:set>
                                    <p:animEffect transition="in" filter="dissolve">
                                      <p:cBhvr>
                                        <p:cTn id="10" dur="500"/>
                                        <p:tgtEl>
                                          <p:spTgt spid="7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2">
                                            <p:txEl>
                                              <p:pRg st="3" end="3"/>
                                            </p:txEl>
                                          </p:spTgt>
                                        </p:tgtEl>
                                        <p:attrNameLst>
                                          <p:attrName>style.visibility</p:attrName>
                                        </p:attrNameLst>
                                      </p:cBhvr>
                                      <p:to>
                                        <p:strVal val="visible"/>
                                      </p:to>
                                    </p:set>
                                    <p:animEffect transition="in" filter="dissolve">
                                      <p:cBhvr>
                                        <p:cTn id="18" dur="500"/>
                                        <p:tgtEl>
                                          <p:spTgt spid="7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Tahoma" charset="0"/>
                <a:ea typeface="ＭＳ Ｐゴシック" charset="0"/>
                <a:cs typeface="+mn-cs"/>
              </a:rPr>
              <a:t>Q: what happens when ack2 arrives?</a:t>
            </a:r>
          </a:p>
        </p:txBody>
      </p:sp>
      <p:sp>
        <p:nvSpPr>
          <p:cNvPr id="76" name="Slide Number Placeholder 2">
            <a:extLst>
              <a:ext uri="{FF2B5EF4-FFF2-40B4-BE49-F238E27FC236}">
                <a16:creationId xmlns:a16="http://schemas.microsoft.com/office/drawing/2014/main" id="{31C667D1-6F31-7340-B2B9-6B7265E4935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75</a:t>
            </a:fld>
            <a:endParaRPr lang="en-US" dirty="0"/>
          </a:p>
        </p:txBody>
      </p:sp>
    </p:spTree>
    <p:extLst>
      <p:ext uri="{BB962C8B-B14F-4D97-AF65-F5344CB8AC3E}">
        <p14:creationId xmlns:p14="http://schemas.microsoft.com/office/powerpoint/2010/main" val="29939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Font typeface="Arial"/>
              <a:buChar char="•"/>
              <a:defRPr/>
            </a:pPr>
            <a:r>
              <a:rPr lang="en-US" dirty="0"/>
              <a:t>segment structure</a:t>
            </a:r>
          </a:p>
          <a:p>
            <a:pPr marL="746125" lvl="1" indent="-288925">
              <a:buFont typeface="Arial"/>
              <a:buChar char="•"/>
              <a:defRPr/>
            </a:pPr>
            <a:r>
              <a:rPr lang="en-US" dirty="0"/>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a:t>Transport Layer: 3-</a:t>
            </a:r>
            <a:fld id="{C4204591-24BD-A542-B9D5-F8D8A88D2FEE}" type="slidenum">
              <a:rPr lang="en-US" smtClean="0"/>
              <a:pPr/>
              <a:t>76</a:t>
            </a:fld>
            <a:endParaRPr lang="en-US" dirty="0"/>
          </a:p>
        </p:txBody>
      </p:sp>
      <p:pic>
        <p:nvPicPr>
          <p:cNvPr id="6" name="Picture 5">
            <a:extLst>
              <a:ext uri="{FF2B5EF4-FFF2-40B4-BE49-F238E27FC236}">
                <a16:creationId xmlns:a16="http://schemas.microsoft.com/office/drawing/2014/main" id="{BC34935B-A6B2-0C48-9638-656FA430E71C}"/>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327162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overview  </a:t>
            </a:r>
            <a:r>
              <a:rPr lang="en-US" sz="3200" b="0" dirty="0"/>
              <a:t>RFCs: 793,1122, 2018, 5681, 7323</a:t>
            </a:r>
            <a:endParaRPr lang="en-US" sz="4400" b="0" dirty="0"/>
          </a:p>
        </p:txBody>
      </p:sp>
      <p:sp>
        <p:nvSpPr>
          <p:cNvPr id="70" name="Rectangle 3">
            <a:extLst>
              <a:ext uri="{FF2B5EF4-FFF2-40B4-BE49-F238E27FC236}">
                <a16:creationId xmlns:a16="http://schemas.microsoft.com/office/drawing/2014/main" id="{BE7365D6-3297-0A41-9B2B-91B801F95815}"/>
              </a:ext>
            </a:extLst>
          </p:cNvPr>
          <p:cNvSpPr txBox="1">
            <a:spLocks noChangeArrowheads="1"/>
          </p:cNvSpPr>
          <p:nvPr/>
        </p:nvSpPr>
        <p:spPr>
          <a:xfrm>
            <a:off x="5949863" y="1322613"/>
            <a:ext cx="6012953" cy="55353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cumulative ACKs</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pipelining:</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congestion and flow control set window size</a:t>
            </a:r>
            <a:endPar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connection-oriented: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handshaking (exchange of control messages) initializes sender, receiver state before data exchange</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controlled:</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will not overwhelm receiver</a:t>
            </a:r>
          </a:p>
        </p:txBody>
      </p:sp>
      <p:sp>
        <p:nvSpPr>
          <p:cNvPr id="71" name="Rectangle 4">
            <a:extLst>
              <a:ext uri="{FF2B5EF4-FFF2-40B4-BE49-F238E27FC236}">
                <a16:creationId xmlns:a16="http://schemas.microsoft.com/office/drawing/2014/main" id="{B36C086D-3E3E-F04F-BB50-EE7FE6F1A87A}"/>
              </a:ext>
            </a:extLst>
          </p:cNvPr>
          <p:cNvSpPr txBox="1">
            <a:spLocks noChangeArrowheads="1"/>
          </p:cNvSpPr>
          <p:nvPr/>
        </p:nvSpPr>
        <p:spPr>
          <a:xfrm>
            <a:off x="687960" y="1322613"/>
            <a:ext cx="538298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point-to-point</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 sender, one receiver</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reliable, in-order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byte stream:</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message boundaries"</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a:ea typeface="+mn-ea"/>
                <a:cs typeface="+mn-cs"/>
              </a:rPr>
              <a:t>full duplex data:</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bi-directional data flow in same connection</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MSS: maximum segment size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9F10C56-26D5-5C45-B097-EE8A46539976}"/>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77</a:t>
            </a:fld>
            <a:endParaRPr lang="en-US" dirty="0"/>
          </a:p>
        </p:txBody>
      </p:sp>
    </p:spTree>
    <p:extLst>
      <p:ext uri="{BB962C8B-B14F-4D97-AF65-F5344CB8AC3E}">
        <p14:creationId xmlns:p14="http://schemas.microsoft.com/office/powerpoint/2010/main" val="1555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4495573" y="1661303"/>
            <a:ext cx="3450544" cy="401997"/>
            <a:chOff x="4495573" y="1661303"/>
            <a:chExt cx="3450544" cy="401997"/>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95573" y="1661303"/>
              <a:ext cx="1663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source port #</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64992" y="1666425"/>
              <a:ext cx="1381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charset="0"/>
                  <a:ea typeface="ＭＳ Ｐゴシック" charset="0"/>
                  <a:cs typeface="+mn-cs"/>
                </a:rPr>
                <a:t>dest</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 port #</a:t>
              </a: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4324123" y="1145724"/>
            <a:ext cx="3935412" cy="366713"/>
            <a:chOff x="4324123" y="1145724"/>
            <a:chExt cx="3935412" cy="366713"/>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832248" y="1145724"/>
              <a:ext cx="8572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32 bits</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5668735" y="2814187"/>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5514748"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5355998" y="2818949"/>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4636966" y="2822952"/>
            <a:ext cx="482824"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not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used</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4713766"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6405335" y="2817362"/>
            <a:ext cx="5252586" cy="731484"/>
            <a:chOff x="6405335" y="2817362"/>
            <a:chExt cx="5252586" cy="731484"/>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405335" y="2817362"/>
              <a:ext cx="17462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4979760" y="1674436"/>
            <a:ext cx="7040433" cy="1034129"/>
            <a:chOff x="4979760" y="1674436"/>
            <a:chExt cx="7040433" cy="1034129"/>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sequence number</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341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segment seq  #: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into </a:t>
              </a:r>
              <a:r>
                <a:rPr kumimoji="0" lang="en-US" sz="20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5398860" y="4614412"/>
            <a:ext cx="5770816" cy="1113459"/>
            <a:chOff x="5398860" y="4614412"/>
            <a:chExt cx="5770816" cy="1113459"/>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98860" y="4614412"/>
              <a:ext cx="2005013"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230393" y="1952743"/>
            <a:ext cx="7771793" cy="1241280"/>
            <a:chOff x="230393" y="1952743"/>
            <a:chExt cx="7771793" cy="1241280"/>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47297" y="2855469"/>
              <a:ext cx="303288"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A</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10" y="2430012"/>
                <a:ext cx="340995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 # of next expected byte; 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895418" y="3659802"/>
            <a:ext cx="5828956" cy="1090980"/>
            <a:chOff x="1895418" y="3659802"/>
            <a:chExt cx="5828956" cy="1090980"/>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830361" y="3659802"/>
              <a:ext cx="2894013"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options (variable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6"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4" y="3859857"/>
              <a:ext cx="1246017" cy="6785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318075" y="2819126"/>
            <a:ext cx="4456458" cy="424732"/>
            <a:chOff x="318075" y="2819126"/>
            <a:chExt cx="4456458" cy="424732"/>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78884" y="2826980"/>
              <a:ext cx="495649"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head</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alibri"/>
                  <a:ea typeface="ＭＳ Ｐゴシック" charset="0"/>
                  <a:cs typeface="+mn-cs"/>
                </a:rPr>
                <a:t>len</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24878" y="3174115"/>
            <a:ext cx="6031751" cy="424732"/>
            <a:chOff x="-24878" y="3174115"/>
            <a:chExt cx="6031751" cy="424732"/>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94023" y="3203124"/>
              <a:ext cx="12128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5"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6150711" y="2804662"/>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599292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583037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72543" y="2863949"/>
            <a:ext cx="6190466" cy="2660551"/>
            <a:chOff x="172543" y="2863949"/>
            <a:chExt cx="6190466" cy="2660551"/>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75299" y="2863949"/>
              <a:ext cx="587710" cy="339181"/>
              <a:chOff x="5775299" y="2863949"/>
              <a:chExt cx="587710" cy="339181"/>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83766" y="2864576"/>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F</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39184" y="2863949"/>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S</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752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R</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5277007" y="2859957"/>
            <a:ext cx="2976178" cy="719405"/>
            <a:chOff x="5277007" y="2859957"/>
            <a:chExt cx="2976178" cy="719405"/>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430735" y="3212649"/>
              <a:ext cx="1822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lumMod val="75000"/>
                    </a:prstClr>
                  </a:solidFill>
                  <a:effectLst/>
                  <a:uLnTx/>
                  <a:uFillTx/>
                  <a:latin typeface="Arial" charset="0"/>
                  <a:ea typeface="ＭＳ Ｐゴシック" charset="0"/>
                  <a:cs typeface="+mn-cs"/>
                </a:rPr>
                <a:t>Urg</a:t>
              </a:r>
              <a:r>
                <a:rPr kumimoji="0" lang="en-US" sz="1800" b="0" i="0" u="none" strike="noStrike" kern="1200" cap="none" spc="0" normalizeH="0" baseline="0" noProof="0" dirty="0">
                  <a:ln>
                    <a:noFill/>
                  </a:ln>
                  <a:solidFill>
                    <a:prstClr val="white">
                      <a:lumMod val="75000"/>
                    </a:prstClr>
                  </a:solidFill>
                  <a:effectLst/>
                  <a:uLnTx/>
                  <a:uFillTx/>
                  <a:latin typeface="Arial" charset="0"/>
                  <a:ea typeface="ＭＳ Ｐゴシック" charset="0"/>
                  <a:cs typeface="+mn-cs"/>
                </a:rPr>
                <a:t>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77007" y="2859957"/>
              <a:ext cx="627836" cy="345695"/>
              <a:chOff x="5527528" y="3067992"/>
              <a:chExt cx="627836" cy="345695"/>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64900" y="3067992"/>
                <a:ext cx="290464"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P</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527528" y="3075133"/>
                <a:ext cx="316112"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U</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5038305" y="2821148"/>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5198693" y="2812182"/>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82880" y="2863950"/>
            <a:ext cx="5235245" cy="1390074"/>
            <a:chOff x="182880" y="2863950"/>
            <a:chExt cx="5235245" cy="1390074"/>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62499" y="2863950"/>
              <a:ext cx="455626" cy="338554"/>
              <a:chOff x="4962499" y="2863950"/>
              <a:chExt cx="455626" cy="338554"/>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624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C</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12124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E</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4" name="Slide Number Placeholder 2">
            <a:extLst>
              <a:ext uri="{FF2B5EF4-FFF2-40B4-BE49-F238E27FC236}">
                <a16:creationId xmlns:a16="http://schemas.microsoft.com/office/drawing/2014/main" id="{A3EE5CD7-E8F0-2F4B-B766-7EC8F235C30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78</a:t>
            </a:fld>
            <a:endParaRPr lang="en-US" dirty="0"/>
          </a:p>
        </p:txBody>
      </p:sp>
    </p:spTree>
    <p:extLst>
      <p:ext uri="{BB962C8B-B14F-4D97-AF65-F5344CB8AC3E}">
        <p14:creationId xmlns:p14="http://schemas.microsoft.com/office/powerpoint/2010/main" val="17615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715171" y="1355712"/>
            <a:ext cx="5096669" cy="131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Sequence numbers:</a:t>
            </a:r>
          </a:p>
          <a:p>
            <a:pPr marL="635000" marR="0" lvl="1" indent="-277813"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byte stream “</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number” of first byte in segment’s data</a:t>
            </a:r>
            <a:endParaRPr kumimoji="0" lang="en-US" altLang="ja-JP"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7783528" y="3989281"/>
            <a:ext cx="3086106" cy="2541588"/>
            <a:chOff x="3520" y="2404"/>
            <a:chExt cx="1944" cy="160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14"/>
              <a:chOff x="1974" y="2984"/>
              <a:chExt cx="1252" cy="71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520" y="3092"/>
              <a:ext cx="1944"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8685214" y="6022869"/>
            <a:ext cx="358775" cy="304800"/>
            <a:chOff x="5144" y="3677"/>
            <a:chExt cx="226" cy="192"/>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Narrow" charset="0"/>
                  <a:ea typeface="ＭＳ Ｐゴシック"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6932614" y="3125214"/>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7031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712787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722312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7319964"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7412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750728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76025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7708902"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7807327" y="3125214"/>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7904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80010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809783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819308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8285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838041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84772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85661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86614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8755064"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8847139"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89439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90392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91281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92233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93202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9417052" y="3125214"/>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9513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96123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970756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98028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9894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9991727" y="3123626"/>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6792914" y="3861814"/>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6878639" y="3014089"/>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6900864" y="3976114"/>
            <a:ext cx="868363"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7835902" y="3977701"/>
            <a:ext cx="868362"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9329739" y="3976114"/>
            <a:ext cx="8016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8759827" y="3977701"/>
            <a:ext cx="528637"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6992939" y="3999926"/>
            <a:ext cx="0" cy="233363"/>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822166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904081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9698039"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6869114" y="4223764"/>
            <a:ext cx="69373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7850188" y="4230114"/>
            <a:ext cx="1139821" cy="6848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sent, not-yet </a:t>
            </a:r>
            <a:r>
              <a:rPr kumimoji="0" lang="en-US" altLang="en-US" sz="1400" b="0" i="0" u="none" strike="noStrike" kern="0" cap="none" spc="0" normalizeH="0" baseline="0" noProof="0" dirty="0" err="1">
                <a:ln>
                  <a:noFill/>
                </a:ln>
                <a:solidFill>
                  <a:srgbClr val="000000"/>
                </a:solidFill>
                <a:effectLst/>
                <a:uLnTx/>
                <a:uFillTx/>
                <a:latin typeface="Tahoma" panose="020B0604030504040204" pitchFamily="34" charset="0"/>
                <a:ea typeface="ＭＳ Ｐゴシック" panose="020B0600070205080204" pitchFamily="34" charset="-128"/>
                <a:cs typeface="+mn-cs"/>
              </a:rPr>
              <a:t>ACKed</a:t>
            </a:r>
            <a:endPar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90000"/>
              </a:lnSpc>
              <a:spcBef>
                <a:spcPts val="30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in-flight”)</a:t>
            </a:r>
            <a:endPar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8829677" y="4225351"/>
            <a:ext cx="1066800" cy="668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but 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9586914" y="4230114"/>
            <a:ext cx="81915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7929564" y="2658489"/>
            <a:ext cx="113188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window size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8696327" y="2882326"/>
            <a:ext cx="593725" cy="136525"/>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7804152" y="2907726"/>
            <a:ext cx="593725" cy="136525"/>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7085014" y="3677664"/>
            <a:ext cx="3178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6321427" y="1140839"/>
            <a:ext cx="2952750" cy="1966912"/>
            <a:chOff x="2600" y="665"/>
            <a:chExt cx="1860"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14"/>
              <a:chOff x="1976" y="2984"/>
              <a:chExt cx="1252" cy="71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ＭＳ Ｐゴシック"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600" y="665"/>
              <a:ext cx="186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740571" y="2803512"/>
            <a:ext cx="5096669" cy="1768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Acknowledgements</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endPar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of next byte expected from other side</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cumulative ACK</a:t>
            </a: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651671" y="4633906"/>
            <a:ext cx="5096669" cy="173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itchFamily="2" charset="2"/>
              <a:buNone/>
              <a:tabLst/>
              <a:defRPr/>
            </a:pPr>
            <a:r>
              <a:rPr kumimoji="0" lang="en-US" altLang="en-US" sz="28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how receiver handles out-of-order segments</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1" u="sng"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 </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spec doesn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say, - up to implementor</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79</a:t>
            </a:fld>
            <a:endParaRPr lang="en-US" dirty="0"/>
          </a:p>
        </p:txBody>
      </p:sp>
    </p:spTree>
    <p:extLst>
      <p:ext uri="{BB962C8B-B14F-4D97-AF65-F5344CB8AC3E}">
        <p14:creationId xmlns:p14="http://schemas.microsoft.com/office/powerpoint/2010/main" val="16558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Sender: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071146" y="2078287"/>
            <a:ext cx="2415414"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determines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creates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passes segment to IP</a:t>
            </a: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270781" y="1644192"/>
            <a:ext cx="3715697" cy="405207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9491" y="2999047"/>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130" name="Slide Number Placeholder 2">
            <a:extLst>
              <a:ext uri="{FF2B5EF4-FFF2-40B4-BE49-F238E27FC236}">
                <a16:creationId xmlns:a16="http://schemas.microsoft.com/office/drawing/2014/main" id="{684D6C37-F877-7142-9DC9-7032BA75668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a:t>
            </a:fld>
            <a:endParaRPr lang="en-US" dirty="0"/>
          </a:p>
        </p:txBody>
      </p:sp>
    </p:spTree>
    <p:extLst>
      <p:ext uri="{BB962C8B-B14F-4D97-AF65-F5344CB8AC3E}">
        <p14:creationId xmlns:p14="http://schemas.microsoft.com/office/powerpoint/2010/main" val="3838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dissolve">
                                      <p:cBhvr>
                                        <p:cTn id="12" dur="500"/>
                                        <p:tgtEl>
                                          <p:spTgt spid="88"/>
                                        </p:tgtEl>
                                      </p:cBhvr>
                                    </p:animEffect>
                                  </p:childTnLst>
                                </p:cTn>
                              </p:par>
                              <p:par>
                                <p:cTn id="13" presetID="0" presetClass="path" presetSubtype="0" accel="50000" decel="50000" fill="hold" nodeType="withEffect">
                                  <p:stCondLst>
                                    <p:cond delay="0"/>
                                  </p:stCondLst>
                                  <p:childTnLst>
                                    <p:animMotion origin="layout" path="M -6.25E-7 -1.48148E-6 L 0.00065 0.10139 " pathEditMode="relative" rAng="0" ptsTypes="AA">
                                      <p:cBhvr>
                                        <p:cTn id="14" dur="2000" fill="hold"/>
                                        <p:tgtEl>
                                          <p:spTgt spid="88"/>
                                        </p:tgtEl>
                                        <p:attrNameLst>
                                          <p:attrName>ppt_x</p:attrName>
                                          <p:attrName>ppt_y</p:attrName>
                                        </p:attrNameLst>
                                      </p:cBhvr>
                                      <p:rCtr x="26" y="5069"/>
                                    </p:animMotion>
                                  </p:childTnLst>
                                </p:cTn>
                              </p:par>
                              <p:par>
                                <p:cTn id="15" presetID="9"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dissolv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dissolve">
                                      <p:cBhvr>
                                        <p:cTn id="25" dur="500"/>
                                        <p:tgtEl>
                                          <p:spTgt spid="9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06"/>
                                        </p:tgtEl>
                                      </p:cBhvr>
                                    </p:animEffect>
                                    <p:set>
                                      <p:cBhvr>
                                        <p:cTn id="30" dur="1" fill="hold">
                                          <p:stCondLst>
                                            <p:cond delay="499"/>
                                          </p:stCondLst>
                                        </p:cTn>
                                        <p:tgtEl>
                                          <p:spTgt spid="10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88"/>
                                        </p:tgtEl>
                                      </p:cBhvr>
                                    </p:animEffect>
                                    <p:set>
                                      <p:cBhvr>
                                        <p:cTn id="33" dur="1" fill="hold">
                                          <p:stCondLst>
                                            <p:cond delay="499"/>
                                          </p:stCondLst>
                                        </p:cTn>
                                        <p:tgtEl>
                                          <p:spTgt spid="88"/>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dissolv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1.25E-6 -3.7037E-7 L 0.00052 0.09306 " pathEditMode="relative" rAng="0" ptsTypes="AA">
                                      <p:cBhvr>
                                        <p:cTn id="44" dur="2000" fill="hold"/>
                                        <p:tgtEl>
                                          <p:spTgt spid="5"/>
                                        </p:tgtEl>
                                        <p:attrNameLst>
                                          <p:attrName>ppt_x</p:attrName>
                                          <p:attrName>ppt_y</p:attrName>
                                        </p:attrNameLst>
                                      </p:cBhvr>
                                      <p:rCtr x="26" y="4653"/>
                                    </p:animMotion>
                                  </p:childTnLst>
                                </p:cTn>
                              </p:par>
                              <p:par>
                                <p:cTn id="45" presetID="9"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dissolve">
                                      <p:cBhvr>
                                        <p:cTn id="47" dur="500"/>
                                        <p:tgtEl>
                                          <p:spTgt spid="97"/>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52 0.09306 C -0.00013 0.14931 -0.00091 0.20347 -0.00169 0.26181 L -0.11432 0.32593 L -0.43333 0.31991 C -0.47513 0.3044 -0.51719 0.27778 -0.55846 0.26366 " pathEditMode="relative" rAng="0" ptsTypes="AAAAA">
                                      <p:cBhvr>
                                        <p:cTn id="51" dur="2000" fill="hold"/>
                                        <p:tgtEl>
                                          <p:spTgt spid="5"/>
                                        </p:tgtEl>
                                        <p:attrNameLst>
                                          <p:attrName>ppt_x</p:attrName>
                                          <p:attrName>ppt_y</p:attrName>
                                        </p:attrNameLst>
                                      </p:cBhvr>
                                      <p:rCtr x="-27943" y="1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1" grpId="0"/>
      <p:bldP spid="94" grpId="0"/>
      <p:bldP spid="95" grpId="0"/>
      <p:bldP spid="9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133" name="Text Box 8">
            <a:extLst>
              <a:ext uri="{FF2B5EF4-FFF2-40B4-BE49-F238E27FC236}">
                <a16:creationId xmlns:a16="http://schemas.microsoft.com/office/drawing/2014/main" id="{4BFA7F94-ECDC-4F4E-BAAE-2F377F89AF1C}"/>
              </a:ext>
            </a:extLst>
          </p:cNvPr>
          <p:cNvSpPr txBox="1">
            <a:spLocks noChangeArrowheads="1"/>
          </p:cNvSpPr>
          <p:nvPr/>
        </p:nvSpPr>
        <p:spPr bwMode="auto">
          <a:xfrm>
            <a:off x="1661117" y="4011734"/>
            <a:ext cx="2519185" cy="7571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 echoed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4" name="Text Box 9">
            <a:extLst>
              <a:ext uri="{FF2B5EF4-FFF2-40B4-BE49-F238E27FC236}">
                <a16:creationId xmlns:a16="http://schemas.microsoft.com/office/drawing/2014/main" id="{6F6C270A-95D4-3B45-95CD-2E7A27820BF0}"/>
              </a:ext>
            </a:extLst>
          </p:cNvPr>
          <p:cNvSpPr txBox="1">
            <a:spLocks noChangeArrowheads="1"/>
          </p:cNvSpPr>
          <p:nvPr/>
        </p:nvSpPr>
        <p:spPr bwMode="auto">
          <a:xfrm>
            <a:off x="7229477" y="3001865"/>
            <a:ext cx="3187212" cy="8309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echoes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back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6" name="Text Box 11">
            <a:extLst>
              <a:ext uri="{FF2B5EF4-FFF2-40B4-BE49-F238E27FC236}">
                <a16:creationId xmlns:a16="http://schemas.microsoft.com/office/drawing/2014/main" id="{7AB83FEF-E6C5-3C4E-8F11-410822AB937A}"/>
              </a:ext>
            </a:extLst>
          </p:cNvPr>
          <p:cNvSpPr txBox="1">
            <a:spLocks noChangeArrowheads="1"/>
          </p:cNvSpPr>
          <p:nvPr/>
        </p:nvSpPr>
        <p:spPr bwMode="auto">
          <a:xfrm>
            <a:off x="3961011" y="5644479"/>
            <a:ext cx="3401893"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rPr>
              <a:t>simple telnet scenario</a:t>
            </a:r>
            <a:endParaRPr kumimoji="0" lang="en-US" sz="12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endParaRPr>
          </a:p>
        </p:txBody>
      </p:sp>
      <p:sp>
        <p:nvSpPr>
          <p:cNvPr id="137" name="Text Box 13">
            <a:extLst>
              <a:ext uri="{FF2B5EF4-FFF2-40B4-BE49-F238E27FC236}">
                <a16:creationId xmlns:a16="http://schemas.microsoft.com/office/drawing/2014/main" id="{0851DEB2-88A4-C849-8DEA-02D53E9ABCBD}"/>
              </a:ext>
            </a:extLst>
          </p:cNvPr>
          <p:cNvSpPr txBox="1">
            <a:spLocks noChangeArrowheads="1"/>
          </p:cNvSpPr>
          <p:nvPr/>
        </p:nvSpPr>
        <p:spPr bwMode="auto">
          <a:xfrm>
            <a:off x="7129672" y="1492971"/>
            <a:ext cx="99738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B</a:t>
            </a:r>
          </a:p>
        </p:txBody>
      </p:sp>
      <p:sp>
        <p:nvSpPr>
          <p:cNvPr id="138" name="Text Box 17">
            <a:extLst>
              <a:ext uri="{FF2B5EF4-FFF2-40B4-BE49-F238E27FC236}">
                <a16:creationId xmlns:a16="http://schemas.microsoft.com/office/drawing/2014/main" id="{847A8C2E-C7AE-5B45-9FFE-DE39BC581384}"/>
              </a:ext>
            </a:extLst>
          </p:cNvPr>
          <p:cNvSpPr txBox="1">
            <a:spLocks noChangeArrowheads="1"/>
          </p:cNvSpPr>
          <p:nvPr/>
        </p:nvSpPr>
        <p:spPr bwMode="auto">
          <a:xfrm>
            <a:off x="3204390" y="1459336"/>
            <a:ext cx="1008610"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A</a:t>
            </a:r>
          </a:p>
        </p:txBody>
      </p:sp>
      <p:grpSp>
        <p:nvGrpSpPr>
          <p:cNvPr id="4" name="Group 3">
            <a:extLst>
              <a:ext uri="{FF2B5EF4-FFF2-40B4-BE49-F238E27FC236}">
                <a16:creationId xmlns:a16="http://schemas.microsoft.com/office/drawing/2014/main" id="{89152BC9-BFE2-2C4F-B7CF-DD705BF09468}"/>
              </a:ext>
            </a:extLst>
          </p:cNvPr>
          <p:cNvGrpSpPr/>
          <p:nvPr/>
        </p:nvGrpSpPr>
        <p:grpSpPr>
          <a:xfrm>
            <a:off x="1499000" y="2541021"/>
            <a:ext cx="5581275" cy="780392"/>
            <a:chOff x="1499000" y="2541021"/>
            <a:chExt cx="5581275" cy="780392"/>
          </a:xfrm>
        </p:grpSpPr>
        <p:sp>
          <p:nvSpPr>
            <p:cNvPr id="131" name="Line 4">
              <a:extLst>
                <a:ext uri="{FF2B5EF4-FFF2-40B4-BE49-F238E27FC236}">
                  <a16:creationId xmlns:a16="http://schemas.microsoft.com/office/drawing/2014/main" id="{4E48AD8B-7F93-B847-8494-F0B86AABA007}"/>
                </a:ext>
              </a:extLst>
            </p:cNvPr>
            <p:cNvSpPr>
              <a:spLocks noChangeShapeType="1"/>
            </p:cNvSpPr>
            <p:nvPr/>
          </p:nvSpPr>
          <p:spPr bwMode="auto">
            <a:xfrm>
              <a:off x="4354237" y="2749913"/>
              <a:ext cx="2586037"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2" name="Text Box 7">
              <a:extLst>
                <a:ext uri="{FF2B5EF4-FFF2-40B4-BE49-F238E27FC236}">
                  <a16:creationId xmlns:a16="http://schemas.microsoft.com/office/drawing/2014/main" id="{B9E9C219-DA90-8A41-A18D-4DF67A2B1B94}"/>
                </a:ext>
              </a:extLst>
            </p:cNvPr>
            <p:cNvSpPr txBox="1">
              <a:spLocks noChangeArrowheads="1"/>
            </p:cNvSpPr>
            <p:nvPr/>
          </p:nvSpPr>
          <p:spPr bwMode="auto">
            <a:xfrm>
              <a:off x="1499000" y="2541021"/>
              <a:ext cx="2725007"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 types</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9" name="Rectangle 18">
              <a:extLst>
                <a:ext uri="{FF2B5EF4-FFF2-40B4-BE49-F238E27FC236}">
                  <a16:creationId xmlns:a16="http://schemas.microsoft.com/office/drawing/2014/main" id="{35BA661F-5A22-C84E-B47D-9147B3088598}"/>
                </a:ext>
              </a:extLst>
            </p:cNvPr>
            <p:cNvSpPr>
              <a:spLocks noChangeArrowheads="1"/>
            </p:cNvSpPr>
            <p:nvPr/>
          </p:nvSpPr>
          <p:spPr bwMode="auto">
            <a:xfrm>
              <a:off x="5167037" y="2841988"/>
              <a:ext cx="814387" cy="3794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0" name="Text Box 19">
              <a:extLst>
                <a:ext uri="{FF2B5EF4-FFF2-40B4-BE49-F238E27FC236}">
                  <a16:creationId xmlns:a16="http://schemas.microsoft.com/office/drawing/2014/main" id="{880D64B6-5AB7-0245-B925-5A511DDE93D7}"/>
                </a:ext>
              </a:extLst>
            </p:cNvPr>
            <p:cNvSpPr txBox="1">
              <a:spLocks noChangeArrowheads="1"/>
            </p:cNvSpPr>
            <p:nvPr/>
          </p:nvSpPr>
          <p:spPr bwMode="auto">
            <a:xfrm>
              <a:off x="4260272" y="2854620"/>
              <a:ext cx="2820003"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Seq=42, ACK=79, data =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30581A9F-48A7-D546-AB16-5A259024E309}"/>
              </a:ext>
            </a:extLst>
          </p:cNvPr>
          <p:cNvGrpSpPr/>
          <p:nvPr/>
        </p:nvGrpSpPr>
        <p:grpSpPr>
          <a:xfrm>
            <a:off x="4264368" y="3523026"/>
            <a:ext cx="2813399" cy="800100"/>
            <a:chOff x="4264368" y="3523026"/>
            <a:chExt cx="2813399" cy="800100"/>
          </a:xfrm>
        </p:grpSpPr>
        <p:sp>
          <p:nvSpPr>
            <p:cNvPr id="135" name="Line 10">
              <a:extLst>
                <a:ext uri="{FF2B5EF4-FFF2-40B4-BE49-F238E27FC236}">
                  <a16:creationId xmlns:a16="http://schemas.microsoft.com/office/drawing/2014/main" id="{7C681F4C-24E8-5D43-BE10-D3949F61CDFA}"/>
                </a:ext>
              </a:extLst>
            </p:cNvPr>
            <p:cNvSpPr>
              <a:spLocks noChangeShapeType="1"/>
            </p:cNvSpPr>
            <p:nvPr/>
          </p:nvSpPr>
          <p:spPr bwMode="auto">
            <a:xfrm flipH="1">
              <a:off x="4344712" y="3523026"/>
              <a:ext cx="2554287" cy="8001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1" name="Rectangle 20">
              <a:extLst>
                <a:ext uri="{FF2B5EF4-FFF2-40B4-BE49-F238E27FC236}">
                  <a16:creationId xmlns:a16="http://schemas.microsoft.com/office/drawing/2014/main" id="{E3E3363E-9511-1A43-912C-05D171708B3A}"/>
                </a:ext>
              </a:extLst>
            </p:cNvPr>
            <p:cNvSpPr>
              <a:spLocks noChangeArrowheads="1"/>
            </p:cNvSpPr>
            <p:nvPr/>
          </p:nvSpPr>
          <p:spPr bwMode="auto">
            <a:xfrm>
              <a:off x="5201962" y="3800838"/>
              <a:ext cx="823912" cy="2460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2" name="Text Box 21">
              <a:extLst>
                <a:ext uri="{FF2B5EF4-FFF2-40B4-BE49-F238E27FC236}">
                  <a16:creationId xmlns:a16="http://schemas.microsoft.com/office/drawing/2014/main" id="{18709FF4-595B-2F4F-9697-F2C14F760728}"/>
                </a:ext>
              </a:extLst>
            </p:cNvPr>
            <p:cNvSpPr txBox="1">
              <a:spLocks noChangeArrowheads="1"/>
            </p:cNvSpPr>
            <p:nvPr/>
          </p:nvSpPr>
          <p:spPr bwMode="auto">
            <a:xfrm>
              <a:off x="4264368" y="3736718"/>
              <a:ext cx="2813399"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Seq=79, ACK=43, data = </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1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A6C1350-9453-1E48-8790-F100F9587769}"/>
              </a:ext>
            </a:extLst>
          </p:cNvPr>
          <p:cNvGrpSpPr/>
          <p:nvPr/>
        </p:nvGrpSpPr>
        <p:grpSpPr>
          <a:xfrm>
            <a:off x="4339949" y="4518388"/>
            <a:ext cx="2590800" cy="506413"/>
            <a:chOff x="4339949" y="4518388"/>
            <a:chExt cx="2590800" cy="506413"/>
          </a:xfrm>
        </p:grpSpPr>
        <p:sp>
          <p:nvSpPr>
            <p:cNvPr id="130" name="Line 3">
              <a:extLst>
                <a:ext uri="{FF2B5EF4-FFF2-40B4-BE49-F238E27FC236}">
                  <a16:creationId xmlns:a16="http://schemas.microsoft.com/office/drawing/2014/main" id="{21939EAE-12FE-4B4B-8477-DA966E53E581}"/>
                </a:ext>
              </a:extLst>
            </p:cNvPr>
            <p:cNvSpPr>
              <a:spLocks noChangeShapeType="1"/>
            </p:cNvSpPr>
            <p:nvPr/>
          </p:nvSpPr>
          <p:spPr bwMode="auto">
            <a:xfrm>
              <a:off x="4339949" y="4518388"/>
              <a:ext cx="2590800"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3" name="Rectangle 22">
              <a:extLst>
                <a:ext uri="{FF2B5EF4-FFF2-40B4-BE49-F238E27FC236}">
                  <a16:creationId xmlns:a16="http://schemas.microsoft.com/office/drawing/2014/main" id="{36373196-F0F3-9041-A157-0DFF0B56BE41}"/>
                </a:ext>
              </a:extLst>
            </p:cNvPr>
            <p:cNvSpPr>
              <a:spLocks noChangeArrowheads="1"/>
            </p:cNvSpPr>
            <p:nvPr/>
          </p:nvSpPr>
          <p:spPr bwMode="auto">
            <a:xfrm>
              <a:off x="5268637" y="4648563"/>
              <a:ext cx="958850" cy="35718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4" name="Text Box 23">
              <a:extLst>
                <a:ext uri="{FF2B5EF4-FFF2-40B4-BE49-F238E27FC236}">
                  <a16:creationId xmlns:a16="http://schemas.microsoft.com/office/drawing/2014/main" id="{2C94660D-0BE1-434B-85A6-BB22849908C7}"/>
                </a:ext>
              </a:extLst>
            </p:cNvPr>
            <p:cNvSpPr txBox="1">
              <a:spLocks noChangeArrowheads="1"/>
            </p:cNvSpPr>
            <p:nvPr/>
          </p:nvSpPr>
          <p:spPr bwMode="auto">
            <a:xfrm>
              <a:off x="4934710" y="4609843"/>
              <a:ext cx="1712264"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Seq=43, ACK=80</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45" name="Line 24">
            <a:extLst>
              <a:ext uri="{FF2B5EF4-FFF2-40B4-BE49-F238E27FC236}">
                <a16:creationId xmlns:a16="http://schemas.microsoft.com/office/drawing/2014/main" id="{4198420A-33F5-1542-B39F-616C0F629FE7}"/>
              </a:ext>
            </a:extLst>
          </p:cNvPr>
          <p:cNvSpPr>
            <a:spLocks noChangeShapeType="1"/>
          </p:cNvSpPr>
          <p:nvPr/>
        </p:nvSpPr>
        <p:spPr bwMode="auto">
          <a:xfrm>
            <a:off x="4332012" y="2508613"/>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6" name="Line 25">
            <a:extLst>
              <a:ext uri="{FF2B5EF4-FFF2-40B4-BE49-F238E27FC236}">
                <a16:creationId xmlns:a16="http://schemas.microsoft.com/office/drawing/2014/main" id="{C59AD6B4-1F7E-D046-AE58-B0A2143452E4}"/>
              </a:ext>
            </a:extLst>
          </p:cNvPr>
          <p:cNvSpPr>
            <a:spLocks noChangeShapeType="1"/>
          </p:cNvSpPr>
          <p:nvPr/>
        </p:nvSpPr>
        <p:spPr bwMode="auto">
          <a:xfrm>
            <a:off x="6994249" y="2561001"/>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147" name="Group 27">
            <a:extLst>
              <a:ext uri="{FF2B5EF4-FFF2-40B4-BE49-F238E27FC236}">
                <a16:creationId xmlns:a16="http://schemas.microsoft.com/office/drawing/2014/main" id="{78A4C821-5D3D-F049-95FB-64A6C2EFC29B}"/>
              </a:ext>
            </a:extLst>
          </p:cNvPr>
          <p:cNvGrpSpPr>
            <a:grpSpLocks/>
          </p:cNvGrpSpPr>
          <p:nvPr/>
        </p:nvGrpSpPr>
        <p:grpSpPr bwMode="auto">
          <a:xfrm>
            <a:off x="3824012" y="1687876"/>
            <a:ext cx="755650" cy="782637"/>
            <a:chOff x="-44" y="1473"/>
            <a:chExt cx="981" cy="1105"/>
          </a:xfrm>
        </p:grpSpPr>
        <p:pic>
          <p:nvPicPr>
            <p:cNvPr id="148" name="Picture 28" descr="desktop_computer_stylized_medium">
              <a:extLst>
                <a:ext uri="{FF2B5EF4-FFF2-40B4-BE49-F238E27FC236}">
                  <a16:creationId xmlns:a16="http://schemas.microsoft.com/office/drawing/2014/main" id="{37E197D2-A990-E643-BBEF-3FDB8B30E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29">
              <a:extLst>
                <a:ext uri="{FF2B5EF4-FFF2-40B4-BE49-F238E27FC236}">
                  <a16:creationId xmlns:a16="http://schemas.microsoft.com/office/drawing/2014/main" id="{B63C2E39-A8CB-1F4B-B3CA-E65FF2976D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50" name="Group 30">
            <a:extLst>
              <a:ext uri="{FF2B5EF4-FFF2-40B4-BE49-F238E27FC236}">
                <a16:creationId xmlns:a16="http://schemas.microsoft.com/office/drawing/2014/main" id="{AEA67504-808C-2C43-80AA-6BED564C9A22}"/>
              </a:ext>
            </a:extLst>
          </p:cNvPr>
          <p:cNvGrpSpPr>
            <a:grpSpLocks/>
          </p:cNvGrpSpPr>
          <p:nvPr/>
        </p:nvGrpSpPr>
        <p:grpSpPr bwMode="auto">
          <a:xfrm flipH="1">
            <a:off x="6686274" y="1727563"/>
            <a:ext cx="788988" cy="862013"/>
            <a:chOff x="-44" y="1473"/>
            <a:chExt cx="981" cy="1105"/>
          </a:xfrm>
        </p:grpSpPr>
        <p:pic>
          <p:nvPicPr>
            <p:cNvPr id="151" name="Picture 31" descr="desktop_computer_stylized_medium">
              <a:extLst>
                <a:ext uri="{FF2B5EF4-FFF2-40B4-BE49-F238E27FC236}">
                  <a16:creationId xmlns:a16="http://schemas.microsoft.com/office/drawing/2014/main" id="{0B37A6B2-9E4A-114B-85F9-5E3DF620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32">
              <a:extLst>
                <a:ext uri="{FF2B5EF4-FFF2-40B4-BE49-F238E27FC236}">
                  <a16:creationId xmlns:a16="http://schemas.microsoft.com/office/drawing/2014/main" id="{100E17DE-5CEE-AB45-8E97-F0E8B661790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178778AE-4599-7841-B71E-D835F9A5393E}"/>
              </a:ext>
            </a:extLst>
          </p:cNvPr>
          <p:cNvGrpSpPr/>
          <p:nvPr/>
        </p:nvGrpSpPr>
        <p:grpSpPr>
          <a:xfrm>
            <a:off x="4692316" y="2815389"/>
            <a:ext cx="1388485" cy="1371600"/>
            <a:chOff x="4692316" y="2815389"/>
            <a:chExt cx="1388485" cy="1371600"/>
          </a:xfrm>
        </p:grpSpPr>
        <p:sp>
          <p:nvSpPr>
            <p:cNvPr id="3" name="Oval 2">
              <a:extLst>
                <a:ext uri="{FF2B5EF4-FFF2-40B4-BE49-F238E27FC236}">
                  <a16:creationId xmlns:a16="http://schemas.microsoft.com/office/drawing/2014/main" id="{AB715EF6-F294-3449-96CB-B6947A099ADE}"/>
                </a:ext>
              </a:extLst>
            </p:cNvPr>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7D783624-80C6-2148-8502-F1C29047872A}"/>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907B7D31-A373-0B4B-A1B5-F4FD39A2F3C3}"/>
                </a:ext>
              </a:extLst>
            </p:cNvPr>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45AF06C-D673-CA4F-A51B-93240818CB9A}"/>
              </a:ext>
            </a:extLst>
          </p:cNvPr>
          <p:cNvGrpSpPr/>
          <p:nvPr/>
        </p:nvGrpSpPr>
        <p:grpSpPr>
          <a:xfrm>
            <a:off x="4684295" y="3737810"/>
            <a:ext cx="1982043" cy="1307432"/>
            <a:chOff x="4692316" y="2815389"/>
            <a:chExt cx="1982043" cy="1307432"/>
          </a:xfrm>
        </p:grpSpPr>
        <p:sp>
          <p:nvSpPr>
            <p:cNvPr id="36" name="Oval 35">
              <a:extLst>
                <a:ext uri="{FF2B5EF4-FFF2-40B4-BE49-F238E27FC236}">
                  <a16:creationId xmlns:a16="http://schemas.microsoft.com/office/drawing/2014/main" id="{6B1B5065-4044-F742-9CE7-C6C1E51A71E8}"/>
                </a:ext>
              </a:extLst>
            </p:cNvPr>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C5F4BEC1-9A8B-BA47-BC77-A5A357B8A4B6}"/>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8" name="Straight Arrow Connector 37">
              <a:extLst>
                <a:ext uri="{FF2B5EF4-FFF2-40B4-BE49-F238E27FC236}">
                  <a16:creationId xmlns:a16="http://schemas.microsoft.com/office/drawing/2014/main" id="{1894C7DC-0B9B-5648-ACEB-7945930EE55B}"/>
                </a:ext>
              </a:extLst>
            </p:cNvPr>
            <p:cNvCxnSpPr>
              <a:cxnSpLocks/>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Slide Number Placeholder 2">
            <a:extLst>
              <a:ext uri="{FF2B5EF4-FFF2-40B4-BE49-F238E27FC236}">
                <a16:creationId xmlns:a16="http://schemas.microsoft.com/office/drawing/2014/main" id="{951C5C48-402B-A744-B23C-9DA42D7A6E17}"/>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80</a:t>
            </a:fld>
            <a:endParaRPr lang="en-US" dirty="0"/>
          </a:p>
        </p:txBody>
      </p:sp>
    </p:spTree>
    <p:extLst>
      <p:ext uri="{BB962C8B-B14F-4D97-AF65-F5344CB8AC3E}">
        <p14:creationId xmlns:p14="http://schemas.microsoft.com/office/powerpoint/2010/main" val="267750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dissolve">
                                      <p:cBhvr>
                                        <p:cTn id="11" dur="500"/>
                                        <p:tgtEl>
                                          <p:spTgt spid="13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dissolve">
                                      <p:cBhvr>
                                        <p:cTn id="19" dur="500"/>
                                        <p:tgtEl>
                                          <p:spTgt spid="1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9" name="Rectangle 1027">
            <a:extLst>
              <a:ext uri="{FF2B5EF4-FFF2-40B4-BE49-F238E27FC236}">
                <a16:creationId xmlns:a16="http://schemas.microsoft.com/office/drawing/2014/main" id="{E2121436-377D-9943-817E-B014539AAB14}"/>
              </a:ext>
            </a:extLst>
          </p:cNvPr>
          <p:cNvSpPr txBox="1">
            <a:spLocks noChangeArrowheads="1"/>
          </p:cNvSpPr>
          <p:nvPr/>
        </p:nvSpPr>
        <p:spPr>
          <a:xfrm>
            <a:off x="673789" y="1393136"/>
            <a:ext cx="521344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how to set TCP timeout value?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longer than RTT, but RTT varies!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short: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premature timeout, unnecessary retransmissions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long:</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slow reaction to segment loss</a:t>
            </a:r>
          </a:p>
        </p:txBody>
      </p:sp>
      <p:sp>
        <p:nvSpPr>
          <p:cNvPr id="30" name="Rectangle 1028">
            <a:extLst>
              <a:ext uri="{FF2B5EF4-FFF2-40B4-BE49-F238E27FC236}">
                <a16:creationId xmlns:a16="http://schemas.microsoft.com/office/drawing/2014/main" id="{EBDCCB72-DE33-3D44-BBEA-E4C6F08C3D8E}"/>
              </a:ext>
            </a:extLst>
          </p:cNvPr>
          <p:cNvSpPr txBox="1">
            <a:spLocks noChangeArrowheads="1"/>
          </p:cNvSpPr>
          <p:nvPr/>
        </p:nvSpPr>
        <p:spPr>
          <a:xfrm>
            <a:off x="6258838" y="1393136"/>
            <a:ext cx="55659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3200" b="0" i="0"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how to estimate RTT?</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srgbClr val="000099"/>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measured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time from segment transmission until ACK receipt</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ignore retransmissions</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srgbClr val="0000A8"/>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will vary, want estimated RTT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smoother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average several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recent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measurements, not just current </a:t>
            </a:r>
            <a:r>
              <a:rPr kumimoji="0" lang="en-US" altLang="en-US" sz="2400" b="0" i="0" u="none" strike="noStrike" kern="1200" cap="none" spc="0" normalizeH="0" baseline="0" noProof="0" dirty="0" err="1">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endParaRPr kumimoji="0" lang="en-US" altLang="en-US" sz="2400" b="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5" name="Slide Number Placeholder 2">
            <a:extLst>
              <a:ext uri="{FF2B5EF4-FFF2-40B4-BE49-F238E27FC236}">
                <a16:creationId xmlns:a16="http://schemas.microsoft.com/office/drawing/2014/main" id="{969C69A2-4389-474B-8FF4-E0D66DDE428E}"/>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81</a:t>
            </a:fld>
            <a:endParaRPr lang="en-US" dirty="0"/>
          </a:p>
        </p:txBody>
      </p:sp>
    </p:spTree>
    <p:extLst>
      <p:ext uri="{BB962C8B-B14F-4D97-AF65-F5344CB8AC3E}">
        <p14:creationId xmlns:p14="http://schemas.microsoft.com/office/powerpoint/2010/main" val="414990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F844AE2-7CBB-B241-ABD8-7F7D48828D4B}"/>
              </a:ext>
            </a:extLst>
          </p:cNvPr>
          <p:cNvSpPr/>
          <p:nvPr/>
        </p:nvSpPr>
        <p:spPr>
          <a:xfrm>
            <a:off x="876300" y="1261543"/>
            <a:ext cx="8974869"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8" name="Text Box 3">
            <a:extLst>
              <a:ext uri="{FF2B5EF4-FFF2-40B4-BE49-F238E27FC236}">
                <a16:creationId xmlns:a16="http://schemas.microsoft.com/office/drawing/2014/main" id="{6466E19A-B1DF-1A42-B002-F49CA04A4C03}"/>
              </a:ext>
            </a:extLst>
          </p:cNvPr>
          <p:cNvSpPr txBox="1">
            <a:spLocks noChangeArrowheads="1"/>
          </p:cNvSpPr>
          <p:nvPr/>
        </p:nvSpPr>
        <p:spPr bwMode="auto">
          <a:xfrm>
            <a:off x="876300" y="1246817"/>
            <a:ext cx="905247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(1-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SampleRTT</a:t>
            </a:r>
            <a:endPar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31" name="Rectangle 4">
            <a:extLst>
              <a:ext uri="{FF2B5EF4-FFF2-40B4-BE49-F238E27FC236}">
                <a16:creationId xmlns:a16="http://schemas.microsoft.com/office/drawing/2014/main" id="{4A4474B4-4EC5-0C4B-8B43-3433BA1CD706}"/>
              </a:ext>
            </a:extLst>
          </p:cNvPr>
          <p:cNvSpPr>
            <a:spLocks noChangeArrowheads="1"/>
          </p:cNvSpPr>
          <p:nvPr/>
        </p:nvSpPr>
        <p:spPr bwMode="auto">
          <a:xfrm>
            <a:off x="951602" y="1857328"/>
            <a:ext cx="7067550" cy="14244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e</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xponential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w</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eighted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oving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verage (EWMA)</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influence of past sample decreases exponentially fast</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typical value: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 </a:t>
            </a:r>
            <a:r>
              <a:rPr kumimoji="0" lang="en-US" sz="24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0.125</a:t>
            </a:r>
          </a:p>
        </p:txBody>
      </p:sp>
      <p:grpSp>
        <p:nvGrpSpPr>
          <p:cNvPr id="5" name="Group 4">
            <a:extLst>
              <a:ext uri="{FF2B5EF4-FFF2-40B4-BE49-F238E27FC236}">
                <a16:creationId xmlns:a16="http://schemas.microsoft.com/office/drawing/2014/main" id="{F081A723-2F83-4149-BCD6-BF02F3F3BE24}"/>
              </a:ext>
            </a:extLst>
          </p:cNvPr>
          <p:cNvGrpSpPr/>
          <p:nvPr/>
        </p:nvGrpSpPr>
        <p:grpSpPr>
          <a:xfrm>
            <a:off x="4673229" y="2443135"/>
            <a:ext cx="6448425" cy="4292600"/>
            <a:chOff x="1531938" y="2565400"/>
            <a:chExt cx="6448425" cy="4292600"/>
          </a:xfrm>
        </p:grpSpPr>
        <p:grpSp>
          <p:nvGrpSpPr>
            <p:cNvPr id="25" name="Group 14">
              <a:extLst>
                <a:ext uri="{FF2B5EF4-FFF2-40B4-BE49-F238E27FC236}">
                  <a16:creationId xmlns:a16="http://schemas.microsoft.com/office/drawing/2014/main" id="{B47CB747-71BF-F246-8D51-35EDB4E56B20}"/>
                </a:ext>
              </a:extLst>
            </p:cNvPr>
            <p:cNvGrpSpPr>
              <a:grpSpLocks/>
            </p:cNvGrpSpPr>
            <p:nvPr/>
          </p:nvGrpSpPr>
          <p:grpSpPr bwMode="auto">
            <a:xfrm>
              <a:off x="1708150" y="2565400"/>
              <a:ext cx="6272213" cy="4292600"/>
              <a:chOff x="782" y="1865"/>
              <a:chExt cx="3951" cy="2704"/>
            </a:xfrm>
          </p:grpSpPr>
          <p:pic>
            <p:nvPicPr>
              <p:cNvPr id="26" name="Picture 12">
                <a:extLst>
                  <a:ext uri="{FF2B5EF4-FFF2-40B4-BE49-F238E27FC236}">
                    <a16:creationId xmlns:a16="http://schemas.microsoft.com/office/drawing/2014/main" id="{1B79C964-96AD-AA4A-B4CF-C6377C29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3">
                <a:extLst>
                  <a:ext uri="{FF2B5EF4-FFF2-40B4-BE49-F238E27FC236}">
                    <a16:creationId xmlns:a16="http://schemas.microsoft.com/office/drawing/2014/main" id="{92FABEFD-E51C-0A49-A008-5D94B930D232}"/>
                  </a:ext>
                </a:extLst>
              </p:cNvPr>
              <p:cNvSpPr>
                <a:spLocks noChangeArrowheads="1"/>
              </p:cNvSpPr>
              <p:nvPr/>
            </p:nvSpPr>
            <p:spPr bwMode="auto">
              <a:xfrm>
                <a:off x="2070" y="1926"/>
                <a:ext cx="1404" cy="16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 name="Text Box 18">
              <a:extLst>
                <a:ext uri="{FF2B5EF4-FFF2-40B4-BE49-F238E27FC236}">
                  <a16:creationId xmlns:a16="http://schemas.microsoft.com/office/drawing/2014/main" id="{F9CA757D-88CC-BF41-8C8F-6A16BC6C043B}"/>
                </a:ext>
              </a:extLst>
            </p:cNvPr>
            <p:cNvSpPr txBox="1">
              <a:spLocks noChangeArrowheads="1"/>
            </p:cNvSpPr>
            <p:nvPr/>
          </p:nvSpPr>
          <p:spPr bwMode="auto">
            <a:xfrm rot="10800000">
              <a:off x="1531938" y="3535363"/>
              <a:ext cx="428625" cy="17478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RTT (milliseconds)</a:t>
              </a:r>
            </a:p>
          </p:txBody>
        </p:sp>
        <p:sp>
          <p:nvSpPr>
            <p:cNvPr id="33" name="Text Box 19">
              <a:extLst>
                <a:ext uri="{FF2B5EF4-FFF2-40B4-BE49-F238E27FC236}">
                  <a16:creationId xmlns:a16="http://schemas.microsoft.com/office/drawing/2014/main" id="{5783915F-0896-D04A-9D0B-BE930F53923F}"/>
                </a:ext>
              </a:extLst>
            </p:cNvPr>
            <p:cNvSpPr txBox="1">
              <a:spLocks noChangeArrowheads="1"/>
            </p:cNvSpPr>
            <p:nvPr/>
          </p:nvSpPr>
          <p:spPr bwMode="auto">
            <a:xfrm>
              <a:off x="2265363" y="3168650"/>
              <a:ext cx="386715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RTT:</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gaia.cs.umass.edu</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to</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fantasia.eurecom.fr</a:t>
              </a:r>
            </a:p>
          </p:txBody>
        </p:sp>
        <p:sp>
          <p:nvSpPr>
            <p:cNvPr id="34" name="Text Box 20">
              <a:extLst>
                <a:ext uri="{FF2B5EF4-FFF2-40B4-BE49-F238E27FC236}">
                  <a16:creationId xmlns:a16="http://schemas.microsoft.com/office/drawing/2014/main" id="{FDF3CC5E-05FF-9348-AFEA-B37BF0709D00}"/>
                </a:ext>
              </a:extLst>
            </p:cNvPr>
            <p:cNvSpPr txBox="1">
              <a:spLocks noChangeArrowheads="1"/>
            </p:cNvSpPr>
            <p:nvPr/>
          </p:nvSpPr>
          <p:spPr bwMode="auto">
            <a:xfrm>
              <a:off x="6221413" y="5230813"/>
              <a:ext cx="1181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sampleRTT</a:t>
              </a:r>
            </a:p>
          </p:txBody>
        </p:sp>
        <p:sp>
          <p:nvSpPr>
            <p:cNvPr id="35" name="Text Box 21">
              <a:extLst>
                <a:ext uri="{FF2B5EF4-FFF2-40B4-BE49-F238E27FC236}">
                  <a16:creationId xmlns:a16="http://schemas.microsoft.com/office/drawing/2014/main" id="{F17B9932-059C-5C46-AFDC-5141617F4B50}"/>
                </a:ext>
              </a:extLst>
            </p:cNvPr>
            <p:cNvSpPr txBox="1">
              <a:spLocks noChangeArrowheads="1"/>
            </p:cNvSpPr>
            <p:nvPr/>
          </p:nvSpPr>
          <p:spPr bwMode="auto">
            <a:xfrm>
              <a:off x="6215063" y="5548313"/>
              <a:ext cx="14319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EstimatedRTT</a:t>
              </a:r>
            </a:p>
          </p:txBody>
        </p:sp>
        <p:sp>
          <p:nvSpPr>
            <p:cNvPr id="36" name="AutoShape 22">
              <a:extLst>
                <a:ext uri="{FF2B5EF4-FFF2-40B4-BE49-F238E27FC236}">
                  <a16:creationId xmlns:a16="http://schemas.microsoft.com/office/drawing/2014/main" id="{5C984DD6-69E3-6841-B32A-69B38C890B14}"/>
                </a:ext>
              </a:extLst>
            </p:cNvPr>
            <p:cNvSpPr>
              <a:spLocks noChangeArrowheads="1"/>
            </p:cNvSpPr>
            <p:nvPr/>
          </p:nvSpPr>
          <p:spPr bwMode="auto">
            <a:xfrm>
              <a:off x="6005513" y="5343525"/>
              <a:ext cx="147637" cy="142875"/>
            </a:xfrm>
            <a:prstGeom prst="diamond">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7" name="AutoShape 23">
              <a:extLst>
                <a:ext uri="{FF2B5EF4-FFF2-40B4-BE49-F238E27FC236}">
                  <a16:creationId xmlns:a16="http://schemas.microsoft.com/office/drawing/2014/main" id="{949FCF6B-A257-E540-8887-09B596633DCF}"/>
                </a:ext>
              </a:extLst>
            </p:cNvPr>
            <p:cNvSpPr>
              <a:spLocks noChangeArrowheads="1"/>
            </p:cNvSpPr>
            <p:nvPr/>
          </p:nvSpPr>
          <p:spPr bwMode="auto">
            <a:xfrm rot="2776382">
              <a:off x="6011069" y="5633244"/>
              <a:ext cx="147637" cy="142875"/>
            </a:xfrm>
            <a:prstGeom prst="diamond">
              <a:avLst/>
            </a:prstGeom>
            <a:solidFill>
              <a:srgbClr val="FF6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8" name="Rectangle 24">
              <a:extLst>
                <a:ext uri="{FF2B5EF4-FFF2-40B4-BE49-F238E27FC236}">
                  <a16:creationId xmlns:a16="http://schemas.microsoft.com/office/drawing/2014/main" id="{1C4D877B-9F3D-6342-9DFB-B8DAC5F2E1C6}"/>
                </a:ext>
              </a:extLst>
            </p:cNvPr>
            <p:cNvSpPr>
              <a:spLocks noChangeArrowheads="1"/>
            </p:cNvSpPr>
            <p:nvPr/>
          </p:nvSpPr>
          <p:spPr bwMode="auto">
            <a:xfrm>
              <a:off x="4108450" y="6389688"/>
              <a:ext cx="1863725" cy="46831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 name="Group 15">
              <a:extLst>
                <a:ext uri="{FF2B5EF4-FFF2-40B4-BE49-F238E27FC236}">
                  <a16:creationId xmlns:a16="http://schemas.microsoft.com/office/drawing/2014/main" id="{46A7C35C-F55E-D448-9F19-A868DE731AA0}"/>
                </a:ext>
              </a:extLst>
            </p:cNvPr>
            <p:cNvGrpSpPr>
              <a:grpSpLocks/>
            </p:cNvGrpSpPr>
            <p:nvPr/>
          </p:nvGrpSpPr>
          <p:grpSpPr bwMode="auto">
            <a:xfrm>
              <a:off x="4041775" y="6386513"/>
              <a:ext cx="1512888" cy="336550"/>
              <a:chOff x="2343" y="3645"/>
              <a:chExt cx="953" cy="212"/>
            </a:xfrm>
          </p:grpSpPr>
          <p:sp>
            <p:nvSpPr>
              <p:cNvPr id="40" name="Rectangle 16">
                <a:extLst>
                  <a:ext uri="{FF2B5EF4-FFF2-40B4-BE49-F238E27FC236}">
                    <a16:creationId xmlns:a16="http://schemas.microsoft.com/office/drawing/2014/main" id="{76A5B688-5F66-A646-903E-26608C06EFAA}"/>
                  </a:ext>
                </a:extLst>
              </p:cNvPr>
              <p:cNvSpPr>
                <a:spLocks noChangeArrowheads="1"/>
              </p:cNvSpPr>
              <p:nvPr/>
            </p:nvSpPr>
            <p:spPr bwMode="auto">
              <a:xfrm>
                <a:off x="2592" y="3695"/>
                <a:ext cx="527" cy="9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17">
                <a:extLst>
                  <a:ext uri="{FF2B5EF4-FFF2-40B4-BE49-F238E27FC236}">
                    <a16:creationId xmlns:a16="http://schemas.microsoft.com/office/drawing/2014/main" id="{9530FDC0-AF61-1C41-8AC4-6B29BC1A8D3C}"/>
                  </a:ext>
                </a:extLst>
              </p:cNvPr>
              <p:cNvSpPr txBox="1">
                <a:spLocks noChangeArrowheads="1"/>
              </p:cNvSpPr>
              <p:nvPr/>
            </p:nvSpPr>
            <p:spPr bwMode="auto">
              <a:xfrm>
                <a:off x="2343" y="3645"/>
                <a:ext cx="95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time (seconds)</a:t>
                </a:r>
              </a:p>
            </p:txBody>
          </p:sp>
        </p:grpSp>
      </p:grpSp>
      <p:sp>
        <p:nvSpPr>
          <p:cNvPr id="20" name="Slide Number Placeholder 2">
            <a:extLst>
              <a:ext uri="{FF2B5EF4-FFF2-40B4-BE49-F238E27FC236}">
                <a16:creationId xmlns:a16="http://schemas.microsoft.com/office/drawing/2014/main" id="{80D2031C-D174-0C4C-B2D2-3D6ED624031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82</a:t>
            </a:fld>
            <a:endParaRPr lang="en-US" dirty="0"/>
          </a:p>
        </p:txBody>
      </p:sp>
    </p:spTree>
    <p:extLst>
      <p:ext uri="{BB962C8B-B14F-4D97-AF65-F5344CB8AC3E}">
        <p14:creationId xmlns:p14="http://schemas.microsoft.com/office/powerpoint/2010/main" val="388983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59" name="Rectangle 5">
            <a:extLst>
              <a:ext uri="{FF2B5EF4-FFF2-40B4-BE49-F238E27FC236}">
                <a16:creationId xmlns:a16="http://schemas.microsoft.com/office/drawing/2014/main" id="{818E497C-5ADD-8648-BF4A-762A1B89120F}"/>
              </a:ext>
            </a:extLst>
          </p:cNvPr>
          <p:cNvSpPr txBox="1">
            <a:spLocks noChangeArrowheads="1"/>
          </p:cNvSpPr>
          <p:nvPr/>
        </p:nvSpPr>
        <p:spPr>
          <a:xfrm>
            <a:off x="635138" y="1537841"/>
            <a:ext cx="11327678" cy="1129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 interval:</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plus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safety margin”</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large variation in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 a larger safety margin</a:t>
            </a:r>
          </a:p>
        </p:txBody>
      </p:sp>
      <p:grpSp>
        <p:nvGrpSpPr>
          <p:cNvPr id="5" name="Group 4">
            <a:extLst>
              <a:ext uri="{FF2B5EF4-FFF2-40B4-BE49-F238E27FC236}">
                <a16:creationId xmlns:a16="http://schemas.microsoft.com/office/drawing/2014/main" id="{98DFD149-D3B6-7049-8FD3-A4E0D481C064}"/>
              </a:ext>
            </a:extLst>
          </p:cNvPr>
          <p:cNvGrpSpPr/>
          <p:nvPr/>
        </p:nvGrpSpPr>
        <p:grpSpPr>
          <a:xfrm>
            <a:off x="1061454" y="2679700"/>
            <a:ext cx="9532485" cy="1193800"/>
            <a:chOff x="858254" y="2667000"/>
            <a:chExt cx="9532485" cy="1193800"/>
          </a:xfrm>
        </p:grpSpPr>
        <p:sp>
          <p:nvSpPr>
            <p:cNvPr id="70" name="Rectangle 69">
              <a:extLst>
                <a:ext uri="{FF2B5EF4-FFF2-40B4-BE49-F238E27FC236}">
                  <a16:creationId xmlns:a16="http://schemas.microsoft.com/office/drawing/2014/main" id="{6D78BD41-D638-4D4B-B561-317912C0037E}"/>
                </a:ext>
              </a:extLst>
            </p:cNvPr>
            <p:cNvSpPr/>
            <p:nvPr/>
          </p:nvSpPr>
          <p:spPr>
            <a:xfrm>
              <a:off x="858254" y="2667000"/>
              <a:ext cx="9532485"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13">
              <a:extLst>
                <a:ext uri="{FF2B5EF4-FFF2-40B4-BE49-F238E27FC236}">
                  <a16:creationId xmlns:a16="http://schemas.microsoft.com/office/drawing/2014/main" id="{13338CC9-61FA-4847-87D5-4B4830DB87F4}"/>
                </a:ext>
              </a:extLst>
            </p:cNvPr>
            <p:cNvSpPr>
              <a:spLocks noChangeArrowheads="1"/>
            </p:cNvSpPr>
            <p:nvPr/>
          </p:nvSpPr>
          <p:spPr bwMode="auto">
            <a:xfrm>
              <a:off x="859979" y="2701243"/>
              <a:ext cx="7918450"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TimeoutInterval</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+ 4*</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DevRTT</a:t>
              </a:r>
              <a:endPar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endParaRPr>
            </a:p>
          </p:txBody>
        </p:sp>
        <p:sp>
          <p:nvSpPr>
            <p:cNvPr id="63" name="Text Box 14">
              <a:extLst>
                <a:ext uri="{FF2B5EF4-FFF2-40B4-BE49-F238E27FC236}">
                  <a16:creationId xmlns:a16="http://schemas.microsoft.com/office/drawing/2014/main" id="{29ECD817-A810-F04B-85CA-8D6E49B8D6DC}"/>
                </a:ext>
              </a:extLst>
            </p:cNvPr>
            <p:cNvSpPr txBox="1">
              <a:spLocks noChangeArrowheads="1"/>
            </p:cNvSpPr>
            <p:nvPr/>
          </p:nvSpPr>
          <p:spPr bwMode="auto">
            <a:xfrm>
              <a:off x="4304854" y="3442606"/>
              <a:ext cx="18113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Tahoma" charset="0"/>
                  <a:ea typeface="ＭＳ Ｐゴシック" charset="0"/>
                  <a:cs typeface="+mn-cs"/>
                </a:rPr>
                <a:t>estimated RTT</a:t>
              </a:r>
            </a:p>
          </p:txBody>
        </p:sp>
        <p:sp>
          <p:nvSpPr>
            <p:cNvPr id="64" name="Text Box 16">
              <a:extLst>
                <a:ext uri="{FF2B5EF4-FFF2-40B4-BE49-F238E27FC236}">
                  <a16:creationId xmlns:a16="http://schemas.microsoft.com/office/drawing/2014/main" id="{B6E79AC7-559E-CA4D-B400-169E15D6448A}"/>
                </a:ext>
              </a:extLst>
            </p:cNvPr>
            <p:cNvSpPr txBox="1">
              <a:spLocks noChangeArrowheads="1"/>
            </p:cNvSpPr>
            <p:nvPr/>
          </p:nvSpPr>
          <p:spPr bwMode="auto">
            <a:xfrm>
              <a:off x="6736904" y="3461656"/>
              <a:ext cx="19177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r>
                <a:rPr kumimoji="0" lang="en-US" altLang="ja-JP"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safety margin</a:t>
              </a: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endParaRPr kumimoji="0" lang="en-US" altLang="en-US"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65" name="Line 17">
              <a:extLst>
                <a:ext uri="{FF2B5EF4-FFF2-40B4-BE49-F238E27FC236}">
                  <a16:creationId xmlns:a16="http://schemas.microsoft.com/office/drawing/2014/main" id="{FF049043-4FEA-C546-ADC2-E314E7D23CA5}"/>
                </a:ext>
              </a:extLst>
            </p:cNvPr>
            <p:cNvSpPr>
              <a:spLocks noChangeShapeType="1"/>
            </p:cNvSpPr>
            <p:nvPr/>
          </p:nvSpPr>
          <p:spPr bwMode="auto">
            <a:xfrm flipV="1">
              <a:off x="5101779" y="308224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66" name="Line 19">
              <a:extLst>
                <a:ext uri="{FF2B5EF4-FFF2-40B4-BE49-F238E27FC236}">
                  <a16:creationId xmlns:a16="http://schemas.microsoft.com/office/drawing/2014/main" id="{F55903EC-FD0A-654A-913F-52F13FFBE690}"/>
                </a:ext>
              </a:extLst>
            </p:cNvPr>
            <p:cNvSpPr>
              <a:spLocks noChangeShapeType="1"/>
            </p:cNvSpPr>
            <p:nvPr/>
          </p:nvSpPr>
          <p:spPr bwMode="auto">
            <a:xfrm flipV="1">
              <a:off x="7673529" y="308859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pic>
          <p:nvPicPr>
            <p:cNvPr id="67" name="Picture 20" descr="alarm_clock_ringing">
              <a:extLst>
                <a:ext uri="{FF2B5EF4-FFF2-40B4-BE49-F238E27FC236}">
                  <a16:creationId xmlns:a16="http://schemas.microsoft.com/office/drawing/2014/main" id="{DF906935-706B-2B43-B876-CAD3FE51C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TextBox 1">
            <a:extLst>
              <a:ext uri="{FF2B5EF4-FFF2-40B4-BE49-F238E27FC236}">
                <a16:creationId xmlns:a16="http://schemas.microsoft.com/office/drawing/2014/main" id="{04CEDEED-587A-DF46-A338-0F70AC9A28A9}"/>
              </a:ext>
            </a:extLst>
          </p:cNvPr>
          <p:cNvSpPr txBox="1">
            <a:spLocks noChangeArrowheads="1"/>
          </p:cNvSpPr>
          <p:nvPr/>
        </p:nvSpPr>
        <p:spPr bwMode="auto">
          <a:xfrm>
            <a:off x="876300" y="6343507"/>
            <a:ext cx="100186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grpSp>
        <p:nvGrpSpPr>
          <p:cNvPr id="4" name="Group 3">
            <a:extLst>
              <a:ext uri="{FF2B5EF4-FFF2-40B4-BE49-F238E27FC236}">
                <a16:creationId xmlns:a16="http://schemas.microsoft.com/office/drawing/2014/main" id="{32E77073-7604-A04F-8597-12BF5941CCE7}"/>
              </a:ext>
            </a:extLst>
          </p:cNvPr>
          <p:cNvGrpSpPr/>
          <p:nvPr/>
        </p:nvGrpSpPr>
        <p:grpSpPr>
          <a:xfrm>
            <a:off x="1304479" y="4827690"/>
            <a:ext cx="10446405" cy="940044"/>
            <a:chOff x="1837879" y="3151290"/>
            <a:chExt cx="10446405" cy="940044"/>
          </a:xfrm>
        </p:grpSpPr>
        <p:sp>
          <p:nvSpPr>
            <p:cNvPr id="69" name="Rectangle 68">
              <a:extLst>
                <a:ext uri="{FF2B5EF4-FFF2-40B4-BE49-F238E27FC236}">
                  <a16:creationId xmlns:a16="http://schemas.microsoft.com/office/drawing/2014/main" id="{6D88E7C6-ABA1-FA45-A2D5-10F964EB5DB8}"/>
                </a:ext>
              </a:extLst>
            </p:cNvPr>
            <p:cNvSpPr/>
            <p:nvPr/>
          </p:nvSpPr>
          <p:spPr>
            <a:xfrm>
              <a:off x="1837879" y="3151290"/>
              <a:ext cx="9532486" cy="5222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 Box 7">
              <a:extLst>
                <a:ext uri="{FF2B5EF4-FFF2-40B4-BE49-F238E27FC236}">
                  <a16:creationId xmlns:a16="http://schemas.microsoft.com/office/drawing/2014/main" id="{2F6AE672-95B4-DF44-B435-567781B49E2D}"/>
                </a:ext>
              </a:extLst>
            </p:cNvPr>
            <p:cNvSpPr txBox="1">
              <a:spLocks noChangeArrowheads="1"/>
            </p:cNvSpPr>
            <p:nvPr/>
          </p:nvSpPr>
          <p:spPr bwMode="auto">
            <a:xfrm>
              <a:off x="1837879" y="3151831"/>
              <a:ext cx="10018644"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DevRTT</a:t>
              </a:r>
              <a:r>
                <a:rPr kumimoji="0" lang="en-US" sz="2400" b="1"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(1-</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DevRTT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SampleRTT-EstimatedRTT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p>
          </p:txBody>
        </p:sp>
        <p:sp>
          <p:nvSpPr>
            <p:cNvPr id="61" name="Text Box 12">
              <a:extLst>
                <a:ext uri="{FF2B5EF4-FFF2-40B4-BE49-F238E27FC236}">
                  <a16:creationId xmlns:a16="http://schemas.microsoft.com/office/drawing/2014/main" id="{D33A459F-5B30-B942-A281-437341BBF16B}"/>
                </a:ext>
              </a:extLst>
            </p:cNvPr>
            <p:cNvSpPr txBox="1">
              <a:spLocks noChangeArrowheads="1"/>
            </p:cNvSpPr>
            <p:nvPr/>
          </p:nvSpPr>
          <p:spPr bwMode="auto">
            <a:xfrm>
              <a:off x="8898147" y="3694459"/>
              <a:ext cx="338613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(typically, </a:t>
              </a:r>
              <a:r>
                <a:rPr kumimoji="0" lang="en-US" sz="2000" b="0"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0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sym typeface="Symbol" charset="0"/>
                </a:rPr>
                <a:t>= 0.25)</a:t>
              </a:r>
            </a:p>
          </p:txBody>
        </p:sp>
      </p:grpSp>
      <p:sp>
        <p:nvSpPr>
          <p:cNvPr id="16" name="Rectangle 5">
            <a:extLst>
              <a:ext uri="{FF2B5EF4-FFF2-40B4-BE49-F238E27FC236}">
                <a16:creationId xmlns:a16="http://schemas.microsoft.com/office/drawing/2014/main" id="{4DBD9BE8-0206-984D-9734-DB015980BF63}"/>
              </a:ext>
            </a:extLst>
          </p:cNvPr>
          <p:cNvSpPr txBox="1">
            <a:spLocks noChangeArrowheads="1"/>
          </p:cNvSpPr>
          <p:nvPr/>
        </p:nvSpPr>
        <p:spPr>
          <a:xfrm>
            <a:off x="660538" y="4192141"/>
            <a:ext cx="11327678" cy="5449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DevRTT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EWMA of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SampleRTT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deviation from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p:txBody>
      </p:sp>
      <p:sp>
        <p:nvSpPr>
          <p:cNvPr id="18" name="Slide Number Placeholder 2">
            <a:extLst>
              <a:ext uri="{FF2B5EF4-FFF2-40B4-BE49-F238E27FC236}">
                <a16:creationId xmlns:a16="http://schemas.microsoft.com/office/drawing/2014/main" id="{0FC6F86E-C16B-C949-B055-1DD32A860108}"/>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83</a:t>
            </a:fld>
            <a:endParaRPr lang="en-US" dirty="0"/>
          </a:p>
        </p:txBody>
      </p:sp>
    </p:spTree>
    <p:extLst>
      <p:ext uri="{BB962C8B-B14F-4D97-AF65-F5344CB8AC3E}">
        <p14:creationId xmlns:p14="http://schemas.microsoft.com/office/powerpoint/2010/main" val="139230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69" name="Text Box 105">
            <a:extLst>
              <a:ext uri="{FF2B5EF4-FFF2-40B4-BE49-F238E27FC236}">
                <a16:creationId xmlns:a16="http://schemas.microsoft.com/office/drawing/2014/main" id="{BFF25F7B-7978-5140-B991-E71AA865A711}"/>
              </a:ext>
            </a:extLst>
          </p:cNvPr>
          <p:cNvSpPr txBox="1">
            <a:spLocks noChangeArrowheads="1"/>
          </p:cNvSpPr>
          <p:nvPr/>
        </p:nvSpPr>
        <p:spPr bwMode="auto">
          <a:xfrm>
            <a:off x="2236856" y="5873422"/>
            <a:ext cx="1922463"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lost ACK scenario</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Text Box 107">
            <a:extLst>
              <a:ext uri="{FF2B5EF4-FFF2-40B4-BE49-F238E27FC236}">
                <a16:creationId xmlns:a16="http://schemas.microsoft.com/office/drawing/2014/main" id="{F3A3ACB5-362A-6544-B734-58B0D301B082}"/>
              </a:ext>
            </a:extLst>
          </p:cNvPr>
          <p:cNvSpPr txBox="1">
            <a:spLocks noChangeArrowheads="1"/>
          </p:cNvSpPr>
          <p:nvPr/>
        </p:nvSpPr>
        <p:spPr bwMode="auto">
          <a:xfrm>
            <a:off x="3970406"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74" name="Text Box 111">
            <a:extLst>
              <a:ext uri="{FF2B5EF4-FFF2-40B4-BE49-F238E27FC236}">
                <a16:creationId xmlns:a16="http://schemas.microsoft.com/office/drawing/2014/main" id="{C335325B-B5CF-6043-990C-413A908C3855}"/>
              </a:ext>
            </a:extLst>
          </p:cNvPr>
          <p:cNvSpPr txBox="1">
            <a:spLocks noChangeArrowheads="1"/>
          </p:cNvSpPr>
          <p:nvPr/>
        </p:nvSpPr>
        <p:spPr bwMode="auto">
          <a:xfrm>
            <a:off x="1636781"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4" name="Group 3">
            <a:extLst>
              <a:ext uri="{FF2B5EF4-FFF2-40B4-BE49-F238E27FC236}">
                <a16:creationId xmlns:a16="http://schemas.microsoft.com/office/drawing/2014/main" id="{47AB30F9-BD3F-264E-8DF5-3B4B9CA352A7}"/>
              </a:ext>
            </a:extLst>
          </p:cNvPr>
          <p:cNvGrpSpPr/>
          <p:nvPr/>
        </p:nvGrpSpPr>
        <p:grpSpPr>
          <a:xfrm>
            <a:off x="2032069" y="2342822"/>
            <a:ext cx="2346325" cy="571500"/>
            <a:chOff x="2032069" y="2342822"/>
            <a:chExt cx="2346325" cy="571500"/>
          </a:xfrm>
        </p:grpSpPr>
        <p:sp>
          <p:nvSpPr>
            <p:cNvPr id="171" name="Line 100">
              <a:extLst>
                <a:ext uri="{FF2B5EF4-FFF2-40B4-BE49-F238E27FC236}">
                  <a16:creationId xmlns:a16="http://schemas.microsoft.com/office/drawing/2014/main" id="{9BCB851E-085B-9D4B-8A34-064757F2C932}"/>
                </a:ext>
              </a:extLst>
            </p:cNvPr>
            <p:cNvSpPr>
              <a:spLocks noChangeShapeType="1"/>
            </p:cNvSpPr>
            <p:nvPr/>
          </p:nvSpPr>
          <p:spPr bwMode="auto">
            <a:xfrm>
              <a:off x="2032069"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5" name="Rectangle 112">
              <a:extLst>
                <a:ext uri="{FF2B5EF4-FFF2-40B4-BE49-F238E27FC236}">
                  <a16:creationId xmlns:a16="http://schemas.microsoft.com/office/drawing/2014/main" id="{B9ED3E7B-3C38-A24B-9528-FA547DDE0CDC}"/>
                </a:ext>
              </a:extLst>
            </p:cNvPr>
            <p:cNvSpPr>
              <a:spLocks noChangeArrowheads="1"/>
            </p:cNvSpPr>
            <p:nvPr/>
          </p:nvSpPr>
          <p:spPr bwMode="auto">
            <a:xfrm>
              <a:off x="2735331"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Text Box 113">
              <a:extLst>
                <a:ext uri="{FF2B5EF4-FFF2-40B4-BE49-F238E27FC236}">
                  <a16:creationId xmlns:a16="http://schemas.microsoft.com/office/drawing/2014/main" id="{08010453-6652-E348-AC57-7E9E8D356969}"/>
                </a:ext>
              </a:extLst>
            </p:cNvPr>
            <p:cNvSpPr txBox="1">
              <a:spLocks noChangeArrowheads="1"/>
            </p:cNvSpPr>
            <p:nvPr/>
          </p:nvSpPr>
          <p:spPr bwMode="auto">
            <a:xfrm>
              <a:off x="2176531"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sp>
        <p:nvSpPr>
          <p:cNvPr id="179" name="Line 118">
            <a:extLst>
              <a:ext uri="{FF2B5EF4-FFF2-40B4-BE49-F238E27FC236}">
                <a16:creationId xmlns:a16="http://schemas.microsoft.com/office/drawing/2014/main" id="{5429E427-16E3-344A-A034-DAE0253AB97D}"/>
              </a:ext>
            </a:extLst>
          </p:cNvPr>
          <p:cNvSpPr>
            <a:spLocks noChangeShapeType="1"/>
          </p:cNvSpPr>
          <p:nvPr/>
        </p:nvSpPr>
        <p:spPr bwMode="auto">
          <a:xfrm>
            <a:off x="2011431"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0" name="Line 119">
            <a:extLst>
              <a:ext uri="{FF2B5EF4-FFF2-40B4-BE49-F238E27FC236}">
                <a16:creationId xmlns:a16="http://schemas.microsoft.com/office/drawing/2014/main" id="{B685EEAE-4766-CE43-A2A6-32288A3FE5E9}"/>
              </a:ext>
            </a:extLst>
          </p:cNvPr>
          <p:cNvSpPr>
            <a:spLocks noChangeShapeType="1"/>
          </p:cNvSpPr>
          <p:nvPr/>
        </p:nvSpPr>
        <p:spPr bwMode="auto">
          <a:xfrm>
            <a:off x="4438719"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8" name="Group 7">
            <a:extLst>
              <a:ext uri="{FF2B5EF4-FFF2-40B4-BE49-F238E27FC236}">
                <a16:creationId xmlns:a16="http://schemas.microsoft.com/office/drawing/2014/main" id="{F2169BDB-26D4-794C-AF29-1EBFE13D6C8F}"/>
              </a:ext>
            </a:extLst>
          </p:cNvPr>
          <p:cNvGrpSpPr/>
          <p:nvPr/>
        </p:nvGrpSpPr>
        <p:grpSpPr>
          <a:xfrm>
            <a:off x="2019369" y="4104947"/>
            <a:ext cx="2351087" cy="512763"/>
            <a:chOff x="2019369" y="4104947"/>
            <a:chExt cx="2351087" cy="512763"/>
          </a:xfrm>
        </p:grpSpPr>
        <p:sp>
          <p:nvSpPr>
            <p:cNvPr id="170" name="Line 99">
              <a:extLst>
                <a:ext uri="{FF2B5EF4-FFF2-40B4-BE49-F238E27FC236}">
                  <a16:creationId xmlns:a16="http://schemas.microsoft.com/office/drawing/2014/main" id="{79B38498-1004-6944-956A-ECE43F5BF0A1}"/>
                </a:ext>
              </a:extLst>
            </p:cNvPr>
            <p:cNvSpPr>
              <a:spLocks noChangeShapeType="1"/>
            </p:cNvSpPr>
            <p:nvPr/>
          </p:nvSpPr>
          <p:spPr bwMode="auto">
            <a:xfrm>
              <a:off x="2019369" y="4111297"/>
              <a:ext cx="2351087"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Rectangle 122">
              <a:extLst>
                <a:ext uri="{FF2B5EF4-FFF2-40B4-BE49-F238E27FC236}">
                  <a16:creationId xmlns:a16="http://schemas.microsoft.com/office/drawing/2014/main" id="{60DDB655-86B1-2D4B-9108-1CEBCFF76AC9}"/>
                </a:ext>
              </a:extLst>
            </p:cNvPr>
            <p:cNvSpPr>
              <a:spLocks noChangeArrowheads="1"/>
            </p:cNvSpPr>
            <p:nvPr/>
          </p:nvSpPr>
          <p:spPr bwMode="auto">
            <a:xfrm>
              <a:off x="2628969" y="4104947"/>
              <a:ext cx="989012" cy="4302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2" name="Text Box 123">
              <a:extLst>
                <a:ext uri="{FF2B5EF4-FFF2-40B4-BE49-F238E27FC236}">
                  <a16:creationId xmlns:a16="http://schemas.microsoft.com/office/drawing/2014/main" id="{FB31845A-BC05-2942-A23F-7101518E3BF6}"/>
                </a:ext>
              </a:extLst>
            </p:cNvPr>
            <p:cNvSpPr txBox="1">
              <a:spLocks noChangeArrowheads="1"/>
            </p:cNvSpPr>
            <p:nvPr/>
          </p:nvSpPr>
          <p:spPr bwMode="auto">
            <a:xfrm>
              <a:off x="2165419" y="4185910"/>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grpSp>
      <p:grpSp>
        <p:nvGrpSpPr>
          <p:cNvPr id="6" name="Group 5">
            <a:extLst>
              <a:ext uri="{FF2B5EF4-FFF2-40B4-BE49-F238E27FC236}">
                <a16:creationId xmlns:a16="http://schemas.microsoft.com/office/drawing/2014/main" id="{BDFBEB0F-AD33-9841-96A8-08332FBAA960}"/>
              </a:ext>
            </a:extLst>
          </p:cNvPr>
          <p:cNvGrpSpPr/>
          <p:nvPr/>
        </p:nvGrpSpPr>
        <p:grpSpPr>
          <a:xfrm>
            <a:off x="2857569" y="3004810"/>
            <a:ext cx="1484312" cy="628650"/>
            <a:chOff x="2857569" y="3004810"/>
            <a:chExt cx="1484312" cy="628650"/>
          </a:xfrm>
        </p:grpSpPr>
        <p:sp>
          <p:nvSpPr>
            <p:cNvPr id="172" name="Line 104">
              <a:extLst>
                <a:ext uri="{FF2B5EF4-FFF2-40B4-BE49-F238E27FC236}">
                  <a16:creationId xmlns:a16="http://schemas.microsoft.com/office/drawing/2014/main" id="{CDD77362-C693-4645-AF99-2BBCF441D31A}"/>
                </a:ext>
              </a:extLst>
            </p:cNvPr>
            <p:cNvSpPr>
              <a:spLocks noChangeShapeType="1"/>
            </p:cNvSpPr>
            <p:nvPr/>
          </p:nvSpPr>
          <p:spPr bwMode="auto">
            <a:xfrm flipH="1">
              <a:off x="3068706" y="3004810"/>
              <a:ext cx="1273175" cy="4270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7" name="Rectangle 114">
              <a:extLst>
                <a:ext uri="{FF2B5EF4-FFF2-40B4-BE49-F238E27FC236}">
                  <a16:creationId xmlns:a16="http://schemas.microsoft.com/office/drawing/2014/main" id="{8B525616-75BA-9C49-973A-BD0F57E70412}"/>
                </a:ext>
              </a:extLst>
            </p:cNvPr>
            <p:cNvSpPr>
              <a:spLocks noChangeArrowheads="1"/>
            </p:cNvSpPr>
            <p:nvPr/>
          </p:nvSpPr>
          <p:spPr bwMode="auto">
            <a:xfrm>
              <a:off x="3303656" y="3090535"/>
              <a:ext cx="747713"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8" name="Text Box 115">
              <a:extLst>
                <a:ext uri="{FF2B5EF4-FFF2-40B4-BE49-F238E27FC236}">
                  <a16:creationId xmlns:a16="http://schemas.microsoft.com/office/drawing/2014/main" id="{F3EC555B-6627-3C46-9C43-7AB97835B780}"/>
                </a:ext>
              </a:extLst>
            </p:cNvPr>
            <p:cNvSpPr txBox="1">
              <a:spLocks noChangeArrowheads="1"/>
            </p:cNvSpPr>
            <p:nvPr/>
          </p:nvSpPr>
          <p:spPr bwMode="auto">
            <a:xfrm>
              <a:off x="3224281" y="30460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183" name="Text Box 124">
              <a:extLst>
                <a:ext uri="{FF2B5EF4-FFF2-40B4-BE49-F238E27FC236}">
                  <a16:creationId xmlns:a16="http://schemas.microsoft.com/office/drawing/2014/main" id="{41BA4870-FF33-4142-991E-EDDE2B5293A4}"/>
                </a:ext>
              </a:extLst>
            </p:cNvPr>
            <p:cNvSpPr txBox="1">
              <a:spLocks noChangeArrowheads="1"/>
            </p:cNvSpPr>
            <p:nvPr/>
          </p:nvSpPr>
          <p:spPr bwMode="auto">
            <a:xfrm>
              <a:off x="2857569" y="3236585"/>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grpSp>
      <p:grpSp>
        <p:nvGrpSpPr>
          <p:cNvPr id="9" name="Group 8">
            <a:extLst>
              <a:ext uri="{FF2B5EF4-FFF2-40B4-BE49-F238E27FC236}">
                <a16:creationId xmlns:a16="http://schemas.microsoft.com/office/drawing/2014/main" id="{CA465D82-8FEB-3440-B371-2468D04E80CF}"/>
              </a:ext>
            </a:extLst>
          </p:cNvPr>
          <p:cNvGrpSpPr/>
          <p:nvPr/>
        </p:nvGrpSpPr>
        <p:grpSpPr>
          <a:xfrm>
            <a:off x="2008256" y="4703435"/>
            <a:ext cx="2338388" cy="782637"/>
            <a:chOff x="2008256" y="4703435"/>
            <a:chExt cx="2338388" cy="782637"/>
          </a:xfrm>
        </p:grpSpPr>
        <p:sp>
          <p:nvSpPr>
            <p:cNvPr id="185" name="Line 127">
              <a:extLst>
                <a:ext uri="{FF2B5EF4-FFF2-40B4-BE49-F238E27FC236}">
                  <a16:creationId xmlns:a16="http://schemas.microsoft.com/office/drawing/2014/main" id="{6B2D3167-D859-5D44-BBF6-C9AD75BFE46D}"/>
                </a:ext>
              </a:extLst>
            </p:cNvPr>
            <p:cNvSpPr>
              <a:spLocks noChangeShapeType="1"/>
            </p:cNvSpPr>
            <p:nvPr/>
          </p:nvSpPr>
          <p:spPr bwMode="auto">
            <a:xfrm flipH="1">
              <a:off x="2008256" y="4703435"/>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Rectangle 128">
              <a:extLst>
                <a:ext uri="{FF2B5EF4-FFF2-40B4-BE49-F238E27FC236}">
                  <a16:creationId xmlns:a16="http://schemas.microsoft.com/office/drawing/2014/main" id="{37A3DBF6-24FE-EF4F-8D6C-4ABC3854148F}"/>
                </a:ext>
              </a:extLst>
            </p:cNvPr>
            <p:cNvSpPr>
              <a:spLocks noChangeArrowheads="1"/>
            </p:cNvSpPr>
            <p:nvPr/>
          </p:nvSpPr>
          <p:spPr bwMode="auto">
            <a:xfrm>
              <a:off x="2841694" y="4960610"/>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Text Box 129">
              <a:extLst>
                <a:ext uri="{FF2B5EF4-FFF2-40B4-BE49-F238E27FC236}">
                  <a16:creationId xmlns:a16="http://schemas.microsoft.com/office/drawing/2014/main" id="{06DE42B2-117E-D241-8A87-B070A56CDFEA}"/>
                </a:ext>
              </a:extLst>
            </p:cNvPr>
            <p:cNvSpPr txBox="1">
              <a:spLocks noChangeArrowheads="1"/>
            </p:cNvSpPr>
            <p:nvPr/>
          </p:nvSpPr>
          <p:spPr bwMode="auto">
            <a:xfrm>
              <a:off x="2762319" y="4916160"/>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grpSp>
      <p:grpSp>
        <p:nvGrpSpPr>
          <p:cNvPr id="7" name="Group 6">
            <a:extLst>
              <a:ext uri="{FF2B5EF4-FFF2-40B4-BE49-F238E27FC236}">
                <a16:creationId xmlns:a16="http://schemas.microsoft.com/office/drawing/2014/main" id="{9218D318-345A-1343-9E16-E2157D9EC9CA}"/>
              </a:ext>
            </a:extLst>
          </p:cNvPr>
          <p:cNvGrpSpPr/>
          <p:nvPr/>
        </p:nvGrpSpPr>
        <p:grpSpPr>
          <a:xfrm>
            <a:off x="1638369" y="2347585"/>
            <a:ext cx="396875" cy="1751012"/>
            <a:chOff x="1638369" y="2347585"/>
            <a:chExt cx="396875" cy="1751012"/>
          </a:xfrm>
        </p:grpSpPr>
        <p:sp>
          <p:nvSpPr>
            <p:cNvPr id="184" name="Text Box 126">
              <a:extLst>
                <a:ext uri="{FF2B5EF4-FFF2-40B4-BE49-F238E27FC236}">
                  <a16:creationId xmlns:a16="http://schemas.microsoft.com/office/drawing/2014/main" id="{708F4626-9140-0E43-9D62-AA0567E12965}"/>
                </a:ext>
              </a:extLst>
            </p:cNvPr>
            <p:cNvSpPr txBox="1">
              <a:spLocks noChangeArrowheads="1"/>
            </p:cNvSpPr>
            <p:nvPr/>
          </p:nvSpPr>
          <p:spPr bwMode="auto">
            <a:xfrm rot="10800000">
              <a:off x="1638369"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188" name="Group 134">
              <a:extLst>
                <a:ext uri="{FF2B5EF4-FFF2-40B4-BE49-F238E27FC236}">
                  <a16:creationId xmlns:a16="http://schemas.microsoft.com/office/drawing/2014/main" id="{A9BA4A8C-06E2-9D49-BA1F-308DB5A5179B}"/>
                </a:ext>
              </a:extLst>
            </p:cNvPr>
            <p:cNvGrpSpPr>
              <a:grpSpLocks/>
            </p:cNvGrpSpPr>
            <p:nvPr/>
          </p:nvGrpSpPr>
          <p:grpSpPr bwMode="auto">
            <a:xfrm>
              <a:off x="1779656" y="2347585"/>
              <a:ext cx="104775" cy="508000"/>
              <a:chOff x="3099" y="1749"/>
              <a:chExt cx="66" cy="320"/>
            </a:xfrm>
          </p:grpSpPr>
          <p:sp>
            <p:nvSpPr>
              <p:cNvPr id="189" name="Line 132">
                <a:extLst>
                  <a:ext uri="{FF2B5EF4-FFF2-40B4-BE49-F238E27FC236}">
                    <a16:creationId xmlns:a16="http://schemas.microsoft.com/office/drawing/2014/main" id="{9EFE05E8-2CD9-1641-9F8B-2FBC570F2364}"/>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Line 133">
                <a:extLst>
                  <a:ext uri="{FF2B5EF4-FFF2-40B4-BE49-F238E27FC236}">
                    <a16:creationId xmlns:a16="http://schemas.microsoft.com/office/drawing/2014/main" id="{65E827A8-0207-644E-85CB-90C7657D1F32}"/>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91" name="Group 135">
              <a:extLst>
                <a:ext uri="{FF2B5EF4-FFF2-40B4-BE49-F238E27FC236}">
                  <a16:creationId xmlns:a16="http://schemas.microsoft.com/office/drawing/2014/main" id="{0EF52FA7-3D6C-FA40-A158-75B80E576A89}"/>
                </a:ext>
              </a:extLst>
            </p:cNvPr>
            <p:cNvGrpSpPr>
              <a:grpSpLocks/>
            </p:cNvGrpSpPr>
            <p:nvPr/>
          </p:nvGrpSpPr>
          <p:grpSpPr bwMode="auto">
            <a:xfrm rot="10800000">
              <a:off x="1774894" y="3590597"/>
              <a:ext cx="104775" cy="508000"/>
              <a:chOff x="3099" y="1749"/>
              <a:chExt cx="66" cy="320"/>
            </a:xfrm>
          </p:grpSpPr>
          <p:sp>
            <p:nvSpPr>
              <p:cNvPr id="192" name="Line 136">
                <a:extLst>
                  <a:ext uri="{FF2B5EF4-FFF2-40B4-BE49-F238E27FC236}">
                    <a16:creationId xmlns:a16="http://schemas.microsoft.com/office/drawing/2014/main" id="{5229B570-0DC5-A34A-9912-9DC1EC3AF608}"/>
                  </a:ext>
                </a:extLst>
              </p:cNvPr>
              <p:cNvSpPr>
                <a:spLocks noChangeShapeType="1"/>
              </p:cNvSpPr>
              <p:nvPr/>
            </p:nvSpPr>
            <p:spPr bwMode="auto">
              <a:xfrm flipV="1">
                <a:off x="3136"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3" name="Line 137">
                <a:extLst>
                  <a:ext uri="{FF2B5EF4-FFF2-40B4-BE49-F238E27FC236}">
                    <a16:creationId xmlns:a16="http://schemas.microsoft.com/office/drawing/2014/main" id="{F842F667-D30F-4D4B-9510-3CA19042994E}"/>
                  </a:ext>
                </a:extLst>
              </p:cNvPr>
              <p:cNvSpPr>
                <a:spLocks noChangeShapeType="1"/>
              </p:cNvSpPr>
              <p:nvPr/>
            </p:nvSpPr>
            <p:spPr bwMode="auto">
              <a:xfrm>
                <a:off x="3106"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94" name="Text Box 172">
            <a:extLst>
              <a:ext uri="{FF2B5EF4-FFF2-40B4-BE49-F238E27FC236}">
                <a16:creationId xmlns:a16="http://schemas.microsoft.com/office/drawing/2014/main" id="{5B3CEA4D-B0D0-D04E-ADE8-909B1EDA7441}"/>
              </a:ext>
            </a:extLst>
          </p:cNvPr>
          <p:cNvSpPr txBox="1">
            <a:spLocks noChangeArrowheads="1"/>
          </p:cNvSpPr>
          <p:nvPr/>
        </p:nvSpPr>
        <p:spPr bwMode="auto">
          <a:xfrm>
            <a:off x="7759116" y="5873422"/>
            <a:ext cx="20732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premature timeout</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Text Box 177">
            <a:extLst>
              <a:ext uri="{FF2B5EF4-FFF2-40B4-BE49-F238E27FC236}">
                <a16:creationId xmlns:a16="http://schemas.microsoft.com/office/drawing/2014/main" id="{970D57D0-6509-F14E-A7FF-FFA09672DA95}"/>
              </a:ext>
            </a:extLst>
          </p:cNvPr>
          <p:cNvSpPr txBox="1">
            <a:spLocks noChangeArrowheads="1"/>
          </p:cNvSpPr>
          <p:nvPr/>
        </p:nvSpPr>
        <p:spPr bwMode="auto">
          <a:xfrm>
            <a:off x="9567278"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99" name="Text Box 181">
            <a:extLst>
              <a:ext uri="{FF2B5EF4-FFF2-40B4-BE49-F238E27FC236}">
                <a16:creationId xmlns:a16="http://schemas.microsoft.com/office/drawing/2014/main" id="{5C9181D9-76B4-1547-B4C6-C03AC2F11CD9}"/>
              </a:ext>
            </a:extLst>
          </p:cNvPr>
          <p:cNvSpPr txBox="1">
            <a:spLocks noChangeArrowheads="1"/>
          </p:cNvSpPr>
          <p:nvPr/>
        </p:nvSpPr>
        <p:spPr bwMode="auto">
          <a:xfrm>
            <a:off x="7233653"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205" name="Line 186">
            <a:extLst>
              <a:ext uri="{FF2B5EF4-FFF2-40B4-BE49-F238E27FC236}">
                <a16:creationId xmlns:a16="http://schemas.microsoft.com/office/drawing/2014/main" id="{DCFF6781-2E36-E241-A5F5-C0B04BC7CABB}"/>
              </a:ext>
            </a:extLst>
          </p:cNvPr>
          <p:cNvSpPr>
            <a:spLocks noChangeShapeType="1"/>
          </p:cNvSpPr>
          <p:nvPr/>
        </p:nvSpPr>
        <p:spPr bwMode="auto">
          <a:xfrm>
            <a:off x="7608303"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Line 187">
            <a:extLst>
              <a:ext uri="{FF2B5EF4-FFF2-40B4-BE49-F238E27FC236}">
                <a16:creationId xmlns:a16="http://schemas.microsoft.com/office/drawing/2014/main" id="{9C6DC5B3-2960-3047-BC8D-684B3D849A13}"/>
              </a:ext>
            </a:extLst>
          </p:cNvPr>
          <p:cNvSpPr>
            <a:spLocks noChangeShapeType="1"/>
          </p:cNvSpPr>
          <p:nvPr/>
        </p:nvSpPr>
        <p:spPr bwMode="auto">
          <a:xfrm>
            <a:off x="10013366"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7" name="Rectangle 188">
            <a:extLst>
              <a:ext uri="{FF2B5EF4-FFF2-40B4-BE49-F238E27FC236}">
                <a16:creationId xmlns:a16="http://schemas.microsoft.com/office/drawing/2014/main" id="{C15D63E4-15E1-BA4A-9606-42B07BDE7490}"/>
              </a:ext>
            </a:extLst>
          </p:cNvPr>
          <p:cNvSpPr>
            <a:spLocks noChangeArrowheads="1"/>
          </p:cNvSpPr>
          <p:nvPr/>
        </p:nvSpPr>
        <p:spPr bwMode="auto">
          <a:xfrm>
            <a:off x="8621128" y="4228772"/>
            <a:ext cx="1057275"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3" name="Group 12">
            <a:extLst>
              <a:ext uri="{FF2B5EF4-FFF2-40B4-BE49-F238E27FC236}">
                <a16:creationId xmlns:a16="http://schemas.microsoft.com/office/drawing/2014/main" id="{B716CABB-9429-2844-BE7D-347FDDC00473}"/>
              </a:ext>
            </a:extLst>
          </p:cNvPr>
          <p:cNvGrpSpPr/>
          <p:nvPr/>
        </p:nvGrpSpPr>
        <p:grpSpPr>
          <a:xfrm>
            <a:off x="7595603" y="4111297"/>
            <a:ext cx="2441575" cy="668338"/>
            <a:chOff x="7595603" y="4111297"/>
            <a:chExt cx="2441575" cy="668338"/>
          </a:xfrm>
        </p:grpSpPr>
        <p:sp>
          <p:nvSpPr>
            <p:cNvPr id="195" name="Line 173">
              <a:extLst>
                <a:ext uri="{FF2B5EF4-FFF2-40B4-BE49-F238E27FC236}">
                  <a16:creationId xmlns:a16="http://schemas.microsoft.com/office/drawing/2014/main" id="{3966F5D7-3131-A64E-88FC-C5DD67C3305E}"/>
                </a:ext>
              </a:extLst>
            </p:cNvPr>
            <p:cNvSpPr>
              <a:spLocks noChangeShapeType="1"/>
            </p:cNvSpPr>
            <p:nvPr/>
          </p:nvSpPr>
          <p:spPr bwMode="auto">
            <a:xfrm>
              <a:off x="7595603" y="4111297"/>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Text Box 189">
              <a:extLst>
                <a:ext uri="{FF2B5EF4-FFF2-40B4-BE49-F238E27FC236}">
                  <a16:creationId xmlns:a16="http://schemas.microsoft.com/office/drawing/2014/main" id="{3EE494A8-6A2C-9F45-AA30-D5C659A717EE}"/>
                </a:ext>
              </a:extLst>
            </p:cNvPr>
            <p:cNvSpPr txBox="1">
              <a:spLocks noChangeArrowheads="1"/>
            </p:cNvSpPr>
            <p:nvPr/>
          </p:nvSpPr>
          <p:spPr bwMode="auto">
            <a:xfrm>
              <a:off x="8541753" y="4262110"/>
              <a:ext cx="1212850" cy="5175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bytes of data</a:t>
              </a:r>
            </a:p>
          </p:txBody>
        </p:sp>
      </p:grpSp>
      <p:sp>
        <p:nvSpPr>
          <p:cNvPr id="211" name="Rectangle 193">
            <a:extLst>
              <a:ext uri="{FF2B5EF4-FFF2-40B4-BE49-F238E27FC236}">
                <a16:creationId xmlns:a16="http://schemas.microsoft.com/office/drawing/2014/main" id="{1BAF70E7-D466-2441-88C5-22FFEB1CAF5E}"/>
              </a:ext>
            </a:extLst>
          </p:cNvPr>
          <p:cNvSpPr>
            <a:spLocks noChangeArrowheads="1"/>
          </p:cNvSpPr>
          <p:nvPr/>
        </p:nvSpPr>
        <p:spPr bwMode="auto">
          <a:xfrm>
            <a:off x="8460791" y="5071735"/>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9E6A0178-9B0F-8A48-942B-60D872AAAD83}"/>
              </a:ext>
            </a:extLst>
          </p:cNvPr>
          <p:cNvGrpSpPr/>
          <p:nvPr/>
        </p:nvGrpSpPr>
        <p:grpSpPr>
          <a:xfrm>
            <a:off x="7627353" y="4814560"/>
            <a:ext cx="2338388" cy="782637"/>
            <a:chOff x="7627353" y="4814560"/>
            <a:chExt cx="2338388" cy="782637"/>
          </a:xfrm>
        </p:grpSpPr>
        <p:sp>
          <p:nvSpPr>
            <p:cNvPr id="210" name="Line 192">
              <a:extLst>
                <a:ext uri="{FF2B5EF4-FFF2-40B4-BE49-F238E27FC236}">
                  <a16:creationId xmlns:a16="http://schemas.microsoft.com/office/drawing/2014/main" id="{3827C940-37F6-2042-821B-DC7FC5969C64}"/>
                </a:ext>
              </a:extLst>
            </p:cNvPr>
            <p:cNvSpPr>
              <a:spLocks noChangeShapeType="1"/>
            </p:cNvSpPr>
            <p:nvPr/>
          </p:nvSpPr>
          <p:spPr bwMode="auto">
            <a:xfrm flipH="1">
              <a:off x="7627353" y="4814560"/>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194">
              <a:extLst>
                <a:ext uri="{FF2B5EF4-FFF2-40B4-BE49-F238E27FC236}">
                  <a16:creationId xmlns:a16="http://schemas.microsoft.com/office/drawing/2014/main" id="{7D3D6198-BDB0-DC4C-B2A5-2DBD9359B868}"/>
                </a:ext>
              </a:extLst>
            </p:cNvPr>
            <p:cNvSpPr txBox="1">
              <a:spLocks noChangeArrowheads="1"/>
            </p:cNvSpPr>
            <p:nvPr/>
          </p:nvSpPr>
          <p:spPr bwMode="auto">
            <a:xfrm>
              <a:off x="8381416" y="50272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nvGrpSpPr>
          <p:cNvPr id="10" name="Group 9">
            <a:extLst>
              <a:ext uri="{FF2B5EF4-FFF2-40B4-BE49-F238E27FC236}">
                <a16:creationId xmlns:a16="http://schemas.microsoft.com/office/drawing/2014/main" id="{31CBCB81-D9E2-8D44-8B58-3A8203D0290F}"/>
              </a:ext>
            </a:extLst>
          </p:cNvPr>
          <p:cNvGrpSpPr/>
          <p:nvPr/>
        </p:nvGrpSpPr>
        <p:grpSpPr>
          <a:xfrm>
            <a:off x="7235241" y="2347585"/>
            <a:ext cx="396875" cy="1751012"/>
            <a:chOff x="7235241" y="2347585"/>
            <a:chExt cx="396875" cy="1751012"/>
          </a:xfrm>
        </p:grpSpPr>
        <p:sp>
          <p:nvSpPr>
            <p:cNvPr id="209" name="Text Box 191">
              <a:extLst>
                <a:ext uri="{FF2B5EF4-FFF2-40B4-BE49-F238E27FC236}">
                  <a16:creationId xmlns:a16="http://schemas.microsoft.com/office/drawing/2014/main" id="{D65DE059-0ADE-BA43-86FA-261D968382D9}"/>
                </a:ext>
              </a:extLst>
            </p:cNvPr>
            <p:cNvSpPr txBox="1">
              <a:spLocks noChangeArrowheads="1"/>
            </p:cNvSpPr>
            <p:nvPr/>
          </p:nvSpPr>
          <p:spPr bwMode="auto">
            <a:xfrm rot="10800000">
              <a:off x="7235241"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213" name="Group 195">
              <a:extLst>
                <a:ext uri="{FF2B5EF4-FFF2-40B4-BE49-F238E27FC236}">
                  <a16:creationId xmlns:a16="http://schemas.microsoft.com/office/drawing/2014/main" id="{FD63DE3D-F3EB-7747-87C5-F31E049B82E4}"/>
                </a:ext>
              </a:extLst>
            </p:cNvPr>
            <p:cNvGrpSpPr>
              <a:grpSpLocks/>
            </p:cNvGrpSpPr>
            <p:nvPr/>
          </p:nvGrpSpPr>
          <p:grpSpPr bwMode="auto">
            <a:xfrm>
              <a:off x="7376528" y="2347585"/>
              <a:ext cx="104775" cy="508000"/>
              <a:chOff x="3099" y="1749"/>
              <a:chExt cx="66" cy="320"/>
            </a:xfrm>
          </p:grpSpPr>
          <p:sp>
            <p:nvSpPr>
              <p:cNvPr id="214" name="Line 196">
                <a:extLst>
                  <a:ext uri="{FF2B5EF4-FFF2-40B4-BE49-F238E27FC236}">
                    <a16:creationId xmlns:a16="http://schemas.microsoft.com/office/drawing/2014/main" id="{F7116EE1-F7FA-8E4C-BC16-6BA1240EF8FC}"/>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5" name="Line 197">
                <a:extLst>
                  <a:ext uri="{FF2B5EF4-FFF2-40B4-BE49-F238E27FC236}">
                    <a16:creationId xmlns:a16="http://schemas.microsoft.com/office/drawing/2014/main" id="{057CB57E-4B2F-8C47-97F5-D0924F70DC97}"/>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16" name="Group 198">
              <a:extLst>
                <a:ext uri="{FF2B5EF4-FFF2-40B4-BE49-F238E27FC236}">
                  <a16:creationId xmlns:a16="http://schemas.microsoft.com/office/drawing/2014/main" id="{2E37771D-0A96-C34C-9C6B-504E80416ADC}"/>
                </a:ext>
              </a:extLst>
            </p:cNvPr>
            <p:cNvGrpSpPr>
              <a:grpSpLocks/>
            </p:cNvGrpSpPr>
            <p:nvPr/>
          </p:nvGrpSpPr>
          <p:grpSpPr bwMode="auto">
            <a:xfrm rot="10800000">
              <a:off x="7371766" y="3590597"/>
              <a:ext cx="104775" cy="508000"/>
              <a:chOff x="3099" y="1749"/>
              <a:chExt cx="66" cy="320"/>
            </a:xfrm>
          </p:grpSpPr>
          <p:sp>
            <p:nvSpPr>
              <p:cNvPr id="217" name="Line 199">
                <a:extLst>
                  <a:ext uri="{FF2B5EF4-FFF2-40B4-BE49-F238E27FC236}">
                    <a16:creationId xmlns:a16="http://schemas.microsoft.com/office/drawing/2014/main" id="{8E20D991-E195-FF4D-88F7-684DF42E9E14}"/>
                  </a:ext>
                </a:extLst>
              </p:cNvPr>
              <p:cNvSpPr>
                <a:spLocks noChangeShapeType="1"/>
              </p:cNvSpPr>
              <p:nvPr/>
            </p:nvSpPr>
            <p:spPr bwMode="auto">
              <a:xfrm flipV="1">
                <a:off x="3137"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Line 200">
                <a:extLst>
                  <a:ext uri="{FF2B5EF4-FFF2-40B4-BE49-F238E27FC236}">
                    <a16:creationId xmlns:a16="http://schemas.microsoft.com/office/drawing/2014/main" id="{22C60B84-78BE-7345-BBC2-2490BC4DEFD3}"/>
                  </a:ext>
                </a:extLst>
              </p:cNvPr>
              <p:cNvSpPr>
                <a:spLocks noChangeShapeType="1"/>
              </p:cNvSpPr>
              <p:nvPr/>
            </p:nvSpPr>
            <p:spPr bwMode="auto">
              <a:xfrm>
                <a:off x="3107"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2" name="Group 11">
            <a:extLst>
              <a:ext uri="{FF2B5EF4-FFF2-40B4-BE49-F238E27FC236}">
                <a16:creationId xmlns:a16="http://schemas.microsoft.com/office/drawing/2014/main" id="{A4259714-F109-3243-BC51-888D64DBCE91}"/>
              </a:ext>
            </a:extLst>
          </p:cNvPr>
          <p:cNvGrpSpPr/>
          <p:nvPr/>
        </p:nvGrpSpPr>
        <p:grpSpPr>
          <a:xfrm>
            <a:off x="7603541" y="3004810"/>
            <a:ext cx="2339975" cy="1944687"/>
            <a:chOff x="7603541" y="3004810"/>
            <a:chExt cx="2339975" cy="1944687"/>
          </a:xfrm>
        </p:grpSpPr>
        <p:sp>
          <p:nvSpPr>
            <p:cNvPr id="197" name="Line 175">
              <a:extLst>
                <a:ext uri="{FF2B5EF4-FFF2-40B4-BE49-F238E27FC236}">
                  <a16:creationId xmlns:a16="http://schemas.microsoft.com/office/drawing/2014/main" id="{C6151221-64CD-0A4D-8DCC-7243A0014631}"/>
                </a:ext>
              </a:extLst>
            </p:cNvPr>
            <p:cNvSpPr>
              <a:spLocks noChangeShapeType="1"/>
            </p:cNvSpPr>
            <p:nvPr/>
          </p:nvSpPr>
          <p:spPr bwMode="auto">
            <a:xfrm flipH="1">
              <a:off x="7603541" y="3004810"/>
              <a:ext cx="2335212"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2" name="Group 202">
              <a:extLst>
                <a:ext uri="{FF2B5EF4-FFF2-40B4-BE49-F238E27FC236}">
                  <a16:creationId xmlns:a16="http://schemas.microsoft.com/office/drawing/2014/main" id="{D30CD59C-C944-CF4F-B17A-64886A573C0F}"/>
                </a:ext>
              </a:extLst>
            </p:cNvPr>
            <p:cNvGrpSpPr>
              <a:grpSpLocks/>
            </p:cNvGrpSpPr>
            <p:nvPr/>
          </p:nvGrpSpPr>
          <p:grpSpPr bwMode="auto">
            <a:xfrm>
              <a:off x="8505241" y="3496935"/>
              <a:ext cx="949325" cy="304800"/>
              <a:chOff x="4215" y="2253"/>
              <a:chExt cx="598" cy="192"/>
            </a:xfrm>
          </p:grpSpPr>
          <p:sp>
            <p:nvSpPr>
              <p:cNvPr id="203" name="Rectangle 184">
                <a:extLst>
                  <a:ext uri="{FF2B5EF4-FFF2-40B4-BE49-F238E27FC236}">
                    <a16:creationId xmlns:a16="http://schemas.microsoft.com/office/drawing/2014/main" id="{38FC2E88-8043-CE4C-A502-AFA317824443}"/>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Text Box 185">
                <a:extLst>
                  <a:ext uri="{FF2B5EF4-FFF2-40B4-BE49-F238E27FC236}">
                    <a16:creationId xmlns:a16="http://schemas.microsoft.com/office/drawing/2014/main" id="{7BF7DF1E-2F02-9D41-B7BC-991A51E982F6}"/>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223" name="Line 207">
              <a:extLst>
                <a:ext uri="{FF2B5EF4-FFF2-40B4-BE49-F238E27FC236}">
                  <a16:creationId xmlns:a16="http://schemas.microsoft.com/office/drawing/2014/main" id="{00ED8980-6CB4-9148-B161-8172F2430A06}"/>
                </a:ext>
              </a:extLst>
            </p:cNvPr>
            <p:cNvSpPr>
              <a:spLocks noChangeShapeType="1"/>
            </p:cNvSpPr>
            <p:nvPr/>
          </p:nvSpPr>
          <p:spPr bwMode="auto">
            <a:xfrm flipH="1">
              <a:off x="7608303" y="3360410"/>
              <a:ext cx="2335213"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4" name="Group 208">
              <a:extLst>
                <a:ext uri="{FF2B5EF4-FFF2-40B4-BE49-F238E27FC236}">
                  <a16:creationId xmlns:a16="http://schemas.microsoft.com/office/drawing/2014/main" id="{6EE49A40-BE68-654E-AAC3-24E6E2BB625A}"/>
                </a:ext>
              </a:extLst>
            </p:cNvPr>
            <p:cNvGrpSpPr>
              <a:grpSpLocks/>
            </p:cNvGrpSpPr>
            <p:nvPr/>
          </p:nvGrpSpPr>
          <p:grpSpPr bwMode="auto">
            <a:xfrm>
              <a:off x="8744953" y="3773160"/>
              <a:ext cx="949325" cy="304800"/>
              <a:chOff x="4215" y="2253"/>
              <a:chExt cx="598" cy="192"/>
            </a:xfrm>
          </p:grpSpPr>
          <p:sp>
            <p:nvSpPr>
              <p:cNvPr id="225" name="Rectangle 209">
                <a:extLst>
                  <a:ext uri="{FF2B5EF4-FFF2-40B4-BE49-F238E27FC236}">
                    <a16:creationId xmlns:a16="http://schemas.microsoft.com/office/drawing/2014/main" id="{25CA1210-B468-0040-9898-13C2587BDB0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210">
                <a:extLst>
                  <a:ext uri="{FF2B5EF4-FFF2-40B4-BE49-F238E27FC236}">
                    <a16:creationId xmlns:a16="http://schemas.microsoft.com/office/drawing/2014/main" id="{8918B79C-3FE7-FC4C-B606-5C7CA33715A9}"/>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4" name="Group 13">
            <a:extLst>
              <a:ext uri="{FF2B5EF4-FFF2-40B4-BE49-F238E27FC236}">
                <a16:creationId xmlns:a16="http://schemas.microsoft.com/office/drawing/2014/main" id="{CD914285-EBDF-1947-9C97-6E8CD760020F}"/>
              </a:ext>
            </a:extLst>
          </p:cNvPr>
          <p:cNvGrpSpPr/>
          <p:nvPr/>
        </p:nvGrpSpPr>
        <p:grpSpPr>
          <a:xfrm>
            <a:off x="6241466" y="4416097"/>
            <a:ext cx="1382712" cy="646113"/>
            <a:chOff x="6241466" y="4416097"/>
            <a:chExt cx="1382712" cy="646113"/>
          </a:xfrm>
        </p:grpSpPr>
        <p:sp>
          <p:nvSpPr>
            <p:cNvPr id="227" name="Text Box 211">
              <a:extLst>
                <a:ext uri="{FF2B5EF4-FFF2-40B4-BE49-F238E27FC236}">
                  <a16:creationId xmlns:a16="http://schemas.microsoft.com/office/drawing/2014/main" id="{1E82E105-7918-0E47-A934-825752F52D6B}"/>
                </a:ext>
              </a:extLst>
            </p:cNvPr>
            <p:cNvSpPr txBox="1">
              <a:spLocks noChangeArrowheads="1"/>
            </p:cNvSpPr>
            <p:nvPr/>
          </p:nvSpPr>
          <p:spPr bwMode="auto">
            <a:xfrm>
              <a:off x="6241466" y="4416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=100</a:t>
              </a:r>
            </a:p>
          </p:txBody>
        </p:sp>
        <p:sp>
          <p:nvSpPr>
            <p:cNvPr id="228" name="Text Box 212">
              <a:extLst>
                <a:ext uri="{FF2B5EF4-FFF2-40B4-BE49-F238E27FC236}">
                  <a16:creationId xmlns:a16="http://schemas.microsoft.com/office/drawing/2014/main" id="{387E9E87-069A-FA4A-9F20-9DB5B471A427}"/>
                </a:ext>
              </a:extLst>
            </p:cNvPr>
            <p:cNvSpPr txBox="1">
              <a:spLocks noChangeArrowheads="1"/>
            </p:cNvSpPr>
            <p:nvPr/>
          </p:nvSpPr>
          <p:spPr bwMode="auto">
            <a:xfrm>
              <a:off x="6260516" y="4757410"/>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=120</a:t>
              </a:r>
            </a:p>
          </p:txBody>
        </p:sp>
      </p:grpSp>
      <p:sp>
        <p:nvSpPr>
          <p:cNvPr id="229" name="Text Box 213">
            <a:extLst>
              <a:ext uri="{FF2B5EF4-FFF2-40B4-BE49-F238E27FC236}">
                <a16:creationId xmlns:a16="http://schemas.microsoft.com/office/drawing/2014/main" id="{31AD8D03-5F21-0F49-8D71-B6031900CD41}"/>
              </a:ext>
            </a:extLst>
          </p:cNvPr>
          <p:cNvSpPr txBox="1">
            <a:spLocks noChangeArrowheads="1"/>
          </p:cNvSpPr>
          <p:nvPr/>
        </p:nvSpPr>
        <p:spPr bwMode="auto">
          <a:xfrm>
            <a:off x="6279566" y="5432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=120</a:t>
            </a:r>
          </a:p>
        </p:txBody>
      </p:sp>
      <p:grpSp>
        <p:nvGrpSpPr>
          <p:cNvPr id="11" name="Group 10">
            <a:extLst>
              <a:ext uri="{FF2B5EF4-FFF2-40B4-BE49-F238E27FC236}">
                <a16:creationId xmlns:a16="http://schemas.microsoft.com/office/drawing/2014/main" id="{5474E6BB-CCA6-CC47-8617-346673F363BD}"/>
              </a:ext>
            </a:extLst>
          </p:cNvPr>
          <p:cNvGrpSpPr/>
          <p:nvPr/>
        </p:nvGrpSpPr>
        <p:grpSpPr>
          <a:xfrm>
            <a:off x="6306553" y="2187247"/>
            <a:ext cx="3668713" cy="1112838"/>
            <a:chOff x="6306553" y="2187247"/>
            <a:chExt cx="3668713" cy="1112838"/>
          </a:xfrm>
        </p:grpSpPr>
        <p:sp>
          <p:nvSpPr>
            <p:cNvPr id="196" name="Line 174">
              <a:extLst>
                <a:ext uri="{FF2B5EF4-FFF2-40B4-BE49-F238E27FC236}">
                  <a16:creationId xmlns:a16="http://schemas.microsoft.com/office/drawing/2014/main" id="{FF81BD19-4683-8144-8837-5193B3691D8F}"/>
                </a:ext>
              </a:extLst>
            </p:cNvPr>
            <p:cNvSpPr>
              <a:spLocks noChangeShapeType="1"/>
            </p:cNvSpPr>
            <p:nvPr/>
          </p:nvSpPr>
          <p:spPr bwMode="auto">
            <a:xfrm>
              <a:off x="7628941"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182">
              <a:extLst>
                <a:ext uri="{FF2B5EF4-FFF2-40B4-BE49-F238E27FC236}">
                  <a16:creationId xmlns:a16="http://schemas.microsoft.com/office/drawing/2014/main" id="{C74BFDE4-D3AE-5C4E-B670-449D49B67C22}"/>
                </a:ext>
              </a:extLst>
            </p:cNvPr>
            <p:cNvSpPr>
              <a:spLocks noChangeArrowheads="1"/>
            </p:cNvSpPr>
            <p:nvPr/>
          </p:nvSpPr>
          <p:spPr bwMode="auto">
            <a:xfrm>
              <a:off x="8332203"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Text Box 183">
              <a:extLst>
                <a:ext uri="{FF2B5EF4-FFF2-40B4-BE49-F238E27FC236}">
                  <a16:creationId xmlns:a16="http://schemas.microsoft.com/office/drawing/2014/main" id="{B8140015-E345-EE4A-90B6-3552DAC43E5C}"/>
                </a:ext>
              </a:extLst>
            </p:cNvPr>
            <p:cNvSpPr txBox="1">
              <a:spLocks noChangeArrowheads="1"/>
            </p:cNvSpPr>
            <p:nvPr/>
          </p:nvSpPr>
          <p:spPr bwMode="auto">
            <a:xfrm>
              <a:off x="7773403"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nvGrpSpPr>
            <p:cNvPr id="219" name="Group 206">
              <a:extLst>
                <a:ext uri="{FF2B5EF4-FFF2-40B4-BE49-F238E27FC236}">
                  <a16:creationId xmlns:a16="http://schemas.microsoft.com/office/drawing/2014/main" id="{C3DB656C-371F-854E-81A2-904083BC4AF6}"/>
                </a:ext>
              </a:extLst>
            </p:cNvPr>
            <p:cNvGrpSpPr>
              <a:grpSpLocks/>
            </p:cNvGrpSpPr>
            <p:nvPr/>
          </p:nvGrpSpPr>
          <p:grpSpPr bwMode="auto">
            <a:xfrm>
              <a:off x="7614653" y="2728585"/>
              <a:ext cx="2346325" cy="571500"/>
              <a:chOff x="3759" y="1622"/>
              <a:chExt cx="1478" cy="360"/>
            </a:xfrm>
          </p:grpSpPr>
          <p:sp>
            <p:nvSpPr>
              <p:cNvPr id="220" name="Line 203">
                <a:extLst>
                  <a:ext uri="{FF2B5EF4-FFF2-40B4-BE49-F238E27FC236}">
                    <a16:creationId xmlns:a16="http://schemas.microsoft.com/office/drawing/2014/main" id="{90E12E5A-5437-8944-A28F-2F13C852A4D2}"/>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1" name="Rectangle 204">
                <a:extLst>
                  <a:ext uri="{FF2B5EF4-FFF2-40B4-BE49-F238E27FC236}">
                    <a16:creationId xmlns:a16="http://schemas.microsoft.com/office/drawing/2014/main" id="{7550E74D-2DAE-BC48-88DC-FF5E0936D8AA}"/>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205">
                <a:extLst>
                  <a:ext uri="{FF2B5EF4-FFF2-40B4-BE49-F238E27FC236}">
                    <a16:creationId xmlns:a16="http://schemas.microsoft.com/office/drawing/2014/main" id="{1863CB88-8ADD-294C-BE46-8D80EEB9E9FE}"/>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sp>
          <p:nvSpPr>
            <p:cNvPr id="230" name="Text Box 214">
              <a:extLst>
                <a:ext uri="{FF2B5EF4-FFF2-40B4-BE49-F238E27FC236}">
                  <a16:creationId xmlns:a16="http://schemas.microsoft.com/office/drawing/2014/main" id="{8333BF3A-4F52-4F44-921F-4BAD57A4119A}"/>
                </a:ext>
              </a:extLst>
            </p:cNvPr>
            <p:cNvSpPr txBox="1">
              <a:spLocks noChangeArrowheads="1"/>
            </p:cNvSpPr>
            <p:nvPr/>
          </p:nvSpPr>
          <p:spPr bwMode="auto">
            <a:xfrm>
              <a:off x="6306553" y="2187247"/>
              <a:ext cx="1266825" cy="3048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=92</a:t>
              </a:r>
            </a:p>
          </p:txBody>
        </p:sp>
      </p:grpSp>
      <p:grpSp>
        <p:nvGrpSpPr>
          <p:cNvPr id="231" name="Group 219">
            <a:extLst>
              <a:ext uri="{FF2B5EF4-FFF2-40B4-BE49-F238E27FC236}">
                <a16:creationId xmlns:a16="http://schemas.microsoft.com/office/drawing/2014/main" id="{2259D372-4B08-6D4E-A450-9719B81C5E51}"/>
              </a:ext>
            </a:extLst>
          </p:cNvPr>
          <p:cNvGrpSpPr>
            <a:grpSpLocks/>
          </p:cNvGrpSpPr>
          <p:nvPr/>
        </p:nvGrpSpPr>
        <p:grpSpPr bwMode="auto">
          <a:xfrm>
            <a:off x="7186028" y="1463347"/>
            <a:ext cx="630238" cy="533400"/>
            <a:chOff x="-44" y="1473"/>
            <a:chExt cx="981" cy="1105"/>
          </a:xfrm>
        </p:grpSpPr>
        <p:pic>
          <p:nvPicPr>
            <p:cNvPr id="232" name="Picture 220" descr="desktop_computer_stylized_medium">
              <a:extLst>
                <a:ext uri="{FF2B5EF4-FFF2-40B4-BE49-F238E27FC236}">
                  <a16:creationId xmlns:a16="http://schemas.microsoft.com/office/drawing/2014/main" id="{2D27C27D-9556-884F-AE7C-167179E6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221">
              <a:extLst>
                <a:ext uri="{FF2B5EF4-FFF2-40B4-BE49-F238E27FC236}">
                  <a16:creationId xmlns:a16="http://schemas.microsoft.com/office/drawing/2014/main" id="{7E825289-4A0B-4346-8F90-2D5646E5B4C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4" name="Group 225">
            <a:extLst>
              <a:ext uri="{FF2B5EF4-FFF2-40B4-BE49-F238E27FC236}">
                <a16:creationId xmlns:a16="http://schemas.microsoft.com/office/drawing/2014/main" id="{E20B8076-92C2-A04F-B618-A3527994FF6A}"/>
              </a:ext>
            </a:extLst>
          </p:cNvPr>
          <p:cNvGrpSpPr>
            <a:grpSpLocks/>
          </p:cNvGrpSpPr>
          <p:nvPr/>
        </p:nvGrpSpPr>
        <p:grpSpPr bwMode="auto">
          <a:xfrm flipH="1">
            <a:off x="9753016" y="1469697"/>
            <a:ext cx="631825" cy="622300"/>
            <a:chOff x="-44" y="1473"/>
            <a:chExt cx="981" cy="1105"/>
          </a:xfrm>
        </p:grpSpPr>
        <p:pic>
          <p:nvPicPr>
            <p:cNvPr id="235" name="Picture 226" descr="desktop_computer_stylized_medium">
              <a:extLst>
                <a:ext uri="{FF2B5EF4-FFF2-40B4-BE49-F238E27FC236}">
                  <a16:creationId xmlns:a16="http://schemas.microsoft.com/office/drawing/2014/main" id="{892509C8-70E3-9344-BECE-67F22233D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227">
              <a:extLst>
                <a:ext uri="{FF2B5EF4-FFF2-40B4-BE49-F238E27FC236}">
                  <a16:creationId xmlns:a16="http://schemas.microsoft.com/office/drawing/2014/main" id="{36FE986B-8994-0941-B989-B811ADDEEE3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7" name="Group 228">
            <a:extLst>
              <a:ext uri="{FF2B5EF4-FFF2-40B4-BE49-F238E27FC236}">
                <a16:creationId xmlns:a16="http://schemas.microsoft.com/office/drawing/2014/main" id="{F8939732-2442-144E-A5BB-23D63EE09D71}"/>
              </a:ext>
            </a:extLst>
          </p:cNvPr>
          <p:cNvGrpSpPr>
            <a:grpSpLocks/>
          </p:cNvGrpSpPr>
          <p:nvPr/>
        </p:nvGrpSpPr>
        <p:grpSpPr bwMode="auto">
          <a:xfrm>
            <a:off x="1601856" y="1474460"/>
            <a:ext cx="630238" cy="533400"/>
            <a:chOff x="-44" y="1473"/>
            <a:chExt cx="981" cy="1105"/>
          </a:xfrm>
        </p:grpSpPr>
        <p:pic>
          <p:nvPicPr>
            <p:cNvPr id="238" name="Picture 229" descr="desktop_computer_stylized_medium">
              <a:extLst>
                <a:ext uri="{FF2B5EF4-FFF2-40B4-BE49-F238E27FC236}">
                  <a16:creationId xmlns:a16="http://schemas.microsoft.com/office/drawing/2014/main" id="{D7F5765B-05B0-5245-99DA-1820CD6F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230">
              <a:extLst>
                <a:ext uri="{FF2B5EF4-FFF2-40B4-BE49-F238E27FC236}">
                  <a16:creationId xmlns:a16="http://schemas.microsoft.com/office/drawing/2014/main" id="{D897DE15-A97F-F848-8C0A-B28F47B3323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0" name="Group 231">
            <a:extLst>
              <a:ext uri="{FF2B5EF4-FFF2-40B4-BE49-F238E27FC236}">
                <a16:creationId xmlns:a16="http://schemas.microsoft.com/office/drawing/2014/main" id="{E145A84A-1570-9C46-A817-B68A25E966D9}"/>
              </a:ext>
            </a:extLst>
          </p:cNvPr>
          <p:cNvGrpSpPr>
            <a:grpSpLocks/>
          </p:cNvGrpSpPr>
          <p:nvPr/>
        </p:nvGrpSpPr>
        <p:grpSpPr bwMode="auto">
          <a:xfrm flipH="1">
            <a:off x="4179956" y="1458585"/>
            <a:ext cx="709613" cy="600075"/>
            <a:chOff x="-44" y="1473"/>
            <a:chExt cx="981" cy="1105"/>
          </a:xfrm>
        </p:grpSpPr>
        <p:pic>
          <p:nvPicPr>
            <p:cNvPr id="241" name="Picture 232" descr="desktop_computer_stylized_medium">
              <a:extLst>
                <a:ext uri="{FF2B5EF4-FFF2-40B4-BE49-F238E27FC236}">
                  <a16:creationId xmlns:a16="http://schemas.microsoft.com/office/drawing/2014/main" id="{332C004D-ED3A-7348-8EC0-DF65AFEC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233">
              <a:extLst>
                <a:ext uri="{FF2B5EF4-FFF2-40B4-BE49-F238E27FC236}">
                  <a16:creationId xmlns:a16="http://schemas.microsoft.com/office/drawing/2014/main" id="{A74C9FB1-2D29-F14B-8569-8E203840CFB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9" name="TextBox 18">
            <a:extLst>
              <a:ext uri="{FF2B5EF4-FFF2-40B4-BE49-F238E27FC236}">
                <a16:creationId xmlns:a16="http://schemas.microsoft.com/office/drawing/2014/main" id="{8C70D25B-261A-724E-991C-E91D345300FB}"/>
              </a:ext>
            </a:extLst>
          </p:cNvPr>
          <p:cNvSpPr txBox="1"/>
          <p:nvPr/>
        </p:nvSpPr>
        <p:spPr>
          <a:xfrm>
            <a:off x="9973410" y="4508500"/>
            <a:ext cx="1591398" cy="5355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send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ACK for 120</a:t>
            </a:r>
          </a:p>
        </p:txBody>
      </p:sp>
      <p:sp>
        <p:nvSpPr>
          <p:cNvPr id="89" name="Slide Number Placeholder 2">
            <a:extLst>
              <a:ext uri="{FF2B5EF4-FFF2-40B4-BE49-F238E27FC236}">
                <a16:creationId xmlns:a16="http://schemas.microsoft.com/office/drawing/2014/main" id="{9219ABA9-4F40-D04C-A34A-87A2AE31AF28}"/>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84</a:t>
            </a:fld>
            <a:endParaRPr lang="en-US" dirty="0"/>
          </a:p>
        </p:txBody>
      </p:sp>
    </p:spTree>
    <p:extLst>
      <p:ext uri="{BB962C8B-B14F-4D97-AF65-F5344CB8AC3E}">
        <p14:creationId xmlns:p14="http://schemas.microsoft.com/office/powerpoint/2010/main" val="4238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par>
                          <p:cTn id="51" fill="hold">
                            <p:stCondLst>
                              <p:cond delay="150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dissolve">
                                      <p:cBhvr>
                                        <p:cTn id="5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1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19" name="Text Box 34">
            <a:extLst>
              <a:ext uri="{FF2B5EF4-FFF2-40B4-BE49-F238E27FC236}">
                <a16:creationId xmlns:a16="http://schemas.microsoft.com/office/drawing/2014/main" id="{ADFB94EB-2205-5C4D-A60C-0BE52074D9EF}"/>
              </a:ext>
            </a:extLst>
          </p:cNvPr>
          <p:cNvSpPr txBox="1">
            <a:spLocks noChangeArrowheads="1"/>
          </p:cNvSpPr>
          <p:nvPr/>
        </p:nvSpPr>
        <p:spPr bwMode="auto">
          <a:xfrm>
            <a:off x="1902139" y="5486400"/>
            <a:ext cx="2542862"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cumulative ACK covers for earlier lost ACK</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Line 36">
            <a:extLst>
              <a:ext uri="{FF2B5EF4-FFF2-40B4-BE49-F238E27FC236}">
                <a16:creationId xmlns:a16="http://schemas.microsoft.com/office/drawing/2014/main" id="{CCBE06AD-8A86-F04F-8691-D7894B915278}"/>
              </a:ext>
            </a:extLst>
          </p:cNvPr>
          <p:cNvSpPr>
            <a:spLocks noChangeShapeType="1"/>
          </p:cNvSpPr>
          <p:nvPr/>
        </p:nvSpPr>
        <p:spPr bwMode="auto">
          <a:xfrm>
            <a:off x="2039800" y="2349049"/>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Text Box 39">
            <a:extLst>
              <a:ext uri="{FF2B5EF4-FFF2-40B4-BE49-F238E27FC236}">
                <a16:creationId xmlns:a16="http://schemas.microsoft.com/office/drawing/2014/main" id="{97669ECF-79A1-4D41-8748-0027E9432529}"/>
              </a:ext>
            </a:extLst>
          </p:cNvPr>
          <p:cNvSpPr txBox="1">
            <a:spLocks noChangeArrowheads="1"/>
          </p:cNvSpPr>
          <p:nvPr/>
        </p:nvSpPr>
        <p:spPr bwMode="auto">
          <a:xfrm>
            <a:off x="3965437" y="1177474"/>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24" name="Text Box 43">
            <a:extLst>
              <a:ext uri="{FF2B5EF4-FFF2-40B4-BE49-F238E27FC236}">
                <a16:creationId xmlns:a16="http://schemas.microsoft.com/office/drawing/2014/main" id="{0992C83B-4206-984D-AB17-6BDBF1D64593}"/>
              </a:ext>
            </a:extLst>
          </p:cNvPr>
          <p:cNvSpPr txBox="1">
            <a:spLocks noChangeArrowheads="1"/>
          </p:cNvSpPr>
          <p:nvPr/>
        </p:nvSpPr>
        <p:spPr bwMode="auto">
          <a:xfrm>
            <a:off x="1644512" y="1207637"/>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125" name="Rectangle 44">
            <a:extLst>
              <a:ext uri="{FF2B5EF4-FFF2-40B4-BE49-F238E27FC236}">
                <a16:creationId xmlns:a16="http://schemas.microsoft.com/office/drawing/2014/main" id="{831F8853-027A-294B-AA6D-ACCABA945CDE}"/>
              </a:ext>
            </a:extLst>
          </p:cNvPr>
          <p:cNvSpPr>
            <a:spLocks noChangeArrowheads="1"/>
          </p:cNvSpPr>
          <p:nvPr/>
        </p:nvSpPr>
        <p:spPr bwMode="auto">
          <a:xfrm>
            <a:off x="2743062" y="2430012"/>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Text Box 45">
            <a:extLst>
              <a:ext uri="{FF2B5EF4-FFF2-40B4-BE49-F238E27FC236}">
                <a16:creationId xmlns:a16="http://schemas.microsoft.com/office/drawing/2014/main" id="{8D027E41-059B-A348-B661-6F2DD0666670}"/>
              </a:ext>
            </a:extLst>
          </p:cNvPr>
          <p:cNvSpPr txBox="1">
            <a:spLocks noChangeArrowheads="1"/>
          </p:cNvSpPr>
          <p:nvPr/>
        </p:nvSpPr>
        <p:spPr bwMode="auto">
          <a:xfrm>
            <a:off x="2184262" y="2482399"/>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sp>
        <p:nvSpPr>
          <p:cNvPr id="130" name="Line 49">
            <a:extLst>
              <a:ext uri="{FF2B5EF4-FFF2-40B4-BE49-F238E27FC236}">
                <a16:creationId xmlns:a16="http://schemas.microsoft.com/office/drawing/2014/main" id="{7554A1BA-7B17-9947-9957-0D23896F869A}"/>
              </a:ext>
            </a:extLst>
          </p:cNvPr>
          <p:cNvSpPr>
            <a:spLocks noChangeShapeType="1"/>
          </p:cNvSpPr>
          <p:nvPr/>
        </p:nvSpPr>
        <p:spPr bwMode="auto">
          <a:xfrm>
            <a:off x="2019162" y="2107749"/>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0">
            <a:extLst>
              <a:ext uri="{FF2B5EF4-FFF2-40B4-BE49-F238E27FC236}">
                <a16:creationId xmlns:a16="http://schemas.microsoft.com/office/drawing/2014/main" id="{CBDA8AA8-732F-A344-BAE1-68752D7E6D4A}"/>
              </a:ext>
            </a:extLst>
          </p:cNvPr>
          <p:cNvSpPr>
            <a:spLocks noChangeShapeType="1"/>
          </p:cNvSpPr>
          <p:nvPr/>
        </p:nvSpPr>
        <p:spPr bwMode="auto">
          <a:xfrm>
            <a:off x="4424225" y="2102987"/>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15CBAF7E-F641-074E-A960-6453A9AD2BBF}"/>
              </a:ext>
            </a:extLst>
          </p:cNvPr>
          <p:cNvGrpSpPr/>
          <p:nvPr/>
        </p:nvGrpSpPr>
        <p:grpSpPr>
          <a:xfrm>
            <a:off x="2009637" y="4431849"/>
            <a:ext cx="2652713" cy="879475"/>
            <a:chOff x="2035037" y="4444549"/>
            <a:chExt cx="2652713" cy="879475"/>
          </a:xfrm>
        </p:grpSpPr>
        <p:sp>
          <p:nvSpPr>
            <p:cNvPr id="120" name="Line 35">
              <a:extLst>
                <a:ext uri="{FF2B5EF4-FFF2-40B4-BE49-F238E27FC236}">
                  <a16:creationId xmlns:a16="http://schemas.microsoft.com/office/drawing/2014/main" id="{2F729834-AA00-3F49-9DAA-5799D25FBE77}"/>
                </a:ext>
              </a:extLst>
            </p:cNvPr>
            <p:cNvSpPr>
              <a:spLocks noChangeShapeType="1"/>
            </p:cNvSpPr>
            <p:nvPr/>
          </p:nvSpPr>
          <p:spPr bwMode="auto">
            <a:xfrm>
              <a:off x="2063612" y="4444549"/>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Rectangle 51">
              <a:extLst>
                <a:ext uri="{FF2B5EF4-FFF2-40B4-BE49-F238E27FC236}">
                  <a16:creationId xmlns:a16="http://schemas.microsoft.com/office/drawing/2014/main" id="{5452ECDA-B3E0-374F-AC96-350658E75BBD}"/>
                </a:ext>
              </a:extLst>
            </p:cNvPr>
            <p:cNvSpPr>
              <a:spLocks noChangeArrowheads="1"/>
            </p:cNvSpPr>
            <p:nvPr/>
          </p:nvSpPr>
          <p:spPr bwMode="auto">
            <a:xfrm>
              <a:off x="2760525" y="4517574"/>
              <a:ext cx="933450"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3" name="Text Box 52">
              <a:extLst>
                <a:ext uri="{FF2B5EF4-FFF2-40B4-BE49-F238E27FC236}">
                  <a16:creationId xmlns:a16="http://schemas.microsoft.com/office/drawing/2014/main" id="{CE55EEB5-1B37-394C-A536-E0960B386C84}"/>
                </a:ext>
              </a:extLst>
            </p:cNvPr>
            <p:cNvSpPr txBox="1">
              <a:spLocks noChangeArrowheads="1"/>
            </p:cNvSpPr>
            <p:nvPr/>
          </p:nvSpPr>
          <p:spPr bwMode="auto">
            <a:xfrm>
              <a:off x="2035037" y="4604887"/>
              <a:ext cx="2652713"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Seq=120,  15 bytes of data</a:t>
              </a:r>
            </a:p>
          </p:txBody>
        </p:sp>
        <p:sp>
          <p:nvSpPr>
            <p:cNvPr id="134" name="Rectangle 55">
              <a:extLst>
                <a:ext uri="{FF2B5EF4-FFF2-40B4-BE49-F238E27FC236}">
                  <a16:creationId xmlns:a16="http://schemas.microsoft.com/office/drawing/2014/main" id="{448E8CE2-468E-C147-BBB6-851B8973F0A4}"/>
                </a:ext>
              </a:extLst>
            </p:cNvPr>
            <p:cNvSpPr>
              <a:spLocks noChangeArrowheads="1"/>
            </p:cNvSpPr>
            <p:nvPr/>
          </p:nvSpPr>
          <p:spPr bwMode="auto">
            <a:xfrm>
              <a:off x="2871650" y="5077962"/>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43" name="Group 63">
            <a:extLst>
              <a:ext uri="{FF2B5EF4-FFF2-40B4-BE49-F238E27FC236}">
                <a16:creationId xmlns:a16="http://schemas.microsoft.com/office/drawing/2014/main" id="{C3C010AE-BE43-6F47-963B-D6CB3155D42B}"/>
              </a:ext>
            </a:extLst>
          </p:cNvPr>
          <p:cNvGrpSpPr>
            <a:grpSpLocks/>
          </p:cNvGrpSpPr>
          <p:nvPr/>
        </p:nvGrpSpPr>
        <p:grpSpPr bwMode="auto">
          <a:xfrm>
            <a:off x="2025512" y="2734812"/>
            <a:ext cx="2346325" cy="571500"/>
            <a:chOff x="3759" y="1622"/>
            <a:chExt cx="1478" cy="360"/>
          </a:xfrm>
        </p:grpSpPr>
        <p:sp>
          <p:nvSpPr>
            <p:cNvPr id="144" name="Line 64">
              <a:extLst>
                <a:ext uri="{FF2B5EF4-FFF2-40B4-BE49-F238E27FC236}">
                  <a16:creationId xmlns:a16="http://schemas.microsoft.com/office/drawing/2014/main" id="{1530CC4E-B289-DB44-8685-B440E2B60DE1}"/>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5" name="Rectangle 65">
              <a:extLst>
                <a:ext uri="{FF2B5EF4-FFF2-40B4-BE49-F238E27FC236}">
                  <a16:creationId xmlns:a16="http://schemas.microsoft.com/office/drawing/2014/main" id="{FE817F64-FB48-EB47-B984-31AC87976FF4}"/>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6">
              <a:extLst>
                <a:ext uri="{FF2B5EF4-FFF2-40B4-BE49-F238E27FC236}">
                  <a16:creationId xmlns:a16="http://schemas.microsoft.com/office/drawing/2014/main" id="{F1525CD3-6EAD-8B46-AE7B-D63A2D957330}"/>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grpSp>
        <p:nvGrpSpPr>
          <p:cNvPr id="4" name="Group 3">
            <a:extLst>
              <a:ext uri="{FF2B5EF4-FFF2-40B4-BE49-F238E27FC236}">
                <a16:creationId xmlns:a16="http://schemas.microsoft.com/office/drawing/2014/main" id="{AEA8CEC7-4316-034E-9A10-D1758AB5C1E8}"/>
              </a:ext>
            </a:extLst>
          </p:cNvPr>
          <p:cNvGrpSpPr/>
          <p:nvPr/>
        </p:nvGrpSpPr>
        <p:grpSpPr>
          <a:xfrm>
            <a:off x="2030275" y="3011037"/>
            <a:ext cx="2324100" cy="1381125"/>
            <a:chOff x="2030275" y="3011037"/>
            <a:chExt cx="2324100" cy="1381125"/>
          </a:xfrm>
        </p:grpSpPr>
        <p:sp>
          <p:nvSpPr>
            <p:cNvPr id="118" name="Text Box 22">
              <a:extLst>
                <a:ext uri="{FF2B5EF4-FFF2-40B4-BE49-F238E27FC236}">
                  <a16:creationId xmlns:a16="http://schemas.microsoft.com/office/drawing/2014/main" id="{26DC4EAE-1D60-F74E-A59A-4591BEF7DB8A}"/>
                </a:ext>
              </a:extLst>
            </p:cNvPr>
            <p:cNvSpPr txBox="1">
              <a:spLocks noChangeArrowheads="1"/>
            </p:cNvSpPr>
            <p:nvPr/>
          </p:nvSpPr>
          <p:spPr bwMode="auto">
            <a:xfrm>
              <a:off x="2654162" y="3372987"/>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2" name="Line 37">
              <a:extLst>
                <a:ext uri="{FF2B5EF4-FFF2-40B4-BE49-F238E27FC236}">
                  <a16:creationId xmlns:a16="http://schemas.microsoft.com/office/drawing/2014/main" id="{F82F123D-402E-6549-ACF5-E00DB455230B}"/>
                </a:ext>
              </a:extLst>
            </p:cNvPr>
            <p:cNvSpPr>
              <a:spLocks noChangeShapeType="1"/>
            </p:cNvSpPr>
            <p:nvPr/>
          </p:nvSpPr>
          <p:spPr bwMode="auto">
            <a:xfrm flipH="1">
              <a:off x="2917687" y="3011037"/>
              <a:ext cx="1431925" cy="573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46">
              <a:extLst>
                <a:ext uri="{FF2B5EF4-FFF2-40B4-BE49-F238E27FC236}">
                  <a16:creationId xmlns:a16="http://schemas.microsoft.com/office/drawing/2014/main" id="{324855DF-61E7-B748-8BCC-0D83D44C7E23}"/>
                </a:ext>
              </a:extLst>
            </p:cNvPr>
            <p:cNvGrpSpPr>
              <a:grpSpLocks/>
            </p:cNvGrpSpPr>
            <p:nvPr/>
          </p:nvGrpSpPr>
          <p:grpSpPr bwMode="auto">
            <a:xfrm>
              <a:off x="2939912" y="3211062"/>
              <a:ext cx="949325" cy="304800"/>
              <a:chOff x="4215" y="2253"/>
              <a:chExt cx="598" cy="192"/>
            </a:xfrm>
          </p:grpSpPr>
          <p:sp>
            <p:nvSpPr>
              <p:cNvPr id="128" name="Rectangle 47">
                <a:extLst>
                  <a:ext uri="{FF2B5EF4-FFF2-40B4-BE49-F238E27FC236}">
                    <a16:creationId xmlns:a16="http://schemas.microsoft.com/office/drawing/2014/main" id="{9FB09B08-6C10-9344-B5F2-19059A82D4DA}"/>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9" name="Text Box 48">
                <a:extLst>
                  <a:ext uri="{FF2B5EF4-FFF2-40B4-BE49-F238E27FC236}">
                    <a16:creationId xmlns:a16="http://schemas.microsoft.com/office/drawing/2014/main" id="{53E02B34-B365-F741-81B4-3CC6B76EE9BD}"/>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147" name="Line 67">
              <a:extLst>
                <a:ext uri="{FF2B5EF4-FFF2-40B4-BE49-F238E27FC236}">
                  <a16:creationId xmlns:a16="http://schemas.microsoft.com/office/drawing/2014/main" id="{3A9C7800-3C25-D246-B475-A10782D1A42F}"/>
                </a:ext>
              </a:extLst>
            </p:cNvPr>
            <p:cNvSpPr>
              <a:spLocks noChangeShapeType="1"/>
            </p:cNvSpPr>
            <p:nvPr/>
          </p:nvSpPr>
          <p:spPr bwMode="auto">
            <a:xfrm flipH="1">
              <a:off x="2030275" y="3366637"/>
              <a:ext cx="2324100" cy="10255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48" name="Group 68">
              <a:extLst>
                <a:ext uri="{FF2B5EF4-FFF2-40B4-BE49-F238E27FC236}">
                  <a16:creationId xmlns:a16="http://schemas.microsoft.com/office/drawing/2014/main" id="{17041CF4-B3BE-AC4C-8F4D-F6EFAD312E20}"/>
                </a:ext>
              </a:extLst>
            </p:cNvPr>
            <p:cNvGrpSpPr>
              <a:grpSpLocks/>
            </p:cNvGrpSpPr>
            <p:nvPr/>
          </p:nvGrpSpPr>
          <p:grpSpPr bwMode="auto">
            <a:xfrm>
              <a:off x="2673212" y="3768274"/>
              <a:ext cx="949325" cy="304800"/>
              <a:chOff x="4215" y="2253"/>
              <a:chExt cx="598" cy="192"/>
            </a:xfrm>
          </p:grpSpPr>
          <p:sp>
            <p:nvSpPr>
              <p:cNvPr id="149" name="Rectangle 69">
                <a:extLst>
                  <a:ext uri="{FF2B5EF4-FFF2-40B4-BE49-F238E27FC236}">
                    <a16:creationId xmlns:a16="http://schemas.microsoft.com/office/drawing/2014/main" id="{3AAC76A6-2B0F-6244-8FEC-36E70DA156C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Text Box 70">
                <a:extLst>
                  <a:ext uri="{FF2B5EF4-FFF2-40B4-BE49-F238E27FC236}">
                    <a16:creationId xmlns:a16="http://schemas.microsoft.com/office/drawing/2014/main" id="{821F7D19-F8C8-AE45-80AF-5153ED6D8304}"/>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51" name="Group 84">
            <a:extLst>
              <a:ext uri="{FF2B5EF4-FFF2-40B4-BE49-F238E27FC236}">
                <a16:creationId xmlns:a16="http://schemas.microsoft.com/office/drawing/2014/main" id="{A513F213-614E-9644-8CDB-349CE9C0E465}"/>
              </a:ext>
            </a:extLst>
          </p:cNvPr>
          <p:cNvGrpSpPr>
            <a:grpSpLocks/>
          </p:cNvGrpSpPr>
          <p:nvPr/>
        </p:nvGrpSpPr>
        <p:grpSpPr bwMode="auto">
          <a:xfrm>
            <a:off x="1598475" y="1469574"/>
            <a:ext cx="630237" cy="533400"/>
            <a:chOff x="-44" y="1473"/>
            <a:chExt cx="981" cy="1105"/>
          </a:xfrm>
        </p:grpSpPr>
        <p:pic>
          <p:nvPicPr>
            <p:cNvPr id="152" name="Picture 85" descr="desktop_computer_stylized_medium">
              <a:extLst>
                <a:ext uri="{FF2B5EF4-FFF2-40B4-BE49-F238E27FC236}">
                  <a16:creationId xmlns:a16="http://schemas.microsoft.com/office/drawing/2014/main" id="{9BBAD69B-B04A-1542-BCB4-1BBB280A5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86">
              <a:extLst>
                <a:ext uri="{FF2B5EF4-FFF2-40B4-BE49-F238E27FC236}">
                  <a16:creationId xmlns:a16="http://schemas.microsoft.com/office/drawing/2014/main" id="{B7171269-7915-9C4F-B3F9-C51F59FC719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4" name="Group 87">
            <a:extLst>
              <a:ext uri="{FF2B5EF4-FFF2-40B4-BE49-F238E27FC236}">
                <a16:creationId xmlns:a16="http://schemas.microsoft.com/office/drawing/2014/main" id="{C16FC996-18F5-D44A-B06A-968A8827AE39}"/>
              </a:ext>
            </a:extLst>
          </p:cNvPr>
          <p:cNvGrpSpPr>
            <a:grpSpLocks/>
          </p:cNvGrpSpPr>
          <p:nvPr/>
        </p:nvGrpSpPr>
        <p:grpSpPr bwMode="auto">
          <a:xfrm flipH="1">
            <a:off x="4176575" y="1464812"/>
            <a:ext cx="674687" cy="590550"/>
            <a:chOff x="-44" y="1473"/>
            <a:chExt cx="981" cy="1105"/>
          </a:xfrm>
        </p:grpSpPr>
        <p:pic>
          <p:nvPicPr>
            <p:cNvPr id="155" name="Picture 88" descr="desktop_computer_stylized_medium">
              <a:extLst>
                <a:ext uri="{FF2B5EF4-FFF2-40B4-BE49-F238E27FC236}">
                  <a16:creationId xmlns:a16="http://schemas.microsoft.com/office/drawing/2014/main" id="{DD8C1025-5742-124A-A45D-17C092AE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89">
              <a:extLst>
                <a:ext uri="{FF2B5EF4-FFF2-40B4-BE49-F238E27FC236}">
                  <a16:creationId xmlns:a16="http://schemas.microsoft.com/office/drawing/2014/main" id="{29DD3896-6A51-A043-8276-55B2A1834A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6" name="Slide Number Placeholder 2">
            <a:extLst>
              <a:ext uri="{FF2B5EF4-FFF2-40B4-BE49-F238E27FC236}">
                <a16:creationId xmlns:a16="http://schemas.microsoft.com/office/drawing/2014/main" id="{F42F4D6B-59A3-9047-BAC8-F69D80AB687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85</a:t>
            </a:fld>
            <a:endParaRPr lang="en-US" dirty="0"/>
          </a:p>
        </p:txBody>
      </p:sp>
    </p:spTree>
    <p:extLst>
      <p:ext uri="{BB962C8B-B14F-4D97-AF65-F5344CB8AC3E}">
        <p14:creationId xmlns:p14="http://schemas.microsoft.com/office/powerpoint/2010/main" val="31439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left)">
                                      <p:cBhvr>
                                        <p:cTn id="10" dur="500"/>
                                        <p:tgtEl>
                                          <p:spTgt spid="1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wipe(left)">
                                      <p:cBhvr>
                                        <p:cTn id="16" dur="500"/>
                                        <p:tgtEl>
                                          <p:spTgt spid="143"/>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5" grpId="0" animBg="1"/>
      <p:bldP spid="12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fast retransmit</a:t>
            </a:r>
            <a:endParaRPr lang="en-US" sz="4400" b="0" dirty="0"/>
          </a:p>
        </p:txBody>
      </p:sp>
      <p:sp>
        <p:nvSpPr>
          <p:cNvPr id="62" name="Line 10">
            <a:extLst>
              <a:ext uri="{FF2B5EF4-FFF2-40B4-BE49-F238E27FC236}">
                <a16:creationId xmlns:a16="http://schemas.microsoft.com/office/drawing/2014/main" id="{D5DBB1B8-3A7B-2149-A7A5-727E44799BF4}"/>
              </a:ext>
            </a:extLst>
          </p:cNvPr>
          <p:cNvSpPr>
            <a:spLocks noChangeShapeType="1"/>
          </p:cNvSpPr>
          <p:nvPr/>
        </p:nvSpPr>
        <p:spPr bwMode="auto">
          <a:xfrm flipH="1">
            <a:off x="7137251" y="1928015"/>
            <a:ext cx="0" cy="4413474"/>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11">
            <a:extLst>
              <a:ext uri="{FF2B5EF4-FFF2-40B4-BE49-F238E27FC236}">
                <a16:creationId xmlns:a16="http://schemas.microsoft.com/office/drawing/2014/main" id="{689C7DF6-5B6C-F34C-B350-3B553A4C7C71}"/>
              </a:ext>
            </a:extLst>
          </p:cNvPr>
          <p:cNvSpPr>
            <a:spLocks noChangeShapeType="1"/>
          </p:cNvSpPr>
          <p:nvPr/>
        </p:nvSpPr>
        <p:spPr bwMode="auto">
          <a:xfrm>
            <a:off x="10614518" y="2016469"/>
            <a:ext cx="14666" cy="43250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4" name="Text Box 34">
            <a:extLst>
              <a:ext uri="{FF2B5EF4-FFF2-40B4-BE49-F238E27FC236}">
                <a16:creationId xmlns:a16="http://schemas.microsoft.com/office/drawing/2014/main" id="{7F373F6A-C03C-9348-95D5-6812428E4AB9}"/>
              </a:ext>
            </a:extLst>
          </p:cNvPr>
          <p:cNvSpPr txBox="1">
            <a:spLocks noChangeArrowheads="1"/>
          </p:cNvSpPr>
          <p:nvPr/>
        </p:nvSpPr>
        <p:spPr bwMode="auto">
          <a:xfrm>
            <a:off x="9960336" y="1045159"/>
            <a:ext cx="1069083"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75" name="Text Box 38">
            <a:extLst>
              <a:ext uri="{FF2B5EF4-FFF2-40B4-BE49-F238E27FC236}">
                <a16:creationId xmlns:a16="http://schemas.microsoft.com/office/drawing/2014/main" id="{DAC7237E-4C51-2843-8070-FFEA26334B0E}"/>
              </a:ext>
            </a:extLst>
          </p:cNvPr>
          <p:cNvSpPr txBox="1">
            <a:spLocks noChangeArrowheads="1"/>
          </p:cNvSpPr>
          <p:nvPr/>
        </p:nvSpPr>
        <p:spPr bwMode="auto">
          <a:xfrm>
            <a:off x="6733327" y="1065430"/>
            <a:ext cx="1073474"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80" name="Group 78">
            <a:extLst>
              <a:ext uri="{FF2B5EF4-FFF2-40B4-BE49-F238E27FC236}">
                <a16:creationId xmlns:a16="http://schemas.microsoft.com/office/drawing/2014/main" id="{BFB3AB37-E716-1346-A8BA-2EFF122E1DFB}"/>
              </a:ext>
            </a:extLst>
          </p:cNvPr>
          <p:cNvGrpSpPr>
            <a:grpSpLocks/>
          </p:cNvGrpSpPr>
          <p:nvPr/>
        </p:nvGrpSpPr>
        <p:grpSpPr bwMode="auto">
          <a:xfrm>
            <a:off x="6606003" y="2250502"/>
            <a:ext cx="548811" cy="4090987"/>
            <a:chOff x="397" y="868"/>
            <a:chExt cx="250" cy="2220"/>
          </a:xfrm>
        </p:grpSpPr>
        <p:sp>
          <p:nvSpPr>
            <p:cNvPr id="81" name="Text Box 50">
              <a:extLst>
                <a:ext uri="{FF2B5EF4-FFF2-40B4-BE49-F238E27FC236}">
                  <a16:creationId xmlns:a16="http://schemas.microsoft.com/office/drawing/2014/main" id="{20D2BEC4-83BC-594C-9709-4963DF5C652E}"/>
                </a:ext>
              </a:extLst>
            </p:cNvPr>
            <p:cNvSpPr txBox="1">
              <a:spLocks noChangeArrowheads="1"/>
            </p:cNvSpPr>
            <p:nvPr/>
          </p:nvSpPr>
          <p:spPr bwMode="auto">
            <a:xfrm rot="10800000">
              <a:off x="397" y="1778"/>
              <a:ext cx="250" cy="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82" name="Group 51">
              <a:extLst>
                <a:ext uri="{FF2B5EF4-FFF2-40B4-BE49-F238E27FC236}">
                  <a16:creationId xmlns:a16="http://schemas.microsoft.com/office/drawing/2014/main" id="{EDCC85C1-CBD8-CF48-BE14-AB550ACC9CD9}"/>
                </a:ext>
              </a:extLst>
            </p:cNvPr>
            <p:cNvGrpSpPr>
              <a:grpSpLocks/>
            </p:cNvGrpSpPr>
            <p:nvPr/>
          </p:nvGrpSpPr>
          <p:grpSpPr bwMode="auto">
            <a:xfrm>
              <a:off x="488" y="868"/>
              <a:ext cx="66" cy="893"/>
              <a:chOff x="3099" y="1749"/>
              <a:chExt cx="66" cy="320"/>
            </a:xfrm>
          </p:grpSpPr>
          <p:sp>
            <p:nvSpPr>
              <p:cNvPr id="86" name="Line 52">
                <a:extLst>
                  <a:ext uri="{FF2B5EF4-FFF2-40B4-BE49-F238E27FC236}">
                    <a16:creationId xmlns:a16="http://schemas.microsoft.com/office/drawing/2014/main" id="{F5C3CCA7-42E1-5E4B-B134-3ADAAE25F478}"/>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53">
                <a:extLst>
                  <a:ext uri="{FF2B5EF4-FFF2-40B4-BE49-F238E27FC236}">
                    <a16:creationId xmlns:a16="http://schemas.microsoft.com/office/drawing/2014/main" id="{8E5A8D16-FBBC-D14E-8BAD-251BDDCBBDB1}"/>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83" name="Group 54">
              <a:extLst>
                <a:ext uri="{FF2B5EF4-FFF2-40B4-BE49-F238E27FC236}">
                  <a16:creationId xmlns:a16="http://schemas.microsoft.com/office/drawing/2014/main" id="{21D50596-28D4-5A43-9FB1-7BBC7387FCE9}"/>
                </a:ext>
              </a:extLst>
            </p:cNvPr>
            <p:cNvGrpSpPr>
              <a:grpSpLocks/>
            </p:cNvGrpSpPr>
            <p:nvPr/>
          </p:nvGrpSpPr>
          <p:grpSpPr bwMode="auto">
            <a:xfrm rot="10800000">
              <a:off x="485" y="2224"/>
              <a:ext cx="66" cy="864"/>
              <a:chOff x="3099" y="1749"/>
              <a:chExt cx="66" cy="320"/>
            </a:xfrm>
          </p:grpSpPr>
          <p:sp>
            <p:nvSpPr>
              <p:cNvPr id="84" name="Line 55">
                <a:extLst>
                  <a:ext uri="{FF2B5EF4-FFF2-40B4-BE49-F238E27FC236}">
                    <a16:creationId xmlns:a16="http://schemas.microsoft.com/office/drawing/2014/main" id="{80D32A34-44D9-C043-A214-A031ADF68922}"/>
                  </a:ext>
                </a:extLst>
              </p:cNvPr>
              <p:cNvSpPr>
                <a:spLocks noChangeShapeType="1"/>
              </p:cNvSpPr>
              <p:nvPr/>
            </p:nvSpPr>
            <p:spPr bwMode="auto">
              <a:xfrm flipV="1">
                <a:off x="3132"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Line 56">
                <a:extLst>
                  <a:ext uri="{FF2B5EF4-FFF2-40B4-BE49-F238E27FC236}">
                    <a16:creationId xmlns:a16="http://schemas.microsoft.com/office/drawing/2014/main" id="{AE50FFCD-888F-5F49-95EA-1422F4F92DA1}"/>
                  </a:ext>
                </a:extLst>
              </p:cNvPr>
              <p:cNvSpPr>
                <a:spLocks noChangeShapeType="1"/>
              </p:cNvSpPr>
              <p:nvPr/>
            </p:nvSpPr>
            <p:spPr bwMode="auto">
              <a:xfrm>
                <a:off x="3106"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5" name="Group 4">
            <a:extLst>
              <a:ext uri="{FF2B5EF4-FFF2-40B4-BE49-F238E27FC236}">
                <a16:creationId xmlns:a16="http://schemas.microsoft.com/office/drawing/2014/main" id="{DFEC346A-D192-A745-962D-2F7187BE2EBA}"/>
              </a:ext>
            </a:extLst>
          </p:cNvPr>
          <p:cNvGrpSpPr/>
          <p:nvPr/>
        </p:nvGrpSpPr>
        <p:grpSpPr>
          <a:xfrm>
            <a:off x="7013299" y="3003106"/>
            <a:ext cx="3612455" cy="2092660"/>
            <a:chOff x="7013299" y="3003106"/>
            <a:chExt cx="3612455" cy="2092660"/>
          </a:xfrm>
        </p:grpSpPr>
        <p:sp>
          <p:nvSpPr>
            <p:cNvPr id="64" name="Line 12">
              <a:extLst>
                <a:ext uri="{FF2B5EF4-FFF2-40B4-BE49-F238E27FC236}">
                  <a16:creationId xmlns:a16="http://schemas.microsoft.com/office/drawing/2014/main" id="{95AEFD21-3019-6045-8B8C-F134C817BFAE}"/>
                </a:ext>
              </a:extLst>
            </p:cNvPr>
            <p:cNvSpPr>
              <a:spLocks noChangeShapeType="1"/>
            </p:cNvSpPr>
            <p:nvPr/>
          </p:nvSpPr>
          <p:spPr bwMode="auto">
            <a:xfrm flipH="1">
              <a:off x="7124339" y="3003106"/>
              <a:ext cx="3483853" cy="939821"/>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8" name="Line 17">
              <a:extLst>
                <a:ext uri="{FF2B5EF4-FFF2-40B4-BE49-F238E27FC236}">
                  <a16:creationId xmlns:a16="http://schemas.microsoft.com/office/drawing/2014/main" id="{D424C827-C61B-5F47-A8EF-11555EB430C0}"/>
                </a:ext>
              </a:extLst>
            </p:cNvPr>
            <p:cNvSpPr>
              <a:spLocks noChangeShapeType="1"/>
            </p:cNvSpPr>
            <p:nvPr/>
          </p:nvSpPr>
          <p:spPr bwMode="auto">
            <a:xfrm flipH="1">
              <a:off x="7126535" y="3495131"/>
              <a:ext cx="3499219" cy="96377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8">
              <a:extLst>
                <a:ext uri="{FF2B5EF4-FFF2-40B4-BE49-F238E27FC236}">
                  <a16:creationId xmlns:a16="http://schemas.microsoft.com/office/drawing/2014/main" id="{E299C9DA-59E0-D740-8F25-10DD099B646A}"/>
                </a:ext>
              </a:extLst>
            </p:cNvPr>
            <p:cNvSpPr>
              <a:spLocks noChangeShapeType="1"/>
            </p:cNvSpPr>
            <p:nvPr/>
          </p:nvSpPr>
          <p:spPr bwMode="auto">
            <a:xfrm flipH="1">
              <a:off x="7137252" y="3785544"/>
              <a:ext cx="3466289" cy="10301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0" name="Line 19">
              <a:extLst>
                <a:ext uri="{FF2B5EF4-FFF2-40B4-BE49-F238E27FC236}">
                  <a16:creationId xmlns:a16="http://schemas.microsoft.com/office/drawing/2014/main" id="{5BBCCA9A-EE48-4F4D-B1C7-EAC125089125}"/>
                </a:ext>
              </a:extLst>
            </p:cNvPr>
            <p:cNvSpPr>
              <a:spLocks noChangeShapeType="1"/>
            </p:cNvSpPr>
            <p:nvPr/>
          </p:nvSpPr>
          <p:spPr bwMode="auto">
            <a:xfrm flipH="1">
              <a:off x="7137252" y="4050906"/>
              <a:ext cx="3450923" cy="10448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Text Box 43">
              <a:extLst>
                <a:ext uri="{FF2B5EF4-FFF2-40B4-BE49-F238E27FC236}">
                  <a16:creationId xmlns:a16="http://schemas.microsoft.com/office/drawing/2014/main" id="{239E35BD-73CE-0B47-977F-0F2E0F1170FF}"/>
                </a:ext>
              </a:extLst>
            </p:cNvPr>
            <p:cNvSpPr txBox="1">
              <a:spLocks noChangeArrowheads="1"/>
            </p:cNvSpPr>
            <p:nvPr/>
          </p:nvSpPr>
          <p:spPr bwMode="auto">
            <a:xfrm rot="20736981">
              <a:off x="7013299" y="3540991"/>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0" name="Text Box 67">
              <a:extLst>
                <a:ext uri="{FF2B5EF4-FFF2-40B4-BE49-F238E27FC236}">
                  <a16:creationId xmlns:a16="http://schemas.microsoft.com/office/drawing/2014/main" id="{0D263B80-AF59-D348-84FD-932DC45167E5}"/>
                </a:ext>
              </a:extLst>
            </p:cNvPr>
            <p:cNvSpPr txBox="1">
              <a:spLocks noChangeArrowheads="1"/>
            </p:cNvSpPr>
            <p:nvPr/>
          </p:nvSpPr>
          <p:spPr bwMode="auto">
            <a:xfrm rot="20635106">
              <a:off x="7025762" y="4030047"/>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3" name="Text Box 74">
              <a:extLst>
                <a:ext uri="{FF2B5EF4-FFF2-40B4-BE49-F238E27FC236}">
                  <a16:creationId xmlns:a16="http://schemas.microsoft.com/office/drawing/2014/main" id="{8EFF23A0-366A-E64A-A6E3-90FD7CB3D7C0}"/>
                </a:ext>
              </a:extLst>
            </p:cNvPr>
            <p:cNvSpPr txBox="1">
              <a:spLocks noChangeArrowheads="1"/>
            </p:cNvSpPr>
            <p:nvPr/>
          </p:nvSpPr>
          <p:spPr bwMode="auto">
            <a:xfrm rot="20657108">
              <a:off x="7017491" y="4400415"/>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6" name="Text Box 77">
              <a:extLst>
                <a:ext uri="{FF2B5EF4-FFF2-40B4-BE49-F238E27FC236}">
                  <a16:creationId xmlns:a16="http://schemas.microsoft.com/office/drawing/2014/main" id="{589E2F0E-5EA2-944C-B543-F8CCDFFE3457}"/>
                </a:ext>
              </a:extLst>
            </p:cNvPr>
            <p:cNvSpPr txBox="1">
              <a:spLocks noChangeArrowheads="1"/>
            </p:cNvSpPr>
            <p:nvPr/>
          </p:nvSpPr>
          <p:spPr bwMode="auto">
            <a:xfrm rot="20628354">
              <a:off x="7020313" y="4687228"/>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97" name="Rectangle 84">
            <a:extLst>
              <a:ext uri="{FF2B5EF4-FFF2-40B4-BE49-F238E27FC236}">
                <a16:creationId xmlns:a16="http://schemas.microsoft.com/office/drawing/2014/main" id="{DDC13008-E549-D946-9386-1DAF70895444}"/>
              </a:ext>
            </a:extLst>
          </p:cNvPr>
          <p:cNvSpPr>
            <a:spLocks noChangeArrowheads="1"/>
          </p:cNvSpPr>
          <p:nvPr/>
        </p:nvSpPr>
        <p:spPr bwMode="auto">
          <a:xfrm>
            <a:off x="7435805" y="2563776"/>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A410A887-ABC6-3C43-BE7B-AF0C2FBB6C93}"/>
              </a:ext>
            </a:extLst>
          </p:cNvPr>
          <p:cNvGrpSpPr/>
          <p:nvPr/>
        </p:nvGrpSpPr>
        <p:grpSpPr>
          <a:xfrm>
            <a:off x="7137252" y="2219051"/>
            <a:ext cx="3503609" cy="1809741"/>
            <a:chOff x="7137252" y="2219051"/>
            <a:chExt cx="3503609" cy="1809741"/>
          </a:xfrm>
        </p:grpSpPr>
        <p:sp>
          <p:nvSpPr>
            <p:cNvPr id="60" name="Line 3">
              <a:extLst>
                <a:ext uri="{FF2B5EF4-FFF2-40B4-BE49-F238E27FC236}">
                  <a16:creationId xmlns:a16="http://schemas.microsoft.com/office/drawing/2014/main" id="{2DDEC3DE-B6A8-CB4A-8854-325CA53758C5}"/>
                </a:ext>
              </a:extLst>
            </p:cNvPr>
            <p:cNvSpPr>
              <a:spLocks noChangeShapeType="1"/>
            </p:cNvSpPr>
            <p:nvPr/>
          </p:nvSpPr>
          <p:spPr bwMode="auto">
            <a:xfrm>
              <a:off x="7137252" y="2281830"/>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9">
              <a:extLst>
                <a:ext uri="{FF2B5EF4-FFF2-40B4-BE49-F238E27FC236}">
                  <a16:creationId xmlns:a16="http://schemas.microsoft.com/office/drawing/2014/main" id="{7443982D-7E67-3541-8BDB-FB3F54B4C262}"/>
                </a:ext>
              </a:extLst>
            </p:cNvPr>
            <p:cNvSpPr>
              <a:spLocks noChangeShapeType="1"/>
            </p:cNvSpPr>
            <p:nvPr/>
          </p:nvSpPr>
          <p:spPr bwMode="auto">
            <a:xfrm>
              <a:off x="7137252" y="2547191"/>
              <a:ext cx="2430134" cy="48096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14">
              <a:extLst>
                <a:ext uri="{FF2B5EF4-FFF2-40B4-BE49-F238E27FC236}">
                  <a16:creationId xmlns:a16="http://schemas.microsoft.com/office/drawing/2014/main" id="{45E4DCDF-3370-7840-AFF3-2F4DBC2FB6CD}"/>
                </a:ext>
              </a:extLst>
            </p:cNvPr>
            <p:cNvSpPr>
              <a:spLocks noChangeShapeType="1"/>
            </p:cNvSpPr>
            <p:nvPr/>
          </p:nvSpPr>
          <p:spPr bwMode="auto">
            <a:xfrm>
              <a:off x="7137252" y="2812553"/>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6" name="Line 15">
              <a:extLst>
                <a:ext uri="{FF2B5EF4-FFF2-40B4-BE49-F238E27FC236}">
                  <a16:creationId xmlns:a16="http://schemas.microsoft.com/office/drawing/2014/main" id="{99432412-7F47-DD4A-A770-DACE51980B08}"/>
                </a:ext>
              </a:extLst>
            </p:cNvPr>
            <p:cNvSpPr>
              <a:spLocks noChangeShapeType="1"/>
            </p:cNvSpPr>
            <p:nvPr/>
          </p:nvSpPr>
          <p:spPr bwMode="auto">
            <a:xfrm>
              <a:off x="7137252" y="3343275"/>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7" name="Line 16">
              <a:extLst>
                <a:ext uri="{FF2B5EF4-FFF2-40B4-BE49-F238E27FC236}">
                  <a16:creationId xmlns:a16="http://schemas.microsoft.com/office/drawing/2014/main" id="{D5993C48-F14C-2044-846C-9FEC391300A9}"/>
                </a:ext>
              </a:extLst>
            </p:cNvPr>
            <p:cNvSpPr>
              <a:spLocks noChangeShapeType="1"/>
            </p:cNvSpPr>
            <p:nvPr/>
          </p:nvSpPr>
          <p:spPr bwMode="auto">
            <a:xfrm>
              <a:off x="7137252" y="3077914"/>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1" name="Text Box 20">
              <a:extLst>
                <a:ext uri="{FF2B5EF4-FFF2-40B4-BE49-F238E27FC236}">
                  <a16:creationId xmlns:a16="http://schemas.microsoft.com/office/drawing/2014/main" id="{E876EFCF-EFAF-7745-82C0-69510059A681}"/>
                </a:ext>
              </a:extLst>
            </p:cNvPr>
            <p:cNvSpPr txBox="1">
              <a:spLocks noChangeArrowheads="1"/>
            </p:cNvSpPr>
            <p:nvPr/>
          </p:nvSpPr>
          <p:spPr bwMode="auto">
            <a:xfrm>
              <a:off x="9451039" y="2740684"/>
              <a:ext cx="390753" cy="5307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mn-cs"/>
                </a:rPr>
                <a:t>X</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76" name="Text Box 40">
              <a:extLst>
                <a:ext uri="{FF2B5EF4-FFF2-40B4-BE49-F238E27FC236}">
                  <a16:creationId xmlns:a16="http://schemas.microsoft.com/office/drawing/2014/main" id="{9B99FD84-14B7-6845-8B4C-03596E083BDE}"/>
                </a:ext>
              </a:extLst>
            </p:cNvPr>
            <p:cNvSpPr txBox="1">
              <a:spLocks noChangeArrowheads="1"/>
            </p:cNvSpPr>
            <p:nvPr/>
          </p:nvSpPr>
          <p:spPr bwMode="auto">
            <a:xfrm rot="584648">
              <a:off x="7273253" y="2219051"/>
              <a:ext cx="2122193" cy="307777"/>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sp>
          <p:nvSpPr>
            <p:cNvPr id="98" name="Text Box 83">
              <a:extLst>
                <a:ext uri="{FF2B5EF4-FFF2-40B4-BE49-F238E27FC236}">
                  <a16:creationId xmlns:a16="http://schemas.microsoft.com/office/drawing/2014/main" id="{677E8A81-661D-AA46-A7ED-6BC634EAB244}"/>
                </a:ext>
              </a:extLst>
            </p:cNvPr>
            <p:cNvSpPr txBox="1">
              <a:spLocks noChangeArrowheads="1"/>
            </p:cNvSpPr>
            <p:nvPr/>
          </p:nvSpPr>
          <p:spPr bwMode="auto">
            <a:xfrm rot="665764">
              <a:off x="7287508" y="2545419"/>
              <a:ext cx="2313691" cy="30777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8" name="Group 7">
            <a:extLst>
              <a:ext uri="{FF2B5EF4-FFF2-40B4-BE49-F238E27FC236}">
                <a16:creationId xmlns:a16="http://schemas.microsoft.com/office/drawing/2014/main" id="{13A0E61A-342C-6348-8A8F-CA25838E85CE}"/>
              </a:ext>
            </a:extLst>
          </p:cNvPr>
          <p:cNvGrpSpPr/>
          <p:nvPr/>
        </p:nvGrpSpPr>
        <p:grpSpPr>
          <a:xfrm>
            <a:off x="6842436" y="5132585"/>
            <a:ext cx="3833549" cy="696610"/>
            <a:chOff x="6842436" y="5132585"/>
            <a:chExt cx="3833549" cy="696610"/>
          </a:xfrm>
        </p:grpSpPr>
        <p:sp>
          <p:nvSpPr>
            <p:cNvPr id="72" name="Line 24">
              <a:extLst>
                <a:ext uri="{FF2B5EF4-FFF2-40B4-BE49-F238E27FC236}">
                  <a16:creationId xmlns:a16="http://schemas.microsoft.com/office/drawing/2014/main" id="{A22F562A-B278-CF40-B0A2-08D7E895698A}"/>
                </a:ext>
              </a:extLst>
            </p:cNvPr>
            <p:cNvSpPr>
              <a:spLocks noChangeShapeType="1"/>
            </p:cNvSpPr>
            <p:nvPr/>
          </p:nvSpPr>
          <p:spPr bwMode="auto">
            <a:xfrm>
              <a:off x="7172376" y="5143678"/>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Rectangle 85">
              <a:extLst>
                <a:ext uri="{FF2B5EF4-FFF2-40B4-BE49-F238E27FC236}">
                  <a16:creationId xmlns:a16="http://schemas.microsoft.com/office/drawing/2014/main" id="{C18ABD18-73AE-1540-89A2-73F2330E4BCD}"/>
                </a:ext>
              </a:extLst>
            </p:cNvPr>
            <p:cNvSpPr>
              <a:spLocks noChangeArrowheads="1"/>
            </p:cNvSpPr>
            <p:nvPr/>
          </p:nvSpPr>
          <p:spPr bwMode="auto">
            <a:xfrm>
              <a:off x="7408171" y="5224724"/>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Text Box 86">
              <a:extLst>
                <a:ext uri="{FF2B5EF4-FFF2-40B4-BE49-F238E27FC236}">
                  <a16:creationId xmlns:a16="http://schemas.microsoft.com/office/drawing/2014/main" id="{DDF60828-DFE2-734F-A384-4D3CA07DDADD}"/>
                </a:ext>
              </a:extLst>
            </p:cNvPr>
            <p:cNvSpPr txBox="1">
              <a:spLocks noChangeArrowheads="1"/>
            </p:cNvSpPr>
            <p:nvPr/>
          </p:nvSpPr>
          <p:spPr bwMode="auto">
            <a:xfrm>
              <a:off x="6842436" y="5132585"/>
              <a:ext cx="3154565" cy="35381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101" name="Group 93">
            <a:extLst>
              <a:ext uri="{FF2B5EF4-FFF2-40B4-BE49-F238E27FC236}">
                <a16:creationId xmlns:a16="http://schemas.microsoft.com/office/drawing/2014/main" id="{90980625-BCFD-F546-BD95-6CC80FC48859}"/>
              </a:ext>
            </a:extLst>
          </p:cNvPr>
          <p:cNvGrpSpPr>
            <a:grpSpLocks/>
          </p:cNvGrpSpPr>
          <p:nvPr/>
        </p:nvGrpSpPr>
        <p:grpSpPr bwMode="auto">
          <a:xfrm>
            <a:off x="6608198" y="1343690"/>
            <a:ext cx="810044" cy="619176"/>
            <a:chOff x="-44" y="1473"/>
            <a:chExt cx="981" cy="1105"/>
          </a:xfrm>
        </p:grpSpPr>
        <p:pic>
          <p:nvPicPr>
            <p:cNvPr id="102" name="Picture 94" descr="desktop_computer_stylized_medium">
              <a:extLst>
                <a:ext uri="{FF2B5EF4-FFF2-40B4-BE49-F238E27FC236}">
                  <a16:creationId xmlns:a16="http://schemas.microsoft.com/office/drawing/2014/main" id="{6FD17C8F-7985-B64F-82A4-84E39A7C7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95">
              <a:extLst>
                <a:ext uri="{FF2B5EF4-FFF2-40B4-BE49-F238E27FC236}">
                  <a16:creationId xmlns:a16="http://schemas.microsoft.com/office/drawing/2014/main" id="{F7BDE405-F464-BB4E-8D0F-F82DE05FCBE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4" name="Group 96">
            <a:extLst>
              <a:ext uri="{FF2B5EF4-FFF2-40B4-BE49-F238E27FC236}">
                <a16:creationId xmlns:a16="http://schemas.microsoft.com/office/drawing/2014/main" id="{30D13886-717C-5C49-84EB-DD7C28AC75E9}"/>
              </a:ext>
            </a:extLst>
          </p:cNvPr>
          <p:cNvGrpSpPr>
            <a:grpSpLocks/>
          </p:cNvGrpSpPr>
          <p:nvPr/>
        </p:nvGrpSpPr>
        <p:grpSpPr bwMode="auto">
          <a:xfrm flipH="1">
            <a:off x="10328620" y="1375018"/>
            <a:ext cx="749093" cy="672617"/>
            <a:chOff x="-44" y="1473"/>
            <a:chExt cx="981" cy="1105"/>
          </a:xfrm>
        </p:grpSpPr>
        <p:pic>
          <p:nvPicPr>
            <p:cNvPr id="105" name="Picture 97" descr="desktop_computer_stylized_medium">
              <a:extLst>
                <a:ext uri="{FF2B5EF4-FFF2-40B4-BE49-F238E27FC236}">
                  <a16:creationId xmlns:a16="http://schemas.microsoft.com/office/drawing/2014/main" id="{5EB3C43B-1013-9A41-8AA9-8D6C5A281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98">
              <a:extLst>
                <a:ext uri="{FF2B5EF4-FFF2-40B4-BE49-F238E27FC236}">
                  <a16:creationId xmlns:a16="http://schemas.microsoft.com/office/drawing/2014/main" id="{1D800635-1037-4C4C-A3B0-794CE30A50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96BABFE7-C970-8E4B-A16C-A7D788B9DA23}"/>
              </a:ext>
            </a:extLst>
          </p:cNvPr>
          <p:cNvGrpSpPr/>
          <p:nvPr/>
        </p:nvGrpSpPr>
        <p:grpSpPr>
          <a:xfrm>
            <a:off x="1803400" y="4591050"/>
            <a:ext cx="5319534" cy="1606314"/>
            <a:chOff x="1803400" y="4591050"/>
            <a:chExt cx="5319534" cy="1606314"/>
          </a:xfrm>
        </p:grpSpPr>
        <p:pic>
          <p:nvPicPr>
            <p:cNvPr id="52" name="Picture 2" descr="Image result for light bulb icon">
              <a:extLst>
                <a:ext uri="{FF2B5EF4-FFF2-40B4-BE49-F238E27FC236}">
                  <a16:creationId xmlns:a16="http://schemas.microsoft.com/office/drawing/2014/main" id="{F30DA35F-A671-6D4D-9DD4-D0D5E13E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459105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29">
              <a:extLst>
                <a:ext uri="{FF2B5EF4-FFF2-40B4-BE49-F238E27FC236}">
                  <a16:creationId xmlns:a16="http://schemas.microsoft.com/office/drawing/2014/main" id="{34AAC8DC-F059-7445-99BF-80AECC3E6614}"/>
                </a:ext>
              </a:extLst>
            </p:cNvPr>
            <p:cNvSpPr txBox="1">
              <a:spLocks noChangeArrowheads="1"/>
            </p:cNvSpPr>
            <p:nvPr/>
          </p:nvSpPr>
          <p:spPr bwMode="auto">
            <a:xfrm>
              <a:off x="2235200" y="4775436"/>
              <a:ext cx="4145527"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ＭＳ Ｐゴシック" charset="0"/>
                  <a:cs typeface="+mn-cs"/>
                </a:rPr>
                <a:t>Receipt of three duplicate ACKs indicates 3 segments received after a missing segment – lost segment is likely. So retransmit!</a:t>
              </a:r>
              <a:endParaRPr kumimoji="0" lang="en-US" sz="11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cxnSp>
          <p:nvCxnSpPr>
            <p:cNvPr id="6" name="Straight Connector 5">
              <a:extLst>
                <a:ext uri="{FF2B5EF4-FFF2-40B4-BE49-F238E27FC236}">
                  <a16:creationId xmlns:a16="http://schemas.microsoft.com/office/drawing/2014/main" id="{CD551B68-D8DE-9043-B6CA-9F2F28DD2CA6}"/>
                </a:ext>
              </a:extLst>
            </p:cNvPr>
            <p:cNvCxnSpPr>
              <a:cxnSpLocks/>
            </p:cNvCxnSpPr>
            <p:nvPr/>
          </p:nvCxnSpPr>
          <p:spPr>
            <a:xfrm>
              <a:off x="6359939" y="5143678"/>
              <a:ext cx="762995"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4962C80-D280-E449-81BD-84D3E53124DD}"/>
              </a:ext>
            </a:extLst>
          </p:cNvPr>
          <p:cNvGrpSpPr/>
          <p:nvPr/>
        </p:nvGrpSpPr>
        <p:grpSpPr>
          <a:xfrm>
            <a:off x="790711" y="1227535"/>
            <a:ext cx="5214977" cy="2878929"/>
            <a:chOff x="7089911" y="1681505"/>
            <a:chExt cx="5214977" cy="2878929"/>
          </a:xfrm>
        </p:grpSpPr>
        <p:sp>
          <p:nvSpPr>
            <p:cNvPr id="58" name="Rectangle 5">
              <a:extLst>
                <a:ext uri="{FF2B5EF4-FFF2-40B4-BE49-F238E27FC236}">
                  <a16:creationId xmlns:a16="http://schemas.microsoft.com/office/drawing/2014/main" id="{F5C10379-FA54-C34D-B355-F07F5DA409A8}"/>
                </a:ext>
              </a:extLst>
            </p:cNvPr>
            <p:cNvSpPr>
              <a:spLocks noChangeArrowheads="1"/>
            </p:cNvSpPr>
            <p:nvPr/>
          </p:nvSpPr>
          <p:spPr bwMode="auto">
            <a:xfrm>
              <a:off x="7360355" y="2207758"/>
              <a:ext cx="4809067" cy="22637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463550" indent="-23812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sender receives 3 additional ACKs for same data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triple duplicate ACKs”),</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resend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segment with smallest seq #</a:t>
              </a:r>
            </a:p>
            <a:p>
              <a:pPr marL="463550" marR="0" lvl="1" indent="-2381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likely that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segment lost, so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wait for timeout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9" name="Rectangle 6">
              <a:extLst>
                <a:ext uri="{FF2B5EF4-FFF2-40B4-BE49-F238E27FC236}">
                  <a16:creationId xmlns:a16="http://schemas.microsoft.com/office/drawing/2014/main" id="{8A365B45-4FD3-5C46-85AD-12CD5EA2110A}"/>
                </a:ext>
              </a:extLst>
            </p:cNvPr>
            <p:cNvSpPr>
              <a:spLocks noChangeArrowheads="1"/>
            </p:cNvSpPr>
            <p:nvPr/>
          </p:nvSpPr>
          <p:spPr bwMode="auto">
            <a:xfrm>
              <a:off x="7089911" y="1910106"/>
              <a:ext cx="5214977" cy="2650328"/>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Text Box 7">
              <a:extLst>
                <a:ext uri="{FF2B5EF4-FFF2-40B4-BE49-F238E27FC236}">
                  <a16:creationId xmlns:a16="http://schemas.microsoft.com/office/drawing/2014/main" id="{F5EE31CA-1C9B-9E4F-8E15-A0B0919A3B54}"/>
                </a:ext>
              </a:extLst>
            </p:cNvPr>
            <p:cNvSpPr txBox="1">
              <a:spLocks noChangeArrowheads="1"/>
            </p:cNvSpPr>
            <p:nvPr/>
          </p:nvSpPr>
          <p:spPr bwMode="auto">
            <a:xfrm>
              <a:off x="7348953" y="1681505"/>
              <a:ext cx="2773363"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CC0000"/>
                  </a:solidFill>
                  <a:effectLst/>
                  <a:uLnTx/>
                  <a:uFillTx/>
                  <a:latin typeface="Tahoma" charset="0"/>
                  <a:ea typeface="ＭＳ Ｐゴシック" charset="0"/>
                  <a:cs typeface="+mn-cs"/>
                </a:rPr>
                <a:t>TCP fast retransmit</a:t>
              </a:r>
            </a:p>
          </p:txBody>
        </p:sp>
      </p:grpSp>
      <p:sp>
        <p:nvSpPr>
          <p:cNvPr id="53" name="Slide Number Placeholder 2">
            <a:extLst>
              <a:ext uri="{FF2B5EF4-FFF2-40B4-BE49-F238E27FC236}">
                <a16:creationId xmlns:a16="http://schemas.microsoft.com/office/drawing/2014/main" id="{16A9B416-8E8B-FD4A-BF46-FBBC16EEB4F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86</a:t>
            </a:fld>
            <a:endParaRPr lang="en-US" dirty="0"/>
          </a:p>
        </p:txBody>
      </p:sp>
    </p:spTree>
    <p:extLst>
      <p:ext uri="{BB962C8B-B14F-4D97-AF65-F5344CB8AC3E}">
        <p14:creationId xmlns:p14="http://schemas.microsoft.com/office/powerpoint/2010/main" val="119661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Clr>
                <a:schemeClr val="bg1">
                  <a:lumMod val="75000"/>
                </a:schemeClr>
              </a:buClr>
              <a:buFont typeface="Arial"/>
              <a:buChar char="•"/>
              <a:defRPr/>
            </a:pPr>
            <a:r>
              <a:rPr lang="en-US" dirty="0">
                <a:solidFill>
                  <a:schemeClr val="bg1">
                    <a:lumMod val="75000"/>
                  </a:schemeClr>
                </a:solidFill>
              </a:rPr>
              <a:t>segment structure</a:t>
            </a:r>
          </a:p>
          <a:p>
            <a:pPr marL="746125" lvl="1" indent="-288925">
              <a:buClr>
                <a:schemeClr val="bg1">
                  <a:lumMod val="75000"/>
                </a:schemeClr>
              </a:buClr>
              <a:buFont typeface="Arial"/>
              <a:buChar char="•"/>
              <a:defRPr/>
            </a:pPr>
            <a:r>
              <a:rPr lang="en-US" dirty="0">
                <a:solidFill>
                  <a:schemeClr val="bg1">
                    <a:lumMod val="75000"/>
                  </a:schemeClr>
                </a:solidFill>
              </a:rPr>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dirty="0"/>
              <a:t>Transport Layer: 3-</a:t>
            </a:r>
            <a:fld id="{C4204591-24BD-A542-B9D5-F8D8A88D2FEE}" type="slidenum">
              <a:rPr lang="en-US" smtClean="0"/>
              <a:pPr/>
              <a:t>87</a:t>
            </a:fld>
            <a:endParaRPr lang="en-US" dirty="0"/>
          </a:p>
        </p:txBody>
      </p:sp>
      <p:pic>
        <p:nvPicPr>
          <p:cNvPr id="6" name="Picture 5">
            <a:extLst>
              <a:ext uri="{FF2B5EF4-FFF2-40B4-BE49-F238E27FC236}">
                <a16:creationId xmlns:a16="http://schemas.microsoft.com/office/drawing/2014/main" id="{B5FB4D37-2E98-204A-ACC1-DA60FB18605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31935794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Slide Number Placeholder 2">
            <a:extLst>
              <a:ext uri="{FF2B5EF4-FFF2-40B4-BE49-F238E27FC236}">
                <a16:creationId xmlns:a16="http://schemas.microsoft.com/office/drawing/2014/main" id="{70507C61-599D-8346-AECE-C0A356026ED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88</a:t>
            </a:fld>
            <a:endParaRPr lang="en-US" dirty="0"/>
          </a:p>
        </p:txBody>
      </p:sp>
    </p:spTree>
    <p:extLst>
      <p:ext uri="{BB962C8B-B14F-4D97-AF65-F5344CB8AC3E}">
        <p14:creationId xmlns:p14="http://schemas.microsoft.com/office/powerpoint/2010/main" val="144763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026" name="Picture 2" descr="Drinking from the Firehose: How VividCortex Compresses its Metrics">
            <a:extLst>
              <a:ext uri="{FF2B5EF4-FFF2-40B4-BE49-F238E27FC236}">
                <a16:creationId xmlns:a16="http://schemas.microsoft.com/office/drawing/2014/main" id="{4F457921-03BB-884A-B43A-C231DAB76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754" y="4484079"/>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nking From the Information Firehose">
            <a:extLst>
              <a:ext uri="{FF2B5EF4-FFF2-40B4-BE49-F238E27FC236}">
                <a16:creationId xmlns:a16="http://schemas.microsoft.com/office/drawing/2014/main" id="{CC4ECDA6-EF5F-7940-8430-C0BB87930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23" y="3300222"/>
            <a:ext cx="2699594" cy="1781732"/>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2">
            <a:extLst>
              <a:ext uri="{FF2B5EF4-FFF2-40B4-BE49-F238E27FC236}">
                <a16:creationId xmlns:a16="http://schemas.microsoft.com/office/drawing/2014/main" id="{48F7A259-99DD-7041-B802-66CCB4B0EB0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89</a:t>
            </a:fld>
            <a:endParaRPr lang="en-US" dirty="0"/>
          </a:p>
        </p:txBody>
      </p:sp>
    </p:spTree>
    <p:extLst>
      <p:ext uri="{BB962C8B-B14F-4D97-AF65-F5344CB8AC3E}">
        <p14:creationId xmlns:p14="http://schemas.microsoft.com/office/powerpoint/2010/main" val="47383704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02" name="Rectangle 101">
            <a:extLst>
              <a:ext uri="{FF2B5EF4-FFF2-40B4-BE49-F238E27FC236}">
                <a16:creationId xmlns:a16="http://schemas.microsoft.com/office/drawing/2014/main" id="{6480FBEB-6DAE-6343-96A8-03D66CDE01DB}"/>
              </a:ext>
            </a:extLst>
          </p:cNvPr>
          <p:cNvSpPr/>
          <p:nvPr/>
        </p:nvSpPr>
        <p:spPr>
          <a:xfrm>
            <a:off x="8043548" y="2078287"/>
            <a:ext cx="2443011"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425009" y="1191386"/>
            <a:ext cx="3666301" cy="445990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4" name="Group 149">
            <a:extLst>
              <a:ext uri="{FF2B5EF4-FFF2-40B4-BE49-F238E27FC236}">
                <a16:creationId xmlns:a16="http://schemas.microsoft.com/office/drawing/2014/main" id="{63E54651-4A95-3749-9095-CA7015203D88}"/>
              </a:ext>
            </a:extLst>
          </p:cNvPr>
          <p:cNvGrpSpPr>
            <a:grpSpLocks/>
          </p:cNvGrpSpPr>
          <p:nvPr/>
        </p:nvGrpSpPr>
        <p:grpSpPr bwMode="auto">
          <a:xfrm>
            <a:off x="2462207" y="2756023"/>
            <a:ext cx="412750" cy="158750"/>
            <a:chOff x="1287" y="2524"/>
            <a:chExt cx="260" cy="100"/>
          </a:xfrm>
        </p:grpSpPr>
        <p:sp>
          <p:nvSpPr>
            <p:cNvPr id="185" name="Rectangle 73">
              <a:extLst>
                <a:ext uri="{FF2B5EF4-FFF2-40B4-BE49-F238E27FC236}">
                  <a16:creationId xmlns:a16="http://schemas.microsoft.com/office/drawing/2014/main" id="{280DAB38-0E9E-F34F-8F9A-9367D3F327F8}"/>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Rectangle 74">
              <a:extLst>
                <a:ext uri="{FF2B5EF4-FFF2-40B4-BE49-F238E27FC236}">
                  <a16:creationId xmlns:a16="http://schemas.microsoft.com/office/drawing/2014/main" id="{B4B3D106-96DD-1043-A6B0-160355FE6132}"/>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Rectangle 75">
              <a:extLst>
                <a:ext uri="{FF2B5EF4-FFF2-40B4-BE49-F238E27FC236}">
                  <a16:creationId xmlns:a16="http://schemas.microsoft.com/office/drawing/2014/main" id="{C5BB7FFA-9E81-524A-AFF4-0278B5CB8669}"/>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8" name="Rectangle 129">
              <a:extLst>
                <a:ext uri="{FF2B5EF4-FFF2-40B4-BE49-F238E27FC236}">
                  <a16:creationId xmlns:a16="http://schemas.microsoft.com/office/drawing/2014/main" id="{25DAD60B-59D9-D343-8677-62E63FE488CE}"/>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TextBox 188">
            <a:extLst>
              <a:ext uri="{FF2B5EF4-FFF2-40B4-BE49-F238E27FC236}">
                <a16:creationId xmlns:a16="http://schemas.microsoft.com/office/drawing/2014/main" id="{5F1D59D2-8EB3-004A-9300-4BC4758C645B}"/>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Receiver: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90" name="Group 189">
            <a:extLst>
              <a:ext uri="{FF2B5EF4-FFF2-40B4-BE49-F238E27FC236}">
                <a16:creationId xmlns:a16="http://schemas.microsoft.com/office/drawing/2014/main" id="{0695A34D-8B86-1543-9A29-0310FB2B9383}"/>
              </a:ext>
            </a:extLst>
          </p:cNvPr>
          <p:cNvGrpSpPr/>
          <p:nvPr/>
        </p:nvGrpSpPr>
        <p:grpSpPr>
          <a:xfrm>
            <a:off x="2355694" y="3088859"/>
            <a:ext cx="1259074" cy="369332"/>
            <a:chOff x="8934916" y="2775692"/>
            <a:chExt cx="1259074" cy="369332"/>
          </a:xfrm>
        </p:grpSpPr>
        <p:sp>
          <p:nvSpPr>
            <p:cNvPr id="191" name="Rectangle 190">
              <a:extLst>
                <a:ext uri="{FF2B5EF4-FFF2-40B4-BE49-F238E27FC236}">
                  <a16:creationId xmlns:a16="http://schemas.microsoft.com/office/drawing/2014/main" id="{91656D58-2006-444D-9DF3-929C2C3A9462}"/>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2" name="TextBox 191">
              <a:extLst>
                <a:ext uri="{FF2B5EF4-FFF2-40B4-BE49-F238E27FC236}">
                  <a16:creationId xmlns:a16="http://schemas.microsoft.com/office/drawing/2014/main" id="{EEC242EC-76E3-8842-966A-909D1964B0B8}"/>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193" name="TextBox 192">
            <a:extLst>
              <a:ext uri="{FF2B5EF4-FFF2-40B4-BE49-F238E27FC236}">
                <a16:creationId xmlns:a16="http://schemas.microsoft.com/office/drawing/2014/main" id="{146FAE95-BF64-744E-B6D7-85AE3120C980}"/>
              </a:ext>
            </a:extLst>
          </p:cNvPr>
          <p:cNvSpPr txBox="1"/>
          <p:nvPr/>
        </p:nvSpPr>
        <p:spPr>
          <a:xfrm>
            <a:off x="4391041" y="312590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extracts application-layer message</a:t>
            </a:r>
          </a:p>
        </p:txBody>
      </p:sp>
      <p:sp>
        <p:nvSpPr>
          <p:cNvPr id="194" name="TextBox 193">
            <a:extLst>
              <a:ext uri="{FF2B5EF4-FFF2-40B4-BE49-F238E27FC236}">
                <a16:creationId xmlns:a16="http://schemas.microsoft.com/office/drawing/2014/main" id="{1845376D-0F8D-7E40-9089-6FAE4370FEA0}"/>
              </a:ext>
            </a:extLst>
          </p:cNvPr>
          <p:cNvSpPr txBox="1"/>
          <p:nvPr/>
        </p:nvSpPr>
        <p:spPr>
          <a:xfrm>
            <a:off x="4389103" y="2734423"/>
            <a:ext cx="3825456" cy="409023"/>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checks header values</a:t>
            </a:r>
          </a:p>
        </p:txBody>
      </p:sp>
      <p:sp>
        <p:nvSpPr>
          <p:cNvPr id="195" name="TextBox 194">
            <a:extLst>
              <a:ext uri="{FF2B5EF4-FFF2-40B4-BE49-F238E27FC236}">
                <a16:creationId xmlns:a16="http://schemas.microsoft.com/office/drawing/2014/main" id="{9BFC24B6-C127-6F4C-BCDC-A8E792032914}"/>
              </a:ext>
            </a:extLst>
          </p:cNvPr>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receives segment from IP</a:t>
            </a:r>
          </a:p>
        </p:txBody>
      </p:sp>
      <p:grpSp>
        <p:nvGrpSpPr>
          <p:cNvPr id="196" name="Group 195">
            <a:extLst>
              <a:ext uri="{FF2B5EF4-FFF2-40B4-BE49-F238E27FC236}">
                <a16:creationId xmlns:a16="http://schemas.microsoft.com/office/drawing/2014/main" id="{48B83E4F-9A85-E449-9928-9D59A14EC074}"/>
              </a:ext>
            </a:extLst>
          </p:cNvPr>
          <p:cNvGrpSpPr/>
          <p:nvPr/>
        </p:nvGrpSpPr>
        <p:grpSpPr>
          <a:xfrm>
            <a:off x="1745737" y="4814948"/>
            <a:ext cx="1818022" cy="369332"/>
            <a:chOff x="7863122" y="5632673"/>
            <a:chExt cx="1818022" cy="369332"/>
          </a:xfrm>
        </p:grpSpPr>
        <p:grpSp>
          <p:nvGrpSpPr>
            <p:cNvPr id="197" name="Group 196">
              <a:extLst>
                <a:ext uri="{FF2B5EF4-FFF2-40B4-BE49-F238E27FC236}">
                  <a16:creationId xmlns:a16="http://schemas.microsoft.com/office/drawing/2014/main" id="{FD92661A-D54F-D249-95ED-0FF27E685E68}"/>
                </a:ext>
              </a:extLst>
            </p:cNvPr>
            <p:cNvGrpSpPr/>
            <p:nvPr/>
          </p:nvGrpSpPr>
          <p:grpSpPr>
            <a:xfrm>
              <a:off x="7863122" y="5638955"/>
              <a:ext cx="1259074" cy="338554"/>
              <a:chOff x="8964789" y="2648929"/>
              <a:chExt cx="1259074" cy="338554"/>
            </a:xfrm>
          </p:grpSpPr>
          <p:sp>
            <p:nvSpPr>
              <p:cNvPr id="201" name="Rectangle 200">
                <a:extLst>
                  <a:ext uri="{FF2B5EF4-FFF2-40B4-BE49-F238E27FC236}">
                    <a16:creationId xmlns:a16="http://schemas.microsoft.com/office/drawing/2014/main" id="{9FB9B2F8-7A2C-4D4A-9815-0AC06BE1D516}"/>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2" name="TextBox 201">
                <a:extLst>
                  <a:ext uri="{FF2B5EF4-FFF2-40B4-BE49-F238E27FC236}">
                    <a16:creationId xmlns:a16="http://schemas.microsoft.com/office/drawing/2014/main" id="{1C19CB13-59AD-3E40-AC4C-CF25CFC27E46}"/>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98" name="Group 197">
              <a:extLst>
                <a:ext uri="{FF2B5EF4-FFF2-40B4-BE49-F238E27FC236}">
                  <a16:creationId xmlns:a16="http://schemas.microsoft.com/office/drawing/2014/main" id="{69964EF5-DAF4-5A49-B8EB-E8A5D01CEAE7}"/>
                </a:ext>
              </a:extLst>
            </p:cNvPr>
            <p:cNvGrpSpPr/>
            <p:nvPr/>
          </p:nvGrpSpPr>
          <p:grpSpPr>
            <a:xfrm>
              <a:off x="8422070" y="5632673"/>
              <a:ext cx="1259074" cy="369332"/>
              <a:chOff x="8934916" y="2778923"/>
              <a:chExt cx="1259074" cy="369332"/>
            </a:xfrm>
          </p:grpSpPr>
          <p:sp>
            <p:nvSpPr>
              <p:cNvPr id="199" name="Rectangle 198">
                <a:extLst>
                  <a:ext uri="{FF2B5EF4-FFF2-40B4-BE49-F238E27FC236}">
                    <a16:creationId xmlns:a16="http://schemas.microsoft.com/office/drawing/2014/main" id="{1663F7BA-0DF3-D94B-9C74-3E86A6732DD0}"/>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TextBox 199">
                <a:extLst>
                  <a:ext uri="{FF2B5EF4-FFF2-40B4-BE49-F238E27FC236}">
                    <a16:creationId xmlns:a16="http://schemas.microsoft.com/office/drawing/2014/main" id="{9FB939F0-C8E1-9645-8997-AFBC0BF0005F}"/>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203" name="TextBox 202">
            <a:extLst>
              <a:ext uri="{FF2B5EF4-FFF2-40B4-BE49-F238E27FC236}">
                <a16:creationId xmlns:a16="http://schemas.microsoft.com/office/drawing/2014/main" id="{192B5ECF-BCF6-FB4F-96CB-B48F1BD83E0B}"/>
              </a:ext>
            </a:extLst>
          </p:cNvPr>
          <p:cNvSpPr txBox="1"/>
          <p:nvPr/>
        </p:nvSpPr>
        <p:spPr>
          <a:xfrm>
            <a:off x="4395862" y="380972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demultiplexes message up to application via socket</a:t>
            </a:r>
          </a:p>
        </p:txBody>
      </p:sp>
      <p:sp>
        <p:nvSpPr>
          <p:cNvPr id="204" name="Oval 203">
            <a:extLst>
              <a:ext uri="{FF2B5EF4-FFF2-40B4-BE49-F238E27FC236}">
                <a16:creationId xmlns:a16="http://schemas.microsoft.com/office/drawing/2014/main" id="{6282913C-E44E-4C40-ADB1-A9BB2BFBFFD7}"/>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Slide Number Placeholder 2">
            <a:extLst>
              <a:ext uri="{FF2B5EF4-FFF2-40B4-BE49-F238E27FC236}">
                <a16:creationId xmlns:a16="http://schemas.microsoft.com/office/drawing/2014/main" id="{00325223-4816-0640-A30C-AB4803E0CEA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a:t>
            </a:fld>
            <a:endParaRPr lang="en-US" dirty="0"/>
          </a:p>
        </p:txBody>
      </p:sp>
    </p:spTree>
    <p:extLst>
      <p:ext uri="{BB962C8B-B14F-4D97-AF65-F5344CB8AC3E}">
        <p14:creationId xmlns:p14="http://schemas.microsoft.com/office/powerpoint/2010/main" val="33705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2.96296E-6 L 0.00039 -0.24931 " pathEditMode="relative" rAng="0" ptsTypes="AA">
                                      <p:cBhvr>
                                        <p:cTn id="6" dur="2000" fill="hold"/>
                                        <p:tgtEl>
                                          <p:spTgt spid="196"/>
                                        </p:tgtEl>
                                        <p:attrNameLst>
                                          <p:attrName>ppt_x</p:attrName>
                                          <p:attrName>ppt_y</p:attrName>
                                        </p:attrNameLst>
                                      </p:cBhvr>
                                      <p:rCtr x="443" y="-12870"/>
                                    </p:animMotion>
                                  </p:childTnLst>
                                </p:cTn>
                              </p:par>
                              <p:par>
                                <p:cTn id="7" presetID="9" presetClass="entr" presetSubtype="0" fill="hold" grpId="0" nodeType="withEffect">
                                  <p:stCondLst>
                                    <p:cond delay="0"/>
                                  </p:stCondLst>
                                  <p:childTnLst>
                                    <p:set>
                                      <p:cBhvr>
                                        <p:cTn id="8" dur="1" fill="hold">
                                          <p:stCondLst>
                                            <p:cond delay="0"/>
                                          </p:stCondLst>
                                        </p:cTn>
                                        <p:tgtEl>
                                          <p:spTgt spid="195"/>
                                        </p:tgtEl>
                                        <p:attrNameLst>
                                          <p:attrName>style.visibility</p:attrName>
                                        </p:attrNameLst>
                                      </p:cBhvr>
                                      <p:to>
                                        <p:strVal val="visible"/>
                                      </p:to>
                                    </p:set>
                                    <p:animEffect transition="in" filter="dissolve">
                                      <p:cBhvr>
                                        <p:cTn id="9" dur="500"/>
                                        <p:tgtEl>
                                          <p:spTgt spid="195"/>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04"/>
                                        </p:tgtEl>
                                        <p:attrNameLst>
                                          <p:attrName>style.visibility</p:attrName>
                                        </p:attrNameLst>
                                      </p:cBhvr>
                                      <p:to>
                                        <p:strVal val="visible"/>
                                      </p:to>
                                    </p:set>
                                    <p:animEffect transition="in" filter="dissolve">
                                      <p:cBhvr>
                                        <p:cTn id="14" dur="500"/>
                                        <p:tgtEl>
                                          <p:spTgt spid="20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dissolve">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96"/>
                                        </p:tgtEl>
                                      </p:cBhvr>
                                    </p:animEffect>
                                    <p:set>
                                      <p:cBhvr>
                                        <p:cTn id="22" dur="1" fill="hold">
                                          <p:stCondLst>
                                            <p:cond delay="499"/>
                                          </p:stCondLst>
                                        </p:cTn>
                                        <p:tgtEl>
                                          <p:spTgt spid="196"/>
                                        </p:tgtEl>
                                        <p:attrNameLst>
                                          <p:attrName>style.visibility</p:attrName>
                                        </p:attrNameLst>
                                      </p:cBhvr>
                                      <p:to>
                                        <p:strVal val="hidden"/>
                                      </p:to>
                                    </p:set>
                                  </p:childTnLst>
                                </p:cTn>
                              </p:par>
                              <p:par>
                                <p:cTn id="23" presetID="9" presetClass="exit" presetSubtype="0" fill="hold" grpId="1" nodeType="withEffect">
                                  <p:stCondLst>
                                    <p:cond delay="0"/>
                                  </p:stCondLst>
                                  <p:childTnLst>
                                    <p:animEffect transition="out" filter="dissolve">
                                      <p:cBhvr>
                                        <p:cTn id="24" dur="500"/>
                                        <p:tgtEl>
                                          <p:spTgt spid="204"/>
                                        </p:tgtEl>
                                      </p:cBhvr>
                                    </p:animEffect>
                                    <p:set>
                                      <p:cBhvr>
                                        <p:cTn id="25" dur="1" fill="hold">
                                          <p:stCondLst>
                                            <p:cond delay="499"/>
                                          </p:stCondLst>
                                        </p:cTn>
                                        <p:tgtEl>
                                          <p:spTgt spid="204"/>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dissolve">
                                      <p:cBhvr>
                                        <p:cTn id="28" dur="500"/>
                                        <p:tgtEl>
                                          <p:spTgt spid="19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animEffect transition="in" filter="dissolve">
                                      <p:cBhvr>
                                        <p:cTn id="31" dur="500"/>
                                        <p:tgtEl>
                                          <p:spTgt spid="193"/>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1.66667E-6 -4.81481E-6 L 0.00013 -0.10763 " pathEditMode="relative" rAng="0" ptsTypes="AA">
                                      <p:cBhvr>
                                        <p:cTn id="35" dur="2000" fill="hold"/>
                                        <p:tgtEl>
                                          <p:spTgt spid="190"/>
                                        </p:tgtEl>
                                        <p:attrNameLst>
                                          <p:attrName>ppt_x</p:attrName>
                                          <p:attrName>ppt_y</p:attrName>
                                        </p:attrNameLst>
                                      </p:cBhvr>
                                      <p:rCtr x="0" y="-5394"/>
                                    </p:animMotion>
                                  </p:childTnLst>
                                </p:cTn>
                              </p:par>
                              <p:par>
                                <p:cTn id="36" presetID="9" presetClass="entr" presetSubtype="0" fill="hold" grpId="0" nodeType="with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dissolve">
                                      <p:cBhvr>
                                        <p:cTn id="38"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4" grpId="0"/>
      <p:bldP spid="195" grpId="0"/>
      <p:bldP spid="203" grpId="0"/>
      <p:bldP spid="204" grpId="0" animBg="1"/>
      <p:bldP spid="204"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8211960" y="41218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901253" y="5053671"/>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8204022" y="30804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630935" y="5473175"/>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FB367096-84FB-0C47-BA14-5CD76A63BC39}"/>
              </a:ext>
            </a:extLst>
          </p:cNvPr>
          <p:cNvGrpSpPr/>
          <p:nvPr/>
        </p:nvGrpSpPr>
        <p:grpSpPr>
          <a:xfrm>
            <a:off x="1111171" y="3426107"/>
            <a:ext cx="5034986" cy="2800562"/>
            <a:chOff x="4343173" y="1560062"/>
            <a:chExt cx="9034622" cy="4921250"/>
          </a:xfrm>
        </p:grpSpPr>
        <p:sp>
          <p:nvSpPr>
            <p:cNvPr id="55" name="Rectangle 4">
              <a:extLst>
                <a:ext uri="{FF2B5EF4-FFF2-40B4-BE49-F238E27FC236}">
                  <a16:creationId xmlns:a16="http://schemas.microsoft.com/office/drawing/2014/main" id="{887BE98B-9B7E-9D41-AEF0-CA93BB1C9316}"/>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57" name="Rectangle 5">
              <a:extLst>
                <a:ext uri="{FF2B5EF4-FFF2-40B4-BE49-F238E27FC236}">
                  <a16:creationId xmlns:a16="http://schemas.microsoft.com/office/drawing/2014/main" id="{6DD2E62C-E2CB-C147-9685-E568D5425264}"/>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58" name="Line 8">
              <a:extLst>
                <a:ext uri="{FF2B5EF4-FFF2-40B4-BE49-F238E27FC236}">
                  <a16:creationId xmlns:a16="http://schemas.microsoft.com/office/drawing/2014/main" id="{6E5293FD-6A44-CD45-9C2D-E6EC13F48E0D}"/>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 name="Line 9">
              <a:extLst>
                <a:ext uri="{FF2B5EF4-FFF2-40B4-BE49-F238E27FC236}">
                  <a16:creationId xmlns:a16="http://schemas.microsoft.com/office/drawing/2014/main" id="{D5FD85FC-35E3-CC42-86B2-4CBE4FF7A22C}"/>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 name="Line 16">
              <a:extLst>
                <a:ext uri="{FF2B5EF4-FFF2-40B4-BE49-F238E27FC236}">
                  <a16:creationId xmlns:a16="http://schemas.microsoft.com/office/drawing/2014/main" id="{1F09DA56-95A7-9740-9266-702F4D667899}"/>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18">
              <a:extLst>
                <a:ext uri="{FF2B5EF4-FFF2-40B4-BE49-F238E27FC236}">
                  <a16:creationId xmlns:a16="http://schemas.microsoft.com/office/drawing/2014/main" id="{3173FF56-BD9B-654B-92B6-4B36C86F420A}"/>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 name="Line 19">
              <a:extLst>
                <a:ext uri="{FF2B5EF4-FFF2-40B4-BE49-F238E27FC236}">
                  <a16:creationId xmlns:a16="http://schemas.microsoft.com/office/drawing/2014/main" id="{84202EA3-2833-F04E-AA3C-8BB8999BFBC1}"/>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20">
              <a:extLst>
                <a:ext uri="{FF2B5EF4-FFF2-40B4-BE49-F238E27FC236}">
                  <a16:creationId xmlns:a16="http://schemas.microsoft.com/office/drawing/2014/main" id="{B5EE22BF-1DD2-B74E-9710-050E4C365A6C}"/>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 name="Line 21">
              <a:extLst>
                <a:ext uri="{FF2B5EF4-FFF2-40B4-BE49-F238E27FC236}">
                  <a16:creationId xmlns:a16="http://schemas.microsoft.com/office/drawing/2014/main" id="{E3D5975A-D204-D047-91DC-FE8A65BBCCE9}"/>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5" name="Group 64">
              <a:extLst>
                <a:ext uri="{FF2B5EF4-FFF2-40B4-BE49-F238E27FC236}">
                  <a16:creationId xmlns:a16="http://schemas.microsoft.com/office/drawing/2014/main" id="{067C1EE2-2B96-F74C-A327-2DFC2DFC62BA}"/>
                </a:ext>
              </a:extLst>
            </p:cNvPr>
            <p:cNvGrpSpPr/>
            <p:nvPr/>
          </p:nvGrpSpPr>
          <p:grpSpPr>
            <a:xfrm>
              <a:off x="6113100" y="2788385"/>
              <a:ext cx="7264695" cy="1048460"/>
              <a:chOff x="6113100" y="2788385"/>
              <a:chExt cx="7264695" cy="1048460"/>
            </a:xfrm>
          </p:grpSpPr>
          <p:sp>
            <p:nvSpPr>
              <p:cNvPr id="67" name="Text Box 22">
                <a:extLst>
                  <a:ext uri="{FF2B5EF4-FFF2-40B4-BE49-F238E27FC236}">
                    <a16:creationId xmlns:a16="http://schemas.microsoft.com/office/drawing/2014/main" id="{2E8A978C-B58F-724E-97B2-2FB3E91F6385}"/>
                  </a:ext>
                </a:extLst>
              </p:cNvPr>
              <p:cNvSpPr txBox="1">
                <a:spLocks noChangeArrowheads="1"/>
              </p:cNvSpPr>
              <p:nvPr/>
            </p:nvSpPr>
            <p:spPr bwMode="auto">
              <a:xfrm>
                <a:off x="6113100" y="2788385"/>
                <a:ext cx="2293763" cy="5247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68" name="Text Box 49">
                <a:extLst>
                  <a:ext uri="{FF2B5EF4-FFF2-40B4-BE49-F238E27FC236}">
                    <a16:creationId xmlns:a16="http://schemas.microsoft.com/office/drawing/2014/main" id="{4311B6E6-847F-7C42-98B1-9875A91D17B3}"/>
                  </a:ext>
                </a:extLst>
              </p:cNvPr>
              <p:cNvSpPr txBox="1">
                <a:spLocks noChangeArrowheads="1"/>
              </p:cNvSpPr>
              <p:nvPr/>
            </p:nvSpPr>
            <p:spPr bwMode="auto">
              <a:xfrm>
                <a:off x="8724899" y="2847114"/>
                <a:ext cx="4652896" cy="989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9" name="Line 53">
                <a:extLst>
                  <a:ext uri="{FF2B5EF4-FFF2-40B4-BE49-F238E27FC236}">
                    <a16:creationId xmlns:a16="http://schemas.microsoft.com/office/drawing/2014/main" id="{1B19FC7E-F3A0-3F49-A0E5-0BD2B4FBCBD0}"/>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66" name="Line 10">
              <a:extLst>
                <a:ext uri="{FF2B5EF4-FFF2-40B4-BE49-F238E27FC236}">
                  <a16:creationId xmlns:a16="http://schemas.microsoft.com/office/drawing/2014/main" id="{C66942C1-B5F2-CD48-AEFD-79309840AF0C}"/>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0" name="Slide Number Placeholder 2">
            <a:extLst>
              <a:ext uri="{FF2B5EF4-FFF2-40B4-BE49-F238E27FC236}">
                <a16:creationId xmlns:a16="http://schemas.microsoft.com/office/drawing/2014/main" id="{3A4399FC-22AC-CD4F-9984-791C62C984F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90</a:t>
            </a:fld>
            <a:endParaRPr lang="en-US" dirty="0"/>
          </a:p>
        </p:txBody>
      </p:sp>
    </p:spTree>
    <p:extLst>
      <p:ext uri="{BB962C8B-B14F-4D97-AF65-F5344CB8AC3E}">
        <p14:creationId xmlns:p14="http://schemas.microsoft.com/office/powerpoint/2010/main" val="859008616"/>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grpSp>
        <p:nvGrpSpPr>
          <p:cNvPr id="10" name="Group 9">
            <a:extLst>
              <a:ext uri="{FF2B5EF4-FFF2-40B4-BE49-F238E27FC236}">
                <a16:creationId xmlns:a16="http://schemas.microsoft.com/office/drawing/2014/main" id="{9B4B0832-7295-6748-A6EB-5D9B0607F222}"/>
              </a:ext>
            </a:extLst>
          </p:cNvPr>
          <p:cNvGrpSpPr/>
          <p:nvPr/>
        </p:nvGrpSpPr>
        <p:grpSpPr>
          <a:xfrm>
            <a:off x="756989" y="3535828"/>
            <a:ext cx="4164772" cy="1950572"/>
            <a:chOff x="363537" y="4127499"/>
            <a:chExt cx="4164772" cy="1950572"/>
          </a:xfrm>
        </p:grpSpPr>
        <p:sp>
          <p:nvSpPr>
            <p:cNvPr id="179" name="Rectangle 110">
              <a:extLst>
                <a:ext uri="{FF2B5EF4-FFF2-40B4-BE49-F238E27FC236}">
                  <a16:creationId xmlns:a16="http://schemas.microsoft.com/office/drawing/2014/main" id="{71EEDA6C-9700-F540-8450-88D0CF387D8C}"/>
                </a:ext>
              </a:extLst>
            </p:cNvPr>
            <p:cNvSpPr>
              <a:spLocks noChangeArrowheads="1"/>
            </p:cNvSpPr>
            <p:nvPr/>
          </p:nvSpPr>
          <p:spPr bwMode="auto">
            <a:xfrm>
              <a:off x="363537" y="4397375"/>
              <a:ext cx="4134671" cy="1680696"/>
            </a:xfrm>
            <a:prstGeom prst="rect">
              <a:avLst/>
            </a:prstGeom>
            <a:solidFill>
              <a:srgbClr val="FFFFFF"/>
            </a:solidFill>
            <a:ln w="2857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0" name="Text Box 111">
              <a:extLst>
                <a:ext uri="{FF2B5EF4-FFF2-40B4-BE49-F238E27FC236}">
                  <a16:creationId xmlns:a16="http://schemas.microsoft.com/office/drawing/2014/main" id="{8C96D4BC-6609-824B-A9B9-24E2A66F66C2}"/>
                </a:ext>
              </a:extLst>
            </p:cNvPr>
            <p:cNvSpPr txBox="1">
              <a:spLocks noChangeArrowheads="1"/>
            </p:cNvSpPr>
            <p:nvPr/>
          </p:nvSpPr>
          <p:spPr bwMode="auto">
            <a:xfrm>
              <a:off x="455613" y="4549775"/>
              <a:ext cx="4072696"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controls sender, so sender won’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overflow receiver’s buffer by transmitting too much, too fast</a:t>
              </a:r>
              <a:endParaRPr kumimoji="0" lang="en-US" altLang="en-US" sz="105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81" name="Group 112">
              <a:extLst>
                <a:ext uri="{FF2B5EF4-FFF2-40B4-BE49-F238E27FC236}">
                  <a16:creationId xmlns:a16="http://schemas.microsoft.com/office/drawing/2014/main" id="{6B4EAE2E-56DA-864E-99A1-E535BFD3AF51}"/>
                </a:ext>
              </a:extLst>
            </p:cNvPr>
            <p:cNvGrpSpPr>
              <a:grpSpLocks/>
            </p:cNvGrpSpPr>
            <p:nvPr/>
          </p:nvGrpSpPr>
          <p:grpSpPr bwMode="auto">
            <a:xfrm>
              <a:off x="551438" y="4127499"/>
              <a:ext cx="2003542" cy="523875"/>
              <a:chOff x="3327" y="230"/>
              <a:chExt cx="1176" cy="330"/>
            </a:xfrm>
          </p:grpSpPr>
          <p:sp>
            <p:nvSpPr>
              <p:cNvPr id="183" name="Rectangle 113">
                <a:extLst>
                  <a:ext uri="{FF2B5EF4-FFF2-40B4-BE49-F238E27FC236}">
                    <a16:creationId xmlns:a16="http://schemas.microsoft.com/office/drawing/2014/main" id="{364B36BC-850A-C443-AFE1-8C4A92F8CA4E}"/>
                  </a:ext>
                </a:extLst>
              </p:cNvPr>
              <p:cNvSpPr>
                <a:spLocks noChangeArrowheads="1"/>
              </p:cNvSpPr>
              <p:nvPr/>
            </p:nvSpPr>
            <p:spPr bwMode="auto">
              <a:xfrm>
                <a:off x="3369" y="323"/>
                <a:ext cx="1134" cy="22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4" name="Text Box 114">
                <a:extLst>
                  <a:ext uri="{FF2B5EF4-FFF2-40B4-BE49-F238E27FC236}">
                    <a16:creationId xmlns:a16="http://schemas.microsoft.com/office/drawing/2014/main" id="{4A67984A-D193-3248-9AD8-3DC1586083A2}"/>
                  </a:ext>
                </a:extLst>
              </p:cNvPr>
              <p:cNvSpPr txBox="1">
                <a:spLocks noChangeArrowheads="1"/>
              </p:cNvSpPr>
              <p:nvPr/>
            </p:nvSpPr>
            <p:spPr bwMode="auto">
              <a:xfrm>
                <a:off x="3327" y="230"/>
                <a:ext cx="1136" cy="3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flow control</a:t>
                </a:r>
              </a:p>
            </p:txBody>
          </p:sp>
        </p:grpSp>
      </p:gr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7630935" y="2806352"/>
            <a:ext cx="2092487" cy="2971623"/>
            <a:chOff x="7630935" y="2806352"/>
            <a:chExt cx="2092487"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7630935" y="3080408"/>
              <a:ext cx="1309687" cy="2697567"/>
              <a:chOff x="7074521" y="3577949"/>
              <a:chExt cx="1309687"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2" name="Slide Number Placeholder 2">
            <a:extLst>
              <a:ext uri="{FF2B5EF4-FFF2-40B4-BE49-F238E27FC236}">
                <a16:creationId xmlns:a16="http://schemas.microsoft.com/office/drawing/2014/main" id="{6AC88DD4-8D5E-1A4B-AF04-AF0A9B96E26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91</a:t>
            </a:fld>
            <a:endParaRPr lang="en-US" dirty="0"/>
          </a:p>
        </p:txBody>
      </p:sp>
    </p:spTree>
    <p:extLst>
      <p:ext uri="{BB962C8B-B14F-4D97-AF65-F5344CB8AC3E}">
        <p14:creationId xmlns:p14="http://schemas.microsoft.com/office/powerpoint/2010/main" val="3329041873"/>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81" name="Group 72">
            <a:extLst>
              <a:ext uri="{FF2B5EF4-FFF2-40B4-BE49-F238E27FC236}">
                <a16:creationId xmlns:a16="http://schemas.microsoft.com/office/drawing/2014/main" id="{BCF10484-C4F0-2146-A1F6-01CD23E18EAF}"/>
              </a:ext>
            </a:extLst>
          </p:cNvPr>
          <p:cNvGrpSpPr>
            <a:grpSpLocks/>
          </p:cNvGrpSpPr>
          <p:nvPr/>
        </p:nvGrpSpPr>
        <p:grpSpPr bwMode="auto">
          <a:xfrm>
            <a:off x="8147517" y="2351087"/>
            <a:ext cx="2578100" cy="2155825"/>
            <a:chOff x="512" y="1294"/>
            <a:chExt cx="1888" cy="1358"/>
          </a:xfrm>
        </p:grpSpPr>
        <p:grpSp>
          <p:nvGrpSpPr>
            <p:cNvPr id="82" name="Group 17">
              <a:extLst>
                <a:ext uri="{FF2B5EF4-FFF2-40B4-BE49-F238E27FC236}">
                  <a16:creationId xmlns:a16="http://schemas.microsoft.com/office/drawing/2014/main" id="{1B215862-92BC-FD44-8231-FAC4460EC932}"/>
                </a:ext>
              </a:extLst>
            </p:cNvPr>
            <p:cNvGrpSpPr>
              <a:grpSpLocks/>
            </p:cNvGrpSpPr>
            <p:nvPr/>
          </p:nvGrpSpPr>
          <p:grpSpPr bwMode="auto">
            <a:xfrm>
              <a:off x="1232" y="1410"/>
              <a:ext cx="336" cy="130"/>
              <a:chOff x="2003" y="1816"/>
              <a:chExt cx="336" cy="130"/>
            </a:xfrm>
          </p:grpSpPr>
          <p:sp>
            <p:nvSpPr>
              <p:cNvPr id="91" name="Rectangle 18">
                <a:extLst>
                  <a:ext uri="{FF2B5EF4-FFF2-40B4-BE49-F238E27FC236}">
                    <a16:creationId xmlns:a16="http://schemas.microsoft.com/office/drawing/2014/main" id="{9F916805-82BB-7244-99A5-5F0A5D165046}"/>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 name="Rectangle 19">
                <a:extLst>
                  <a:ext uri="{FF2B5EF4-FFF2-40B4-BE49-F238E27FC236}">
                    <a16:creationId xmlns:a16="http://schemas.microsoft.com/office/drawing/2014/main" id="{4DA550D0-215D-334C-AB2B-CF8748123D33}"/>
                  </a:ext>
                </a:extLst>
              </p:cNvPr>
              <p:cNvSpPr>
                <a:spLocks noChangeArrowheads="1"/>
              </p:cNvSpPr>
              <p:nvPr/>
            </p:nvSpPr>
            <p:spPr bwMode="auto">
              <a:xfrm>
                <a:off x="2105" y="1833"/>
                <a:ext cx="108"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3" name="Rectangle 20">
                <a:extLst>
                  <a:ext uri="{FF2B5EF4-FFF2-40B4-BE49-F238E27FC236}">
                    <a16:creationId xmlns:a16="http://schemas.microsoft.com/office/drawing/2014/main" id="{B48A6578-4F82-8A4E-B684-CD32D31F82B1}"/>
                  </a:ext>
                </a:extLst>
              </p:cNvPr>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4" name="Rectangle 21">
                <a:extLst>
                  <a:ext uri="{FF2B5EF4-FFF2-40B4-BE49-F238E27FC236}">
                    <a16:creationId xmlns:a16="http://schemas.microsoft.com/office/drawing/2014/main" id="{FE3C8549-958F-8C49-9BB2-21BE77A5A384}"/>
                  </a:ext>
                </a:extLst>
              </p:cNvPr>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3" name="Rectangle 52">
              <a:extLst>
                <a:ext uri="{FF2B5EF4-FFF2-40B4-BE49-F238E27FC236}">
                  <a16:creationId xmlns:a16="http://schemas.microsoft.com/office/drawing/2014/main" id="{4EAEE0E4-1542-A044-B98C-0D8E8528492B}"/>
                </a:ext>
              </a:extLst>
            </p:cNvPr>
            <p:cNvSpPr>
              <a:spLocks noChangeArrowheads="1"/>
            </p:cNvSpPr>
            <p:nvPr/>
          </p:nvSpPr>
          <p:spPr bwMode="auto">
            <a:xfrm>
              <a:off x="526" y="1522"/>
              <a:ext cx="1871" cy="896"/>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53">
              <a:extLst>
                <a:ext uri="{FF2B5EF4-FFF2-40B4-BE49-F238E27FC236}">
                  <a16:creationId xmlns:a16="http://schemas.microsoft.com/office/drawing/2014/main" id="{1BF4AFA5-7079-8E48-98E5-F01131B6DC42}"/>
                </a:ext>
              </a:extLst>
            </p:cNvPr>
            <p:cNvSpPr>
              <a:spLocks noChangeShapeType="1"/>
            </p:cNvSpPr>
            <p:nvPr/>
          </p:nvSpPr>
          <p:spPr bwMode="auto">
            <a:xfrm>
              <a:off x="512" y="1863"/>
              <a:ext cx="188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AutoShape 54">
              <a:extLst>
                <a:ext uri="{FF2B5EF4-FFF2-40B4-BE49-F238E27FC236}">
                  <a16:creationId xmlns:a16="http://schemas.microsoft.com/office/drawing/2014/main" id="{01CE49A7-7FEA-2F41-B96C-9C13B374840D}"/>
                </a:ext>
              </a:extLst>
            </p:cNvPr>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6" name="Rectangle 55" descr="Dark upward diagonal">
              <a:extLst>
                <a:ext uri="{FF2B5EF4-FFF2-40B4-BE49-F238E27FC236}">
                  <a16:creationId xmlns:a16="http://schemas.microsoft.com/office/drawing/2014/main" id="{E7DBF90D-63AF-CA4B-B765-CCAF65A7F80D}"/>
                </a:ext>
              </a:extLst>
            </p:cNvPr>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AutoShape 56">
              <a:extLst>
                <a:ext uri="{FF2B5EF4-FFF2-40B4-BE49-F238E27FC236}">
                  <a16:creationId xmlns:a16="http://schemas.microsoft.com/office/drawing/2014/main" id="{E85EDD4B-2EB2-CF4B-A7E7-5DB87DD8E261}"/>
                </a:ext>
              </a:extLst>
            </p:cNvPr>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 name="Text Box 57">
              <a:extLst>
                <a:ext uri="{FF2B5EF4-FFF2-40B4-BE49-F238E27FC236}">
                  <a16:creationId xmlns:a16="http://schemas.microsoft.com/office/drawing/2014/main" id="{18AF2730-2703-2A49-8B1B-CCB541608D5B}"/>
                </a:ext>
              </a:extLst>
            </p:cNvPr>
            <p:cNvSpPr txBox="1">
              <a:spLocks noChangeArrowheads="1"/>
            </p:cNvSpPr>
            <p:nvPr/>
          </p:nvSpPr>
          <p:spPr bwMode="auto">
            <a:xfrm>
              <a:off x="814" y="1568"/>
              <a:ext cx="1243"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Tahoma" charset="0"/>
                  <a:ea typeface="ＭＳ Ｐゴシック" charset="0"/>
                  <a:cs typeface="+mn-cs"/>
                </a:rPr>
                <a:t>buffered data</a:t>
              </a:r>
            </a:p>
          </p:txBody>
        </p:sp>
        <p:sp>
          <p:nvSpPr>
            <p:cNvPr id="89" name="Line 58">
              <a:extLst>
                <a:ext uri="{FF2B5EF4-FFF2-40B4-BE49-F238E27FC236}">
                  <a16:creationId xmlns:a16="http://schemas.microsoft.com/office/drawing/2014/main" id="{3E425F76-602D-884F-B462-CE3703890F46}"/>
                </a:ext>
              </a:extLst>
            </p:cNvPr>
            <p:cNvSpPr>
              <a:spLocks noChangeShapeType="1"/>
            </p:cNvSpPr>
            <p:nvPr/>
          </p:nvSpPr>
          <p:spPr bwMode="auto">
            <a:xfrm>
              <a:off x="522" y="1857"/>
              <a:ext cx="1878" cy="7"/>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0" name="Text Box 59">
              <a:extLst>
                <a:ext uri="{FF2B5EF4-FFF2-40B4-BE49-F238E27FC236}">
                  <a16:creationId xmlns:a16="http://schemas.microsoft.com/office/drawing/2014/main" id="{FAA57939-600A-5644-BD7E-58580D1D7997}"/>
                </a:ext>
              </a:extLst>
            </p:cNvPr>
            <p:cNvSpPr txBox="1">
              <a:spLocks noChangeArrowheads="1"/>
            </p:cNvSpPr>
            <p:nvPr/>
          </p:nvSpPr>
          <p:spPr bwMode="auto">
            <a:xfrm>
              <a:off x="653" y="2020"/>
              <a:ext cx="1529"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free buffer space</a:t>
              </a:r>
            </a:p>
          </p:txBody>
        </p:sp>
      </p:grpSp>
      <p:sp>
        <p:nvSpPr>
          <p:cNvPr id="95" name="Text Box 62">
            <a:extLst>
              <a:ext uri="{FF2B5EF4-FFF2-40B4-BE49-F238E27FC236}">
                <a16:creationId xmlns:a16="http://schemas.microsoft.com/office/drawing/2014/main" id="{AEFCE47F-E93D-AF44-B3F4-73BB671A7DAA}"/>
              </a:ext>
            </a:extLst>
          </p:cNvPr>
          <p:cNvSpPr txBox="1">
            <a:spLocks noChangeArrowheads="1"/>
          </p:cNvSpPr>
          <p:nvPr/>
        </p:nvSpPr>
        <p:spPr bwMode="auto">
          <a:xfrm>
            <a:off x="7260104" y="3495674"/>
            <a:ext cx="673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rwnd</a:t>
            </a:r>
          </a:p>
        </p:txBody>
      </p:sp>
      <p:sp>
        <p:nvSpPr>
          <p:cNvPr id="96" name="Line 64">
            <a:extLst>
              <a:ext uri="{FF2B5EF4-FFF2-40B4-BE49-F238E27FC236}">
                <a16:creationId xmlns:a16="http://schemas.microsoft.com/office/drawing/2014/main" id="{16902A7E-A0A9-CA44-AA34-DA532E0008E8}"/>
              </a:ext>
            </a:extLst>
          </p:cNvPr>
          <p:cNvSpPr>
            <a:spLocks noChangeShapeType="1"/>
          </p:cNvSpPr>
          <p:nvPr/>
        </p:nvSpPr>
        <p:spPr bwMode="auto">
          <a:xfrm>
            <a:off x="7771279" y="3228974"/>
            <a:ext cx="0" cy="322263"/>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7" name="Line 65">
            <a:extLst>
              <a:ext uri="{FF2B5EF4-FFF2-40B4-BE49-F238E27FC236}">
                <a16:creationId xmlns:a16="http://schemas.microsoft.com/office/drawing/2014/main" id="{D648F6B1-0A50-8C4D-A7D2-3CF747C8BABF}"/>
              </a:ext>
            </a:extLst>
          </p:cNvPr>
          <p:cNvSpPr>
            <a:spLocks noChangeShapeType="1"/>
          </p:cNvSpPr>
          <p:nvPr/>
        </p:nvSpPr>
        <p:spPr bwMode="auto">
          <a:xfrm flipV="1">
            <a:off x="7771279" y="3754437"/>
            <a:ext cx="0" cy="322262"/>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8" name="Line 66">
            <a:extLst>
              <a:ext uri="{FF2B5EF4-FFF2-40B4-BE49-F238E27FC236}">
                <a16:creationId xmlns:a16="http://schemas.microsoft.com/office/drawing/2014/main" id="{6D1EA1AA-F1A0-E74F-8EB6-323F135BBE4A}"/>
              </a:ext>
            </a:extLst>
          </p:cNvPr>
          <p:cNvSpPr>
            <a:spLocks noChangeShapeType="1"/>
          </p:cNvSpPr>
          <p:nvPr/>
        </p:nvSpPr>
        <p:spPr bwMode="auto">
          <a:xfrm>
            <a:off x="7617292" y="4086224"/>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Line 67">
            <a:extLst>
              <a:ext uri="{FF2B5EF4-FFF2-40B4-BE49-F238E27FC236}">
                <a16:creationId xmlns:a16="http://schemas.microsoft.com/office/drawing/2014/main" id="{1C85352E-17C9-D549-A2BD-57A09913F048}"/>
              </a:ext>
            </a:extLst>
          </p:cNvPr>
          <p:cNvSpPr>
            <a:spLocks noChangeShapeType="1"/>
          </p:cNvSpPr>
          <p:nvPr/>
        </p:nvSpPr>
        <p:spPr bwMode="auto">
          <a:xfrm>
            <a:off x="7666504" y="3217862"/>
            <a:ext cx="1968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Line 68">
            <a:extLst>
              <a:ext uri="{FF2B5EF4-FFF2-40B4-BE49-F238E27FC236}">
                <a16:creationId xmlns:a16="http://schemas.microsoft.com/office/drawing/2014/main" id="{EBC9AE0D-2B04-2645-9476-0B3051DF9276}"/>
              </a:ext>
            </a:extLst>
          </p:cNvPr>
          <p:cNvSpPr>
            <a:spLocks noChangeShapeType="1"/>
          </p:cNvSpPr>
          <p:nvPr/>
        </p:nvSpPr>
        <p:spPr bwMode="auto">
          <a:xfrm>
            <a:off x="7639517" y="2692399"/>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1" name="Line 69">
            <a:extLst>
              <a:ext uri="{FF2B5EF4-FFF2-40B4-BE49-F238E27FC236}">
                <a16:creationId xmlns:a16="http://schemas.microsoft.com/office/drawing/2014/main" id="{C0332117-A4C3-844D-8A08-8B0B485AD2EA}"/>
              </a:ext>
            </a:extLst>
          </p:cNvPr>
          <p:cNvSpPr>
            <a:spLocks noChangeShapeType="1"/>
          </p:cNvSpPr>
          <p:nvPr/>
        </p:nvSpPr>
        <p:spPr bwMode="auto">
          <a:xfrm>
            <a:off x="8028454" y="2697162"/>
            <a:ext cx="0" cy="17780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2" name="Line 70">
            <a:extLst>
              <a:ext uri="{FF2B5EF4-FFF2-40B4-BE49-F238E27FC236}">
                <a16:creationId xmlns:a16="http://schemas.microsoft.com/office/drawing/2014/main" id="{838B5881-D7D0-554D-93A9-E8D16418B8D3}"/>
              </a:ext>
            </a:extLst>
          </p:cNvPr>
          <p:cNvSpPr>
            <a:spLocks noChangeShapeType="1"/>
          </p:cNvSpPr>
          <p:nvPr/>
        </p:nvSpPr>
        <p:spPr bwMode="auto">
          <a:xfrm flipH="1">
            <a:off x="8026867" y="3121024"/>
            <a:ext cx="0" cy="95408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3" name="Text Box 71">
            <a:extLst>
              <a:ext uri="{FF2B5EF4-FFF2-40B4-BE49-F238E27FC236}">
                <a16:creationId xmlns:a16="http://schemas.microsoft.com/office/drawing/2014/main" id="{76399630-36A1-DE42-B526-233291123DB6}"/>
              </a:ext>
            </a:extLst>
          </p:cNvPr>
          <p:cNvSpPr txBox="1">
            <a:spLocks noChangeArrowheads="1"/>
          </p:cNvSpPr>
          <p:nvPr/>
        </p:nvSpPr>
        <p:spPr bwMode="auto">
          <a:xfrm>
            <a:off x="6874342" y="2857499"/>
            <a:ext cx="12842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RcvBuffer</a:t>
            </a:r>
          </a:p>
        </p:txBody>
      </p:sp>
      <p:sp>
        <p:nvSpPr>
          <p:cNvPr id="104" name="Text Box 73">
            <a:extLst>
              <a:ext uri="{FF2B5EF4-FFF2-40B4-BE49-F238E27FC236}">
                <a16:creationId xmlns:a16="http://schemas.microsoft.com/office/drawing/2014/main" id="{B6E3B689-E8B2-BF4B-86DF-927AF5D4F690}"/>
              </a:ext>
            </a:extLst>
          </p:cNvPr>
          <p:cNvSpPr txBox="1">
            <a:spLocks noChangeArrowheads="1"/>
          </p:cNvSpPr>
          <p:nvPr/>
        </p:nvSpPr>
        <p:spPr bwMode="auto">
          <a:xfrm>
            <a:off x="8152610" y="4486274"/>
            <a:ext cx="252505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segment payloads</a:t>
            </a:r>
          </a:p>
        </p:txBody>
      </p:sp>
      <p:sp>
        <p:nvSpPr>
          <p:cNvPr id="105" name="Text Box 74">
            <a:extLst>
              <a:ext uri="{FF2B5EF4-FFF2-40B4-BE49-F238E27FC236}">
                <a16:creationId xmlns:a16="http://schemas.microsoft.com/office/drawing/2014/main" id="{91F2C3EF-EE52-4542-BF6E-028621EA7670}"/>
              </a:ext>
            </a:extLst>
          </p:cNvPr>
          <p:cNvSpPr txBox="1">
            <a:spLocks noChangeArrowheads="1"/>
          </p:cNvSpPr>
          <p:nvPr/>
        </p:nvSpPr>
        <p:spPr bwMode="auto">
          <a:xfrm>
            <a:off x="8203635" y="1985962"/>
            <a:ext cx="247856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to application process</a:t>
            </a:r>
          </a:p>
        </p:txBody>
      </p:sp>
      <p:sp>
        <p:nvSpPr>
          <p:cNvPr id="106" name="Text Box 76">
            <a:extLst>
              <a:ext uri="{FF2B5EF4-FFF2-40B4-BE49-F238E27FC236}">
                <a16:creationId xmlns:a16="http://schemas.microsoft.com/office/drawing/2014/main" id="{0CF681A2-AC47-5344-AE94-24FC5FD82425}"/>
              </a:ext>
            </a:extLst>
          </p:cNvPr>
          <p:cNvSpPr txBox="1">
            <a:spLocks noChangeArrowheads="1"/>
          </p:cNvSpPr>
          <p:nvPr/>
        </p:nvSpPr>
        <p:spPr bwMode="auto">
          <a:xfrm>
            <a:off x="7554658" y="5138737"/>
            <a:ext cx="35637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receiver-side buffering</a:t>
            </a:r>
          </a:p>
        </p:txBody>
      </p:sp>
      <p:sp>
        <p:nvSpPr>
          <p:cNvPr id="30" name="Slide Number Placeholder 2">
            <a:extLst>
              <a:ext uri="{FF2B5EF4-FFF2-40B4-BE49-F238E27FC236}">
                <a16:creationId xmlns:a16="http://schemas.microsoft.com/office/drawing/2014/main" id="{FD800B74-F67D-AF4D-AABB-EE14B6FEBDC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92</a:t>
            </a:fld>
            <a:endParaRPr lang="en-US" dirty="0"/>
          </a:p>
        </p:txBody>
      </p:sp>
    </p:spTree>
    <p:extLst>
      <p:ext uri="{BB962C8B-B14F-4D97-AF65-F5344CB8AC3E}">
        <p14:creationId xmlns:p14="http://schemas.microsoft.com/office/powerpoint/2010/main" val="4217487287"/>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4" name="Group 3">
            <a:extLst>
              <a:ext uri="{FF2B5EF4-FFF2-40B4-BE49-F238E27FC236}">
                <a16:creationId xmlns:a16="http://schemas.microsoft.com/office/drawing/2014/main" id="{65ED315A-00AA-7C4A-8164-7D6F6F0CAA0E}"/>
              </a:ext>
            </a:extLst>
          </p:cNvPr>
          <p:cNvGrpSpPr/>
          <p:nvPr/>
        </p:nvGrpSpPr>
        <p:grpSpPr>
          <a:xfrm>
            <a:off x="7363745" y="1068614"/>
            <a:ext cx="4349284" cy="5165818"/>
            <a:chOff x="7334716" y="821871"/>
            <a:chExt cx="4349284" cy="5165818"/>
          </a:xfrm>
        </p:grpSpPr>
        <p:sp>
          <p:nvSpPr>
            <p:cNvPr id="43" name="Text Box 49">
              <a:extLst>
                <a:ext uri="{FF2B5EF4-FFF2-40B4-BE49-F238E27FC236}">
                  <a16:creationId xmlns:a16="http://schemas.microsoft.com/office/drawing/2014/main" id="{4942189D-75C7-5146-A769-620DCCD5AD2C}"/>
                </a:ext>
              </a:extLst>
            </p:cNvPr>
            <p:cNvSpPr txBox="1">
              <a:spLocks noChangeArrowheads="1"/>
            </p:cNvSpPr>
            <p:nvPr/>
          </p:nvSpPr>
          <p:spPr bwMode="auto">
            <a:xfrm>
              <a:off x="7334716" y="821871"/>
              <a:ext cx="4349284"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013C6F91-8B0A-654D-A104-22DAAE940A5C}"/>
                </a:ext>
              </a:extLst>
            </p:cNvPr>
            <p:cNvGrpSpPr/>
            <p:nvPr/>
          </p:nvGrpSpPr>
          <p:grpSpPr>
            <a:xfrm>
              <a:off x="7490842" y="1445945"/>
              <a:ext cx="3173211" cy="4078555"/>
              <a:chOff x="7157014" y="1873079"/>
              <a:chExt cx="2251592" cy="2800562"/>
            </a:xfrm>
          </p:grpSpPr>
          <p:sp>
            <p:nvSpPr>
              <p:cNvPr id="31" name="Rectangle 4">
                <a:extLst>
                  <a:ext uri="{FF2B5EF4-FFF2-40B4-BE49-F238E27FC236}">
                    <a16:creationId xmlns:a16="http://schemas.microsoft.com/office/drawing/2014/main" id="{F26D3C4D-BBC1-F742-A1E0-D6E34A9B3149}"/>
                  </a:ext>
                </a:extLst>
              </p:cNvPr>
              <p:cNvSpPr>
                <a:spLocks noChangeArrowheads="1"/>
              </p:cNvSpPr>
              <p:nvPr/>
            </p:nvSpPr>
            <p:spPr bwMode="auto">
              <a:xfrm>
                <a:off x="7206558" y="1873079"/>
                <a:ext cx="2202048" cy="2745454"/>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 name="Rectangle 5">
                <a:extLst>
                  <a:ext uri="{FF2B5EF4-FFF2-40B4-BE49-F238E27FC236}">
                    <a16:creationId xmlns:a16="http://schemas.microsoft.com/office/drawing/2014/main" id="{EDEADB29-BFA2-B047-B027-A9139A42EC40}"/>
                  </a:ext>
                </a:extLst>
              </p:cNvPr>
              <p:cNvSpPr>
                <a:spLocks noChangeArrowheads="1"/>
              </p:cNvSpPr>
              <p:nvPr/>
            </p:nvSpPr>
            <p:spPr bwMode="auto">
              <a:xfrm>
                <a:off x="7158783" y="1939027"/>
                <a:ext cx="2202048" cy="2734614"/>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33" name="Line 8">
                <a:extLst>
                  <a:ext uri="{FF2B5EF4-FFF2-40B4-BE49-F238E27FC236}">
                    <a16:creationId xmlns:a16="http://schemas.microsoft.com/office/drawing/2014/main" id="{D6DDC5BF-A1E6-C24B-9CE3-F65B498DEB30}"/>
                  </a:ext>
                </a:extLst>
              </p:cNvPr>
              <p:cNvSpPr>
                <a:spLocks noChangeShapeType="1"/>
              </p:cNvSpPr>
              <p:nvPr/>
            </p:nvSpPr>
            <p:spPr bwMode="auto">
              <a:xfrm>
                <a:off x="7160553" y="2152232"/>
                <a:ext cx="2199395" cy="2711"/>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 name="Line 9">
                <a:extLst>
                  <a:ext uri="{FF2B5EF4-FFF2-40B4-BE49-F238E27FC236}">
                    <a16:creationId xmlns:a16="http://schemas.microsoft.com/office/drawing/2014/main" id="{D073AA58-CCB9-1143-BD54-AECB66E97A27}"/>
                  </a:ext>
                </a:extLst>
              </p:cNvPr>
              <p:cNvSpPr>
                <a:spLocks noChangeShapeType="1"/>
              </p:cNvSpPr>
              <p:nvPr/>
            </p:nvSpPr>
            <p:spPr bwMode="auto">
              <a:xfrm flipV="1">
                <a:off x="7157014" y="236814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Line 16">
                <a:extLst>
                  <a:ext uri="{FF2B5EF4-FFF2-40B4-BE49-F238E27FC236}">
                    <a16:creationId xmlns:a16="http://schemas.microsoft.com/office/drawing/2014/main" id="{3BCF6F65-DFAE-C544-BAEE-68B6416C49EB}"/>
                  </a:ext>
                </a:extLst>
              </p:cNvPr>
              <p:cNvSpPr>
                <a:spLocks noChangeShapeType="1"/>
              </p:cNvSpPr>
              <p:nvPr/>
            </p:nvSpPr>
            <p:spPr bwMode="auto">
              <a:xfrm flipV="1">
                <a:off x="7162322" y="2584964"/>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 name="Line 18">
                <a:extLst>
                  <a:ext uri="{FF2B5EF4-FFF2-40B4-BE49-F238E27FC236}">
                    <a16:creationId xmlns:a16="http://schemas.microsoft.com/office/drawing/2014/main" id="{73D40423-B9BC-B445-A204-77B62C8A65F0}"/>
                  </a:ext>
                </a:extLst>
              </p:cNvPr>
              <p:cNvSpPr>
                <a:spLocks noChangeShapeType="1"/>
              </p:cNvSpPr>
              <p:nvPr/>
            </p:nvSpPr>
            <p:spPr bwMode="auto">
              <a:xfrm flipV="1">
                <a:off x="7159668" y="2809912"/>
                <a:ext cx="220204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Line 19">
                <a:extLst>
                  <a:ext uri="{FF2B5EF4-FFF2-40B4-BE49-F238E27FC236}">
                    <a16:creationId xmlns:a16="http://schemas.microsoft.com/office/drawing/2014/main" id="{9E50A3C5-1DEF-C346-9F9A-A93A3289A502}"/>
                  </a:ext>
                </a:extLst>
              </p:cNvPr>
              <p:cNvSpPr>
                <a:spLocks noChangeShapeType="1"/>
              </p:cNvSpPr>
              <p:nvPr/>
            </p:nvSpPr>
            <p:spPr bwMode="auto">
              <a:xfrm flipV="1">
                <a:off x="7157014" y="3032150"/>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 name="Line 20">
                <a:extLst>
                  <a:ext uri="{FF2B5EF4-FFF2-40B4-BE49-F238E27FC236}">
                    <a16:creationId xmlns:a16="http://schemas.microsoft.com/office/drawing/2014/main" id="{548B775C-D85F-5847-B406-FA9F2CBD5940}"/>
                  </a:ext>
                </a:extLst>
              </p:cNvPr>
              <p:cNvSpPr>
                <a:spLocks noChangeShapeType="1"/>
              </p:cNvSpPr>
              <p:nvPr/>
            </p:nvSpPr>
            <p:spPr bwMode="auto">
              <a:xfrm flipV="1">
                <a:off x="7157014" y="335195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Line 21">
                <a:extLst>
                  <a:ext uri="{FF2B5EF4-FFF2-40B4-BE49-F238E27FC236}">
                    <a16:creationId xmlns:a16="http://schemas.microsoft.com/office/drawing/2014/main" id="{5295938A-7AD9-3A43-B065-16AE7DE46620}"/>
                  </a:ext>
                </a:extLst>
              </p:cNvPr>
              <p:cNvSpPr>
                <a:spLocks noChangeShapeType="1"/>
              </p:cNvSpPr>
              <p:nvPr/>
            </p:nvSpPr>
            <p:spPr bwMode="auto">
              <a:xfrm flipH="1" flipV="1">
                <a:off x="8249633" y="2586771"/>
                <a:ext cx="2654" cy="442669"/>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 name="Text Box 22">
                <a:extLst>
                  <a:ext uri="{FF2B5EF4-FFF2-40B4-BE49-F238E27FC236}">
                    <a16:creationId xmlns:a16="http://schemas.microsoft.com/office/drawing/2014/main" id="{DBAB1210-0C8C-574D-9755-E0E40D1D8E2B}"/>
                  </a:ext>
                </a:extLst>
              </p:cNvPr>
              <p:cNvSpPr txBox="1">
                <a:spLocks noChangeArrowheads="1"/>
              </p:cNvSpPr>
              <p:nvPr/>
            </p:nvSpPr>
            <p:spPr bwMode="auto">
              <a:xfrm>
                <a:off x="8220544" y="2572087"/>
                <a:ext cx="1124010" cy="2324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41" name="Line 10">
                <a:extLst>
                  <a:ext uri="{FF2B5EF4-FFF2-40B4-BE49-F238E27FC236}">
                    <a16:creationId xmlns:a16="http://schemas.microsoft.com/office/drawing/2014/main" id="{A5EAF221-945B-9044-8647-B161BDC6D143}"/>
                  </a:ext>
                </a:extLst>
              </p:cNvPr>
              <p:cNvSpPr>
                <a:spLocks noChangeShapeType="1"/>
              </p:cNvSpPr>
              <p:nvPr/>
            </p:nvSpPr>
            <p:spPr bwMode="auto">
              <a:xfrm flipH="1" flipV="1">
                <a:off x="8241671" y="1940977"/>
                <a:ext cx="981" cy="20781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4" name="Line 53">
              <a:extLst>
                <a:ext uri="{FF2B5EF4-FFF2-40B4-BE49-F238E27FC236}">
                  <a16:creationId xmlns:a16="http://schemas.microsoft.com/office/drawing/2014/main" id="{1BBBD060-CF26-F24A-BA7E-49EE7DADEE01}"/>
                </a:ext>
              </a:extLst>
            </p:cNvPr>
            <p:cNvSpPr>
              <a:spLocks noChangeShapeType="1"/>
            </p:cNvSpPr>
            <p:nvPr/>
          </p:nvSpPr>
          <p:spPr bwMode="auto">
            <a:xfrm flipH="1" flipV="1">
              <a:off x="7968285" y="1150408"/>
              <a:ext cx="1233771" cy="1404106"/>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46" name="Text Box 49">
              <a:extLst>
                <a:ext uri="{FF2B5EF4-FFF2-40B4-BE49-F238E27FC236}">
                  <a16:creationId xmlns:a16="http://schemas.microsoft.com/office/drawing/2014/main" id="{FBFCD652-9EB9-FE4F-BB9F-A9277C4DE74F}"/>
                </a:ext>
              </a:extLst>
            </p:cNvPr>
            <p:cNvSpPr txBox="1">
              <a:spLocks noChangeArrowheads="1"/>
            </p:cNvSpPr>
            <p:nvPr/>
          </p:nvSpPr>
          <p:spPr bwMode="auto">
            <a:xfrm>
              <a:off x="8125744" y="5646057"/>
              <a:ext cx="2310027"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segment format</a:t>
              </a:r>
            </a:p>
          </p:txBody>
        </p:sp>
      </p:grpSp>
      <p:sp>
        <p:nvSpPr>
          <p:cNvPr id="20" name="Slide Number Placeholder 2">
            <a:extLst>
              <a:ext uri="{FF2B5EF4-FFF2-40B4-BE49-F238E27FC236}">
                <a16:creationId xmlns:a16="http://schemas.microsoft.com/office/drawing/2014/main" id="{73A53F5E-537D-1E40-85EE-92D8692A70E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93</a:t>
            </a:fld>
            <a:endParaRPr lang="en-US" dirty="0"/>
          </a:p>
        </p:txBody>
      </p:sp>
    </p:spTree>
    <p:extLst>
      <p:ext uri="{BB962C8B-B14F-4D97-AF65-F5344CB8AC3E}">
        <p14:creationId xmlns:p14="http://schemas.microsoft.com/office/powerpoint/2010/main" val="3774413299"/>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connection management</a:t>
            </a:r>
            <a:endParaRPr lang="en-US" sz="4400" b="0" dirty="0"/>
          </a:p>
        </p:txBody>
      </p:sp>
      <p:sp>
        <p:nvSpPr>
          <p:cNvPr id="31" name="Rectangle 5">
            <a:extLst>
              <a:ext uri="{FF2B5EF4-FFF2-40B4-BE49-F238E27FC236}">
                <a16:creationId xmlns:a16="http://schemas.microsoft.com/office/drawing/2014/main" id="{9C578410-CCAC-A940-BEC5-74269A538606}"/>
              </a:ext>
            </a:extLst>
          </p:cNvPr>
          <p:cNvSpPr txBox="1">
            <a:spLocks noChangeArrowheads="1"/>
          </p:cNvSpPr>
          <p:nvPr/>
        </p:nvSpPr>
        <p:spPr>
          <a:xfrm>
            <a:off x="785243" y="1329399"/>
            <a:ext cx="11329310" cy="21875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before exchanging data, sender/receiver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handshake”:</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to establish connection (each knowing the other willing to establish connection)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on connection parameters (e.g., starting seq #s)</a:t>
            </a:r>
          </a:p>
        </p:txBody>
      </p:sp>
      <p:sp>
        <p:nvSpPr>
          <p:cNvPr id="129" name="Rectangle 62">
            <a:extLst>
              <a:ext uri="{FF2B5EF4-FFF2-40B4-BE49-F238E27FC236}">
                <a16:creationId xmlns:a16="http://schemas.microsoft.com/office/drawing/2014/main" id="{C5E2ED2D-96E6-7640-B8B9-2E97B87686AF}"/>
              </a:ext>
            </a:extLst>
          </p:cNvPr>
          <p:cNvSpPr>
            <a:spLocks noChangeArrowheads="1"/>
          </p:cNvSpPr>
          <p:nvPr/>
        </p:nvSpPr>
        <p:spPr bwMode="auto">
          <a:xfrm>
            <a:off x="3138677" y="293529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0" name="Rectangle 45">
            <a:extLst>
              <a:ext uri="{FF2B5EF4-FFF2-40B4-BE49-F238E27FC236}">
                <a16:creationId xmlns:a16="http://schemas.microsoft.com/office/drawing/2014/main" id="{E1C433CA-144F-FE40-9939-574216DE0F50}"/>
              </a:ext>
            </a:extLst>
          </p:cNvPr>
          <p:cNvSpPr>
            <a:spLocks noChangeArrowheads="1"/>
          </p:cNvSpPr>
          <p:nvPr/>
        </p:nvSpPr>
        <p:spPr bwMode="auto">
          <a:xfrm>
            <a:off x="3098989" y="298926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5">
            <a:extLst>
              <a:ext uri="{FF2B5EF4-FFF2-40B4-BE49-F238E27FC236}">
                <a16:creationId xmlns:a16="http://schemas.microsoft.com/office/drawing/2014/main" id="{B5AF7973-E361-6A42-9B3B-A8AD0E9C7140}"/>
              </a:ext>
            </a:extLst>
          </p:cNvPr>
          <p:cNvSpPr>
            <a:spLocks noChangeShapeType="1"/>
          </p:cNvSpPr>
          <p:nvPr/>
        </p:nvSpPr>
        <p:spPr bwMode="auto">
          <a:xfrm>
            <a:off x="3098989" y="343059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Text Box 6">
            <a:extLst>
              <a:ext uri="{FF2B5EF4-FFF2-40B4-BE49-F238E27FC236}">
                <a16:creationId xmlns:a16="http://schemas.microsoft.com/office/drawing/2014/main" id="{F4060720-F3C5-A543-A168-90183A3F78EB}"/>
              </a:ext>
            </a:extLst>
          </p:cNvPr>
          <p:cNvSpPr txBox="1">
            <a:spLocks noChangeArrowheads="1"/>
          </p:cNvSpPr>
          <p:nvPr/>
        </p:nvSpPr>
        <p:spPr bwMode="auto">
          <a:xfrm>
            <a:off x="3113277" y="354330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33" name="Group 46">
            <a:extLst>
              <a:ext uri="{FF2B5EF4-FFF2-40B4-BE49-F238E27FC236}">
                <a16:creationId xmlns:a16="http://schemas.microsoft.com/office/drawing/2014/main" id="{B33AB7A5-CCC5-254C-8A3A-759B759D5041}"/>
              </a:ext>
            </a:extLst>
          </p:cNvPr>
          <p:cNvGrpSpPr>
            <a:grpSpLocks/>
          </p:cNvGrpSpPr>
          <p:nvPr/>
        </p:nvGrpSpPr>
        <p:grpSpPr bwMode="auto">
          <a:xfrm>
            <a:off x="3979492" y="3344865"/>
            <a:ext cx="438150" cy="206375"/>
            <a:chOff x="344" y="1846"/>
            <a:chExt cx="336" cy="130"/>
          </a:xfrm>
        </p:grpSpPr>
        <p:sp>
          <p:nvSpPr>
            <p:cNvPr id="134" name="Rectangle 47">
              <a:extLst>
                <a:ext uri="{FF2B5EF4-FFF2-40B4-BE49-F238E27FC236}">
                  <a16:creationId xmlns:a16="http://schemas.microsoft.com/office/drawing/2014/main" id="{6C823A22-D6EB-C649-B7E4-0B164EE814C3}"/>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5" name="Rectangle 48">
              <a:extLst>
                <a:ext uri="{FF2B5EF4-FFF2-40B4-BE49-F238E27FC236}">
                  <a16:creationId xmlns:a16="http://schemas.microsoft.com/office/drawing/2014/main" id="{A8BB07C4-6AD0-A344-8975-A5BF33372416}"/>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Rectangle 49">
              <a:extLst>
                <a:ext uri="{FF2B5EF4-FFF2-40B4-BE49-F238E27FC236}">
                  <a16:creationId xmlns:a16="http://schemas.microsoft.com/office/drawing/2014/main" id="{2CA09AF3-81EA-B643-82AA-454FD210EE48}"/>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Rectangle 50">
              <a:extLst>
                <a:ext uri="{FF2B5EF4-FFF2-40B4-BE49-F238E27FC236}">
                  <a16:creationId xmlns:a16="http://schemas.microsoft.com/office/drawing/2014/main" id="{467634F2-41DA-0748-9C1A-D08864A76A2F}"/>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8" name="Text Box 54">
            <a:extLst>
              <a:ext uri="{FF2B5EF4-FFF2-40B4-BE49-F238E27FC236}">
                <a16:creationId xmlns:a16="http://schemas.microsoft.com/office/drawing/2014/main" id="{A9AEB3C4-6978-5E48-B717-A659B5C3B9DD}"/>
              </a:ext>
            </a:extLst>
          </p:cNvPr>
          <p:cNvSpPr txBox="1">
            <a:spLocks noChangeArrowheads="1"/>
          </p:cNvSpPr>
          <p:nvPr/>
        </p:nvSpPr>
        <p:spPr bwMode="auto">
          <a:xfrm>
            <a:off x="3617081" y="3006443"/>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39" name="Line 56">
            <a:extLst>
              <a:ext uri="{FF2B5EF4-FFF2-40B4-BE49-F238E27FC236}">
                <a16:creationId xmlns:a16="http://schemas.microsoft.com/office/drawing/2014/main" id="{D326D2D6-0DA1-914C-9073-3ECFE526F8CC}"/>
              </a:ext>
            </a:extLst>
          </p:cNvPr>
          <p:cNvSpPr>
            <a:spLocks noChangeShapeType="1"/>
          </p:cNvSpPr>
          <p:nvPr/>
        </p:nvSpPr>
        <p:spPr bwMode="auto">
          <a:xfrm>
            <a:off x="3105339" y="492601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Text Box 57">
            <a:extLst>
              <a:ext uri="{FF2B5EF4-FFF2-40B4-BE49-F238E27FC236}">
                <a16:creationId xmlns:a16="http://schemas.microsoft.com/office/drawing/2014/main" id="{E4C0EAD6-0908-3C42-9A10-A6AAF94515B4}"/>
              </a:ext>
            </a:extLst>
          </p:cNvPr>
          <p:cNvSpPr txBox="1">
            <a:spLocks noChangeArrowheads="1"/>
          </p:cNvSpPr>
          <p:nvPr/>
        </p:nvSpPr>
        <p:spPr bwMode="auto">
          <a:xfrm>
            <a:off x="3623658" y="5021176"/>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41" name="Rectangle 58">
            <a:extLst>
              <a:ext uri="{FF2B5EF4-FFF2-40B4-BE49-F238E27FC236}">
                <a16:creationId xmlns:a16="http://schemas.microsoft.com/office/drawing/2014/main" id="{1CB6C439-3E38-7043-B2E4-E0EA4F390BE5}"/>
              </a:ext>
            </a:extLst>
          </p:cNvPr>
          <p:cNvSpPr>
            <a:spLocks noChangeArrowheads="1"/>
          </p:cNvSpPr>
          <p:nvPr/>
        </p:nvSpPr>
        <p:spPr bwMode="auto">
          <a:xfrm>
            <a:off x="3070414" y="534829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Line 59">
            <a:extLst>
              <a:ext uri="{FF2B5EF4-FFF2-40B4-BE49-F238E27FC236}">
                <a16:creationId xmlns:a16="http://schemas.microsoft.com/office/drawing/2014/main" id="{D8BBE84F-BCD3-BB4A-9FD3-757AFB3C13AA}"/>
              </a:ext>
            </a:extLst>
          </p:cNvPr>
          <p:cNvSpPr>
            <a:spLocks noChangeShapeType="1"/>
          </p:cNvSpPr>
          <p:nvPr/>
        </p:nvSpPr>
        <p:spPr bwMode="auto">
          <a:xfrm>
            <a:off x="3098989" y="533717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Line 60">
            <a:extLst>
              <a:ext uri="{FF2B5EF4-FFF2-40B4-BE49-F238E27FC236}">
                <a16:creationId xmlns:a16="http://schemas.microsoft.com/office/drawing/2014/main" id="{F862C10B-983A-F94D-A269-24CE747FC5AA}"/>
              </a:ext>
            </a:extLst>
          </p:cNvPr>
          <p:cNvSpPr>
            <a:spLocks noChangeShapeType="1"/>
          </p:cNvSpPr>
          <p:nvPr/>
        </p:nvSpPr>
        <p:spPr bwMode="auto">
          <a:xfrm>
            <a:off x="5362764" y="530860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Freeform 8">
            <a:extLst>
              <a:ext uri="{FF2B5EF4-FFF2-40B4-BE49-F238E27FC236}">
                <a16:creationId xmlns:a16="http://schemas.microsoft.com/office/drawing/2014/main" id="{DF364C08-2C0C-EE4E-8664-EDA4833FE296}"/>
              </a:ext>
            </a:extLst>
          </p:cNvPr>
          <p:cNvSpPr>
            <a:spLocks/>
          </p:cNvSpPr>
          <p:nvPr/>
        </p:nvSpPr>
        <p:spPr bwMode="auto">
          <a:xfrm flipH="1">
            <a:off x="2625914" y="2992440"/>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63">
            <a:extLst>
              <a:ext uri="{FF2B5EF4-FFF2-40B4-BE49-F238E27FC236}">
                <a16:creationId xmlns:a16="http://schemas.microsoft.com/office/drawing/2014/main" id="{0F4E1AF7-DE3A-2541-818F-C54CEC430AE0}"/>
              </a:ext>
            </a:extLst>
          </p:cNvPr>
          <p:cNvSpPr>
            <a:spLocks noChangeArrowheads="1"/>
          </p:cNvSpPr>
          <p:nvPr/>
        </p:nvSpPr>
        <p:spPr bwMode="auto">
          <a:xfrm>
            <a:off x="7440802" y="294164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Rectangle 64">
            <a:extLst>
              <a:ext uri="{FF2B5EF4-FFF2-40B4-BE49-F238E27FC236}">
                <a16:creationId xmlns:a16="http://schemas.microsoft.com/office/drawing/2014/main" id="{5B961E58-331E-B748-A80F-3B7778F1C486}"/>
              </a:ext>
            </a:extLst>
          </p:cNvPr>
          <p:cNvSpPr>
            <a:spLocks noChangeArrowheads="1"/>
          </p:cNvSpPr>
          <p:nvPr/>
        </p:nvSpPr>
        <p:spPr bwMode="auto">
          <a:xfrm>
            <a:off x="7401114" y="299561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Line 65">
            <a:extLst>
              <a:ext uri="{FF2B5EF4-FFF2-40B4-BE49-F238E27FC236}">
                <a16:creationId xmlns:a16="http://schemas.microsoft.com/office/drawing/2014/main" id="{83696C28-A57C-AC46-B97E-048E3D615664}"/>
              </a:ext>
            </a:extLst>
          </p:cNvPr>
          <p:cNvSpPr>
            <a:spLocks noChangeShapeType="1"/>
          </p:cNvSpPr>
          <p:nvPr/>
        </p:nvSpPr>
        <p:spPr bwMode="auto">
          <a:xfrm>
            <a:off x="7401114" y="343694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Text Box 66">
            <a:extLst>
              <a:ext uri="{FF2B5EF4-FFF2-40B4-BE49-F238E27FC236}">
                <a16:creationId xmlns:a16="http://schemas.microsoft.com/office/drawing/2014/main" id="{3C17C23B-2BF5-5B4E-BB33-288C1922406B}"/>
              </a:ext>
            </a:extLst>
          </p:cNvPr>
          <p:cNvSpPr txBox="1">
            <a:spLocks noChangeArrowheads="1"/>
          </p:cNvSpPr>
          <p:nvPr/>
        </p:nvSpPr>
        <p:spPr bwMode="auto">
          <a:xfrm>
            <a:off x="7415402" y="354965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49" name="Group 67">
            <a:extLst>
              <a:ext uri="{FF2B5EF4-FFF2-40B4-BE49-F238E27FC236}">
                <a16:creationId xmlns:a16="http://schemas.microsoft.com/office/drawing/2014/main" id="{A3675259-9C7A-1740-AEED-A90AD2D0AE87}"/>
              </a:ext>
            </a:extLst>
          </p:cNvPr>
          <p:cNvGrpSpPr>
            <a:grpSpLocks/>
          </p:cNvGrpSpPr>
          <p:nvPr/>
        </p:nvGrpSpPr>
        <p:grpSpPr bwMode="auto">
          <a:xfrm>
            <a:off x="8308511" y="3351215"/>
            <a:ext cx="438150" cy="206375"/>
            <a:chOff x="344" y="1846"/>
            <a:chExt cx="336" cy="130"/>
          </a:xfrm>
        </p:grpSpPr>
        <p:sp>
          <p:nvSpPr>
            <p:cNvPr id="150" name="Rectangle 68">
              <a:extLst>
                <a:ext uri="{FF2B5EF4-FFF2-40B4-BE49-F238E27FC236}">
                  <a16:creationId xmlns:a16="http://schemas.microsoft.com/office/drawing/2014/main" id="{4B4BD261-01C7-494F-8D01-68B19AA4B9AC}"/>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1" name="Rectangle 69">
              <a:extLst>
                <a:ext uri="{FF2B5EF4-FFF2-40B4-BE49-F238E27FC236}">
                  <a16:creationId xmlns:a16="http://schemas.microsoft.com/office/drawing/2014/main" id="{4E7628F3-86B5-E44C-8195-D9FF1BBA53D4}"/>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2" name="Rectangle 70">
              <a:extLst>
                <a:ext uri="{FF2B5EF4-FFF2-40B4-BE49-F238E27FC236}">
                  <a16:creationId xmlns:a16="http://schemas.microsoft.com/office/drawing/2014/main" id="{BE5565DB-C659-5048-B6BD-16420D5CE92C}"/>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71">
              <a:extLst>
                <a:ext uri="{FF2B5EF4-FFF2-40B4-BE49-F238E27FC236}">
                  <a16:creationId xmlns:a16="http://schemas.microsoft.com/office/drawing/2014/main" id="{720A74F5-E1C3-FF45-B800-884CFBB24D0A}"/>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54" name="Text Box 72">
            <a:extLst>
              <a:ext uri="{FF2B5EF4-FFF2-40B4-BE49-F238E27FC236}">
                <a16:creationId xmlns:a16="http://schemas.microsoft.com/office/drawing/2014/main" id="{48C5FBCA-1883-5B46-BC6B-BD218B24C18D}"/>
              </a:ext>
            </a:extLst>
          </p:cNvPr>
          <p:cNvSpPr txBox="1">
            <a:spLocks noChangeArrowheads="1"/>
          </p:cNvSpPr>
          <p:nvPr/>
        </p:nvSpPr>
        <p:spPr bwMode="auto">
          <a:xfrm>
            <a:off x="7943246" y="3024051"/>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55" name="Line 73">
            <a:extLst>
              <a:ext uri="{FF2B5EF4-FFF2-40B4-BE49-F238E27FC236}">
                <a16:creationId xmlns:a16="http://schemas.microsoft.com/office/drawing/2014/main" id="{C7D010E1-FDC8-B843-B502-33120A86EB14}"/>
              </a:ext>
            </a:extLst>
          </p:cNvPr>
          <p:cNvSpPr>
            <a:spLocks noChangeShapeType="1"/>
          </p:cNvSpPr>
          <p:nvPr/>
        </p:nvSpPr>
        <p:spPr bwMode="auto">
          <a:xfrm>
            <a:off x="7407464" y="493236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Text Box 74">
            <a:extLst>
              <a:ext uri="{FF2B5EF4-FFF2-40B4-BE49-F238E27FC236}">
                <a16:creationId xmlns:a16="http://schemas.microsoft.com/office/drawing/2014/main" id="{46053DCC-44E5-2C43-B37B-8DA921C733B2}"/>
              </a:ext>
            </a:extLst>
          </p:cNvPr>
          <p:cNvSpPr txBox="1">
            <a:spLocks noChangeArrowheads="1"/>
          </p:cNvSpPr>
          <p:nvPr/>
        </p:nvSpPr>
        <p:spPr bwMode="auto">
          <a:xfrm>
            <a:off x="8070953" y="5013813"/>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57" name="Rectangle 75">
            <a:extLst>
              <a:ext uri="{FF2B5EF4-FFF2-40B4-BE49-F238E27FC236}">
                <a16:creationId xmlns:a16="http://schemas.microsoft.com/office/drawing/2014/main" id="{2794759F-1BDF-124F-8990-F97B9E3FFDCA}"/>
              </a:ext>
            </a:extLst>
          </p:cNvPr>
          <p:cNvSpPr>
            <a:spLocks noChangeArrowheads="1"/>
          </p:cNvSpPr>
          <p:nvPr/>
        </p:nvSpPr>
        <p:spPr bwMode="auto">
          <a:xfrm>
            <a:off x="7372539" y="535464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8" name="Line 76">
            <a:extLst>
              <a:ext uri="{FF2B5EF4-FFF2-40B4-BE49-F238E27FC236}">
                <a16:creationId xmlns:a16="http://schemas.microsoft.com/office/drawing/2014/main" id="{AA62258B-6959-8646-9E2E-9B0097512BD1}"/>
              </a:ext>
            </a:extLst>
          </p:cNvPr>
          <p:cNvSpPr>
            <a:spLocks noChangeShapeType="1"/>
          </p:cNvSpPr>
          <p:nvPr/>
        </p:nvSpPr>
        <p:spPr bwMode="auto">
          <a:xfrm>
            <a:off x="7401114" y="534352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7">
            <a:extLst>
              <a:ext uri="{FF2B5EF4-FFF2-40B4-BE49-F238E27FC236}">
                <a16:creationId xmlns:a16="http://schemas.microsoft.com/office/drawing/2014/main" id="{B39909BE-5B6C-6F46-8749-CE29AEAB2CB2}"/>
              </a:ext>
            </a:extLst>
          </p:cNvPr>
          <p:cNvSpPr>
            <a:spLocks noChangeShapeType="1"/>
          </p:cNvSpPr>
          <p:nvPr/>
        </p:nvSpPr>
        <p:spPr bwMode="auto">
          <a:xfrm>
            <a:off x="9664889" y="531495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Freeform 78">
            <a:extLst>
              <a:ext uri="{FF2B5EF4-FFF2-40B4-BE49-F238E27FC236}">
                <a16:creationId xmlns:a16="http://schemas.microsoft.com/office/drawing/2014/main" id="{830D21F8-79F0-0E4D-A9EF-3C8300C80D17}"/>
              </a:ext>
            </a:extLst>
          </p:cNvPr>
          <p:cNvSpPr>
            <a:spLocks/>
          </p:cNvSpPr>
          <p:nvPr/>
        </p:nvSpPr>
        <p:spPr bwMode="auto">
          <a:xfrm>
            <a:off x="9682352" y="2932115"/>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83">
            <a:extLst>
              <a:ext uri="{FF2B5EF4-FFF2-40B4-BE49-F238E27FC236}">
                <a16:creationId xmlns:a16="http://schemas.microsoft.com/office/drawing/2014/main" id="{E97571FE-EF31-0544-985B-906D8CF8F351}"/>
              </a:ext>
            </a:extLst>
          </p:cNvPr>
          <p:cNvSpPr txBox="1">
            <a:spLocks noChangeArrowheads="1"/>
          </p:cNvSpPr>
          <p:nvPr/>
        </p:nvSpPr>
        <p:spPr bwMode="auto">
          <a:xfrm>
            <a:off x="996046" y="5759648"/>
            <a:ext cx="563335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clientSocket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p>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newSocket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hostname","port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number");</a:t>
            </a:r>
          </a:p>
        </p:txBody>
      </p:sp>
      <p:sp>
        <p:nvSpPr>
          <p:cNvPr id="162" name="Text Box 85">
            <a:extLst>
              <a:ext uri="{FF2B5EF4-FFF2-40B4-BE49-F238E27FC236}">
                <a16:creationId xmlns:a16="http://schemas.microsoft.com/office/drawing/2014/main" id="{C80EBC7F-DBC0-BD40-9507-82100813B9B7}"/>
              </a:ext>
            </a:extLst>
          </p:cNvPr>
          <p:cNvSpPr txBox="1">
            <a:spLocks noChangeArrowheads="1"/>
          </p:cNvSpPr>
          <p:nvPr/>
        </p:nvSpPr>
        <p:spPr bwMode="auto">
          <a:xfrm>
            <a:off x="7021795" y="5773144"/>
            <a:ext cx="415959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connectionSocket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welcomeSocket.accept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p:txBody>
      </p:sp>
      <p:grpSp>
        <p:nvGrpSpPr>
          <p:cNvPr id="163" name="Group 89">
            <a:extLst>
              <a:ext uri="{FF2B5EF4-FFF2-40B4-BE49-F238E27FC236}">
                <a16:creationId xmlns:a16="http://schemas.microsoft.com/office/drawing/2014/main" id="{DB71F8E2-0EB4-2A4E-B4C5-3DC2955DEDE8}"/>
              </a:ext>
            </a:extLst>
          </p:cNvPr>
          <p:cNvGrpSpPr>
            <a:grpSpLocks/>
          </p:cNvGrpSpPr>
          <p:nvPr/>
        </p:nvGrpSpPr>
        <p:grpSpPr bwMode="auto">
          <a:xfrm>
            <a:off x="2149664" y="5024440"/>
            <a:ext cx="698500" cy="612775"/>
            <a:chOff x="-44" y="1473"/>
            <a:chExt cx="981" cy="1105"/>
          </a:xfrm>
        </p:grpSpPr>
        <p:pic>
          <p:nvPicPr>
            <p:cNvPr id="164" name="Picture 90" descr="desktop_computer_stylized_medium">
              <a:extLst>
                <a:ext uri="{FF2B5EF4-FFF2-40B4-BE49-F238E27FC236}">
                  <a16:creationId xmlns:a16="http://schemas.microsoft.com/office/drawing/2014/main" id="{C631DB34-DA41-694E-BA26-57FDF68E6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a:extLst>
                <a:ext uri="{FF2B5EF4-FFF2-40B4-BE49-F238E27FC236}">
                  <a16:creationId xmlns:a16="http://schemas.microsoft.com/office/drawing/2014/main" id="{BEF55614-0BD4-8249-9822-CEE59DA9A93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6" name="Group 92">
            <a:extLst>
              <a:ext uri="{FF2B5EF4-FFF2-40B4-BE49-F238E27FC236}">
                <a16:creationId xmlns:a16="http://schemas.microsoft.com/office/drawing/2014/main" id="{F06A1B16-A85F-394E-802F-0E5CD7D943D6}"/>
              </a:ext>
            </a:extLst>
          </p:cNvPr>
          <p:cNvGrpSpPr>
            <a:grpSpLocks/>
          </p:cNvGrpSpPr>
          <p:nvPr/>
        </p:nvGrpSpPr>
        <p:grpSpPr bwMode="auto">
          <a:xfrm>
            <a:off x="9964927" y="4922840"/>
            <a:ext cx="415925" cy="627063"/>
            <a:chOff x="4140" y="429"/>
            <a:chExt cx="1425" cy="2396"/>
          </a:xfrm>
        </p:grpSpPr>
        <p:sp>
          <p:nvSpPr>
            <p:cNvPr id="167" name="Freeform 93">
              <a:extLst>
                <a:ext uri="{FF2B5EF4-FFF2-40B4-BE49-F238E27FC236}">
                  <a16:creationId xmlns:a16="http://schemas.microsoft.com/office/drawing/2014/main" id="{0B18D7B8-4C19-6A48-9356-0BDC63F4B19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Rectangle 94">
              <a:extLst>
                <a:ext uri="{FF2B5EF4-FFF2-40B4-BE49-F238E27FC236}">
                  <a16:creationId xmlns:a16="http://schemas.microsoft.com/office/drawing/2014/main" id="{83F51854-758D-F348-B0AE-4C8BBF01B327}"/>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9" name="Freeform 95">
              <a:extLst>
                <a:ext uri="{FF2B5EF4-FFF2-40B4-BE49-F238E27FC236}">
                  <a16:creationId xmlns:a16="http://schemas.microsoft.com/office/drawing/2014/main" id="{BCB6E605-7A9B-CA4D-855C-288812DAAB0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Freeform 96">
              <a:extLst>
                <a:ext uri="{FF2B5EF4-FFF2-40B4-BE49-F238E27FC236}">
                  <a16:creationId xmlns:a16="http://schemas.microsoft.com/office/drawing/2014/main" id="{010D7A25-5C86-B443-B0F4-6A6735092E3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Rectangle 97">
              <a:extLst>
                <a:ext uri="{FF2B5EF4-FFF2-40B4-BE49-F238E27FC236}">
                  <a16:creationId xmlns:a16="http://schemas.microsoft.com/office/drawing/2014/main" id="{6B6FDD4A-AD55-9345-AF53-BC625746DD19}"/>
                </a:ext>
              </a:extLst>
            </p:cNvPr>
            <p:cNvSpPr>
              <a:spLocks noChangeArrowheads="1"/>
            </p:cNvSpPr>
            <p:nvPr/>
          </p:nvSpPr>
          <p:spPr bwMode="auto">
            <a:xfrm>
              <a:off x="4211" y="696"/>
              <a:ext cx="598"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98">
              <a:extLst>
                <a:ext uri="{FF2B5EF4-FFF2-40B4-BE49-F238E27FC236}">
                  <a16:creationId xmlns:a16="http://schemas.microsoft.com/office/drawing/2014/main" id="{A97FBBEC-0302-FA4C-A3B9-B0FD424712B4}"/>
                </a:ext>
              </a:extLst>
            </p:cNvPr>
            <p:cNvGrpSpPr>
              <a:grpSpLocks/>
            </p:cNvGrpSpPr>
            <p:nvPr/>
          </p:nvGrpSpPr>
          <p:grpSpPr bwMode="auto">
            <a:xfrm>
              <a:off x="4749" y="668"/>
              <a:ext cx="581" cy="145"/>
              <a:chOff x="614" y="2568"/>
              <a:chExt cx="725" cy="139"/>
            </a:xfrm>
          </p:grpSpPr>
          <p:sp>
            <p:nvSpPr>
              <p:cNvPr id="197" name="AutoShape 99">
                <a:extLst>
                  <a:ext uri="{FF2B5EF4-FFF2-40B4-BE49-F238E27FC236}">
                    <a16:creationId xmlns:a16="http://schemas.microsoft.com/office/drawing/2014/main" id="{C21CB491-D46B-EE41-AA0F-DE79A218D55A}"/>
                  </a:ext>
                </a:extLst>
              </p:cNvPr>
              <p:cNvSpPr>
                <a:spLocks noChangeArrowheads="1"/>
              </p:cNvSpPr>
              <p:nvPr/>
            </p:nvSpPr>
            <p:spPr bwMode="auto">
              <a:xfrm>
                <a:off x="614" y="2566"/>
                <a:ext cx="726"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AutoShape 100">
                <a:extLst>
                  <a:ext uri="{FF2B5EF4-FFF2-40B4-BE49-F238E27FC236}">
                    <a16:creationId xmlns:a16="http://schemas.microsoft.com/office/drawing/2014/main" id="{1FC5D9EE-EAE0-7E4E-B85F-6FC8DE4DEE26}"/>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3" name="Rectangle 101">
              <a:extLst>
                <a:ext uri="{FF2B5EF4-FFF2-40B4-BE49-F238E27FC236}">
                  <a16:creationId xmlns:a16="http://schemas.microsoft.com/office/drawing/2014/main" id="{8F3C4297-FFD3-D843-98B6-43C61A7317BF}"/>
                </a:ext>
              </a:extLst>
            </p:cNvPr>
            <p:cNvSpPr>
              <a:spLocks noChangeArrowheads="1"/>
            </p:cNvSpPr>
            <p:nvPr/>
          </p:nvSpPr>
          <p:spPr bwMode="auto">
            <a:xfrm>
              <a:off x="4222" y="101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4" name="Group 102">
              <a:extLst>
                <a:ext uri="{FF2B5EF4-FFF2-40B4-BE49-F238E27FC236}">
                  <a16:creationId xmlns:a16="http://schemas.microsoft.com/office/drawing/2014/main" id="{21DC2796-CCBB-6A4F-838F-49A2C67C0E64}"/>
                </a:ext>
              </a:extLst>
            </p:cNvPr>
            <p:cNvGrpSpPr>
              <a:grpSpLocks/>
            </p:cNvGrpSpPr>
            <p:nvPr/>
          </p:nvGrpSpPr>
          <p:grpSpPr bwMode="auto">
            <a:xfrm>
              <a:off x="4747" y="994"/>
              <a:ext cx="581" cy="134"/>
              <a:chOff x="614" y="2568"/>
              <a:chExt cx="725" cy="139"/>
            </a:xfrm>
          </p:grpSpPr>
          <p:sp>
            <p:nvSpPr>
              <p:cNvPr id="195" name="AutoShape 103">
                <a:extLst>
                  <a:ext uri="{FF2B5EF4-FFF2-40B4-BE49-F238E27FC236}">
                    <a16:creationId xmlns:a16="http://schemas.microsoft.com/office/drawing/2014/main" id="{969D7B41-0DC1-4440-AFDE-248D9CDB66EB}"/>
                  </a:ext>
                </a:extLst>
              </p:cNvPr>
              <p:cNvSpPr>
                <a:spLocks noChangeArrowheads="1"/>
              </p:cNvSpPr>
              <p:nvPr/>
            </p:nvSpPr>
            <p:spPr bwMode="auto">
              <a:xfrm>
                <a:off x="617" y="2567"/>
                <a:ext cx="719"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AutoShape 104">
                <a:extLst>
                  <a:ext uri="{FF2B5EF4-FFF2-40B4-BE49-F238E27FC236}">
                    <a16:creationId xmlns:a16="http://schemas.microsoft.com/office/drawing/2014/main" id="{B3EC6575-CF4C-6246-8181-ED39D289D214}"/>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5" name="Rectangle 105">
              <a:extLst>
                <a:ext uri="{FF2B5EF4-FFF2-40B4-BE49-F238E27FC236}">
                  <a16:creationId xmlns:a16="http://schemas.microsoft.com/office/drawing/2014/main" id="{E4C8EF29-9693-8843-BE99-DFF7EF55F859}"/>
                </a:ext>
              </a:extLst>
            </p:cNvPr>
            <p:cNvSpPr>
              <a:spLocks noChangeArrowheads="1"/>
            </p:cNvSpPr>
            <p:nvPr/>
          </p:nvSpPr>
          <p:spPr bwMode="auto">
            <a:xfrm>
              <a:off x="4216" y="135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Rectangle 106">
              <a:extLst>
                <a:ext uri="{FF2B5EF4-FFF2-40B4-BE49-F238E27FC236}">
                  <a16:creationId xmlns:a16="http://schemas.microsoft.com/office/drawing/2014/main" id="{444A4DA4-95C5-7247-8CDB-5D7AF6D3A816}"/>
                </a:ext>
              </a:extLst>
            </p:cNvPr>
            <p:cNvSpPr>
              <a:spLocks noChangeArrowheads="1"/>
            </p:cNvSpPr>
            <p:nvPr/>
          </p:nvSpPr>
          <p:spPr bwMode="auto">
            <a:xfrm>
              <a:off x="4227" y="1654"/>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7" name="Group 107">
              <a:extLst>
                <a:ext uri="{FF2B5EF4-FFF2-40B4-BE49-F238E27FC236}">
                  <a16:creationId xmlns:a16="http://schemas.microsoft.com/office/drawing/2014/main" id="{E95F09FB-35B3-984D-8B07-8ED352E49862}"/>
                </a:ext>
              </a:extLst>
            </p:cNvPr>
            <p:cNvGrpSpPr>
              <a:grpSpLocks/>
            </p:cNvGrpSpPr>
            <p:nvPr/>
          </p:nvGrpSpPr>
          <p:grpSpPr bwMode="auto">
            <a:xfrm>
              <a:off x="4735" y="1627"/>
              <a:ext cx="582" cy="151"/>
              <a:chOff x="614" y="2568"/>
              <a:chExt cx="725" cy="139"/>
            </a:xfrm>
          </p:grpSpPr>
          <p:sp>
            <p:nvSpPr>
              <p:cNvPr id="193" name="AutoShape 108">
                <a:extLst>
                  <a:ext uri="{FF2B5EF4-FFF2-40B4-BE49-F238E27FC236}">
                    <a16:creationId xmlns:a16="http://schemas.microsoft.com/office/drawing/2014/main" id="{0D8F2BD6-B00B-A145-9FAD-DEBB9A14C761}"/>
                  </a:ext>
                </a:extLst>
              </p:cNvPr>
              <p:cNvSpPr>
                <a:spLocks noChangeArrowheads="1"/>
              </p:cNvSpPr>
              <p:nvPr/>
            </p:nvSpPr>
            <p:spPr bwMode="auto">
              <a:xfrm>
                <a:off x="611" y="2576"/>
                <a:ext cx="725" cy="123"/>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4" name="AutoShape 109">
                <a:extLst>
                  <a:ext uri="{FF2B5EF4-FFF2-40B4-BE49-F238E27FC236}">
                    <a16:creationId xmlns:a16="http://schemas.microsoft.com/office/drawing/2014/main" id="{FBEB72B8-9464-2649-9EA1-03257A809BD1}"/>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8" name="Freeform 110">
              <a:extLst>
                <a:ext uri="{FF2B5EF4-FFF2-40B4-BE49-F238E27FC236}">
                  <a16:creationId xmlns:a16="http://schemas.microsoft.com/office/drawing/2014/main" id="{69825DF1-2B01-DB4D-AD1A-63C84CD1638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9" name="Group 111">
              <a:extLst>
                <a:ext uri="{FF2B5EF4-FFF2-40B4-BE49-F238E27FC236}">
                  <a16:creationId xmlns:a16="http://schemas.microsoft.com/office/drawing/2014/main" id="{77E8896E-C175-9440-8F1C-C0DAB898AF9D}"/>
                </a:ext>
              </a:extLst>
            </p:cNvPr>
            <p:cNvGrpSpPr>
              <a:grpSpLocks/>
            </p:cNvGrpSpPr>
            <p:nvPr/>
          </p:nvGrpSpPr>
          <p:grpSpPr bwMode="auto">
            <a:xfrm>
              <a:off x="4739" y="1327"/>
              <a:ext cx="582" cy="139"/>
              <a:chOff x="614" y="2568"/>
              <a:chExt cx="725" cy="139"/>
            </a:xfrm>
          </p:grpSpPr>
          <p:sp>
            <p:nvSpPr>
              <p:cNvPr id="191" name="AutoShape 112">
                <a:extLst>
                  <a:ext uri="{FF2B5EF4-FFF2-40B4-BE49-F238E27FC236}">
                    <a16:creationId xmlns:a16="http://schemas.microsoft.com/office/drawing/2014/main" id="{207BBBCB-E17B-0743-A1A2-C4D7DD812519}"/>
                  </a:ext>
                </a:extLst>
              </p:cNvPr>
              <p:cNvSpPr>
                <a:spLocks noChangeArrowheads="1"/>
              </p:cNvSpPr>
              <p:nvPr/>
            </p:nvSpPr>
            <p:spPr bwMode="auto">
              <a:xfrm>
                <a:off x="613" y="2568"/>
                <a:ext cx="725"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2" name="AutoShape 113">
                <a:extLst>
                  <a:ext uri="{FF2B5EF4-FFF2-40B4-BE49-F238E27FC236}">
                    <a16:creationId xmlns:a16="http://schemas.microsoft.com/office/drawing/2014/main" id="{28DD6B35-219B-6B45-BF21-71B299ABB40C}"/>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0" name="Rectangle 114">
              <a:extLst>
                <a:ext uri="{FF2B5EF4-FFF2-40B4-BE49-F238E27FC236}">
                  <a16:creationId xmlns:a16="http://schemas.microsoft.com/office/drawing/2014/main" id="{CD269004-8DB5-4549-A4AF-499B61683FB8}"/>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Freeform 115">
              <a:extLst>
                <a:ext uri="{FF2B5EF4-FFF2-40B4-BE49-F238E27FC236}">
                  <a16:creationId xmlns:a16="http://schemas.microsoft.com/office/drawing/2014/main" id="{8AAFEB73-B442-224B-96A6-63129BA97E1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Freeform 116">
              <a:extLst>
                <a:ext uri="{FF2B5EF4-FFF2-40B4-BE49-F238E27FC236}">
                  <a16:creationId xmlns:a16="http://schemas.microsoft.com/office/drawing/2014/main" id="{E0880A41-79A8-9248-8678-A4C1ACE4B8B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Oval 117">
              <a:extLst>
                <a:ext uri="{FF2B5EF4-FFF2-40B4-BE49-F238E27FC236}">
                  <a16:creationId xmlns:a16="http://schemas.microsoft.com/office/drawing/2014/main" id="{11D25FBB-2A67-A949-8638-6A82B88E1AEE}"/>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4" name="Freeform 118">
              <a:extLst>
                <a:ext uri="{FF2B5EF4-FFF2-40B4-BE49-F238E27FC236}">
                  <a16:creationId xmlns:a16="http://schemas.microsoft.com/office/drawing/2014/main" id="{9FEB11C7-9DF6-A746-9A7F-CE68217C13B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AutoShape 119">
              <a:extLst>
                <a:ext uri="{FF2B5EF4-FFF2-40B4-BE49-F238E27FC236}">
                  <a16:creationId xmlns:a16="http://schemas.microsoft.com/office/drawing/2014/main" id="{D279A648-2B84-1346-BF0F-DB65CFB075C7}"/>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AutoShape 120">
              <a:extLst>
                <a:ext uri="{FF2B5EF4-FFF2-40B4-BE49-F238E27FC236}">
                  <a16:creationId xmlns:a16="http://schemas.microsoft.com/office/drawing/2014/main" id="{0EDBF10F-D10C-CA46-A0A9-1ACE621AD066}"/>
                </a:ext>
              </a:extLst>
            </p:cNvPr>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Oval 121">
              <a:extLst>
                <a:ext uri="{FF2B5EF4-FFF2-40B4-BE49-F238E27FC236}">
                  <a16:creationId xmlns:a16="http://schemas.microsoft.com/office/drawing/2014/main" id="{E4E41E31-C9C4-AF4E-A419-E8421CCEF424}"/>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8" name="Oval 122">
              <a:extLst>
                <a:ext uri="{FF2B5EF4-FFF2-40B4-BE49-F238E27FC236}">
                  <a16:creationId xmlns:a16="http://schemas.microsoft.com/office/drawing/2014/main" id="{2C59CE5F-437A-C441-8354-6530041056CC}"/>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89" name="Oval 123">
              <a:extLst>
                <a:ext uri="{FF2B5EF4-FFF2-40B4-BE49-F238E27FC236}">
                  <a16:creationId xmlns:a16="http://schemas.microsoft.com/office/drawing/2014/main" id="{E077C775-39FA-824B-8701-FA02EBEDC5FF}"/>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24">
              <a:extLst>
                <a:ext uri="{FF2B5EF4-FFF2-40B4-BE49-F238E27FC236}">
                  <a16:creationId xmlns:a16="http://schemas.microsoft.com/office/drawing/2014/main" id="{858DFD8B-E1AF-0646-911F-639730691009}"/>
                </a:ext>
              </a:extLst>
            </p:cNvPr>
            <p:cNvSpPr>
              <a:spLocks noChangeArrowheads="1"/>
            </p:cNvSpPr>
            <p:nvPr/>
          </p:nvSpPr>
          <p:spPr bwMode="auto">
            <a:xfrm>
              <a:off x="5065" y="1836"/>
              <a:ext cx="82"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Slide Number Placeholder 2">
            <a:extLst>
              <a:ext uri="{FF2B5EF4-FFF2-40B4-BE49-F238E27FC236}">
                <a16:creationId xmlns:a16="http://schemas.microsoft.com/office/drawing/2014/main" id="{2804BB5E-F6B2-BA48-BFC5-59C8B165BD2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94</a:t>
            </a:fld>
            <a:endParaRPr lang="en-US" dirty="0"/>
          </a:p>
        </p:txBody>
      </p:sp>
    </p:spTree>
    <p:extLst>
      <p:ext uri="{BB962C8B-B14F-4D97-AF65-F5344CB8AC3E}">
        <p14:creationId xmlns:p14="http://schemas.microsoft.com/office/powerpoint/2010/main" val="2492069188"/>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Agreeing to establish a connection</a:t>
            </a:r>
            <a:endParaRPr lang="en-US" sz="4400" b="0" dirty="0"/>
          </a:p>
        </p:txBody>
      </p:sp>
      <p:sp>
        <p:nvSpPr>
          <p:cNvPr id="211" name="Rectangle 63">
            <a:extLst>
              <a:ext uri="{FF2B5EF4-FFF2-40B4-BE49-F238E27FC236}">
                <a16:creationId xmlns:a16="http://schemas.microsoft.com/office/drawing/2014/main" id="{1C578050-76D7-774F-8B1E-4F455216E94E}"/>
              </a:ext>
            </a:extLst>
          </p:cNvPr>
          <p:cNvSpPr txBox="1">
            <a:spLocks noChangeArrowheads="1"/>
          </p:cNvSpPr>
          <p:nvPr/>
        </p:nvSpPr>
        <p:spPr bwMode="auto">
          <a:xfrm>
            <a:off x="5960737" y="2295084"/>
            <a:ext cx="5523920" cy="35768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32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TCP is bidirectional,</a:t>
            </a:r>
            <a:r>
              <a:rPr kumimoji="0" lang="en-US" altLang="en-US" sz="3200" b="0" i="0" u="none" strike="noStrike" kern="0" cap="none" spc="0" normalizeH="0" noProof="0" dirty="0">
                <a:ln>
                  <a:noFill/>
                </a:ln>
                <a:solidFill>
                  <a:prstClr val="black"/>
                </a:solidFill>
                <a:effectLst/>
                <a:uLnTx/>
                <a:uFillTx/>
                <a:latin typeface="Calibri" panose="020F0502020204030204"/>
                <a:ea typeface="ＭＳ Ｐゴシック" panose="020B0600070205080204" pitchFamily="34" charset="-128"/>
              </a:rPr>
              <a:t> will 2-way handshake work?</a:t>
            </a:r>
          </a:p>
          <a:p>
            <a:pPr>
              <a:buNone/>
              <a:defRPr/>
            </a:pPr>
            <a:r>
              <a:rPr lang="en-US" altLang="en-US" i="1" u="sng" kern="0" dirty="0">
                <a:solidFill>
                  <a:srgbClr val="CC0000"/>
                </a:solidFill>
                <a:ea typeface="ＭＳ Ｐゴシック" panose="020B0600070205080204" pitchFamily="34" charset="-128"/>
              </a:rPr>
              <a:t>A:</a:t>
            </a:r>
            <a:r>
              <a:rPr lang="en-US" altLang="en-US" kern="0" dirty="0">
                <a:solidFill>
                  <a:prstClr val="black"/>
                </a:solidFill>
                <a:ea typeface="ＭＳ Ｐゴシック" panose="020B0600070205080204" pitchFamily="34" charset="-128"/>
              </a:rPr>
              <a:t> 2-way handshake is required for both the entities (i.e., client and server)</a:t>
            </a:r>
          </a:p>
          <a:p>
            <a:pPr>
              <a:buNone/>
              <a:defRPr/>
            </a:pPr>
            <a:r>
              <a:rPr lang="en-US" altLang="en-US" sz="2400" kern="0" dirty="0">
                <a:solidFill>
                  <a:prstClr val="black"/>
                </a:solidFill>
                <a:ea typeface="ＭＳ Ｐゴシック" panose="020B0600070205080204" pitchFamily="34" charset="-128"/>
              </a:rPr>
              <a:t>Both entities need to establish Initial Sequence Number (ISN)</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endParaRPr>
          </a:p>
        </p:txBody>
      </p:sp>
      <p:pic>
        <p:nvPicPr>
          <p:cNvPr id="212" name="Picture 62" descr="Alice">
            <a:extLst>
              <a:ext uri="{FF2B5EF4-FFF2-40B4-BE49-F238E27FC236}">
                <a16:creationId xmlns:a16="http://schemas.microsoft.com/office/drawing/2014/main" id="{15DE982A-54F5-BC41-BC95-48D876587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408" y="2031271"/>
            <a:ext cx="685440" cy="68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63" descr="Bob">
            <a:extLst>
              <a:ext uri="{FF2B5EF4-FFF2-40B4-BE49-F238E27FC236}">
                <a16:creationId xmlns:a16="http://schemas.microsoft.com/office/drawing/2014/main" id="{178ED826-4BC2-684F-9F28-073609250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300" y="2069246"/>
            <a:ext cx="839663" cy="69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ext Box 49">
            <a:extLst>
              <a:ext uri="{FF2B5EF4-FFF2-40B4-BE49-F238E27FC236}">
                <a16:creationId xmlns:a16="http://schemas.microsoft.com/office/drawing/2014/main" id="{F0A75C95-49D9-D049-B8FA-C8954515AFD3}"/>
              </a:ext>
            </a:extLst>
          </p:cNvPr>
          <p:cNvSpPr txBox="1">
            <a:spLocks noChangeArrowheads="1"/>
          </p:cNvSpPr>
          <p:nvPr/>
        </p:nvSpPr>
        <p:spPr bwMode="auto">
          <a:xfrm>
            <a:off x="979913" y="1354621"/>
            <a:ext cx="320792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2-way handshake:</a:t>
            </a:r>
          </a:p>
        </p:txBody>
      </p:sp>
      <p:sp>
        <p:nvSpPr>
          <p:cNvPr id="215" name="Line 50">
            <a:extLst>
              <a:ext uri="{FF2B5EF4-FFF2-40B4-BE49-F238E27FC236}">
                <a16:creationId xmlns:a16="http://schemas.microsoft.com/office/drawing/2014/main" id="{2B6C64FC-1BFF-2745-8864-00793CCCA3F1}"/>
              </a:ext>
            </a:extLst>
          </p:cNvPr>
          <p:cNvSpPr>
            <a:spLocks noChangeShapeType="1"/>
          </p:cNvSpPr>
          <p:nvPr/>
        </p:nvSpPr>
        <p:spPr bwMode="auto">
          <a:xfrm>
            <a:off x="2210097" y="2827024"/>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6" name="Line 51">
            <a:extLst>
              <a:ext uri="{FF2B5EF4-FFF2-40B4-BE49-F238E27FC236}">
                <a16:creationId xmlns:a16="http://schemas.microsoft.com/office/drawing/2014/main" id="{662E0AA8-2544-0243-A461-A97BB5D9F891}"/>
              </a:ext>
            </a:extLst>
          </p:cNvPr>
          <p:cNvSpPr>
            <a:spLocks noChangeShapeType="1"/>
          </p:cNvSpPr>
          <p:nvPr/>
        </p:nvSpPr>
        <p:spPr bwMode="auto">
          <a:xfrm>
            <a:off x="2150121" y="2737265"/>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7" name="Line 53">
            <a:extLst>
              <a:ext uri="{FF2B5EF4-FFF2-40B4-BE49-F238E27FC236}">
                <a16:creationId xmlns:a16="http://schemas.microsoft.com/office/drawing/2014/main" id="{61703F8D-DE60-7647-AB88-B625C4E037AF}"/>
              </a:ext>
            </a:extLst>
          </p:cNvPr>
          <p:cNvSpPr>
            <a:spLocks noChangeShapeType="1"/>
          </p:cNvSpPr>
          <p:nvPr/>
        </p:nvSpPr>
        <p:spPr bwMode="auto">
          <a:xfrm>
            <a:off x="4215008" y="2766610"/>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8" name="Line 54">
            <a:extLst>
              <a:ext uri="{FF2B5EF4-FFF2-40B4-BE49-F238E27FC236}">
                <a16:creationId xmlns:a16="http://schemas.microsoft.com/office/drawing/2014/main" id="{DE642691-1B6A-B64E-88A0-E9C02593B397}"/>
              </a:ext>
            </a:extLst>
          </p:cNvPr>
          <p:cNvSpPr>
            <a:spLocks noChangeShapeType="1"/>
          </p:cNvSpPr>
          <p:nvPr/>
        </p:nvSpPr>
        <p:spPr bwMode="auto">
          <a:xfrm flipH="1">
            <a:off x="2145837" y="3258561"/>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9" name="Rectangle 56">
            <a:extLst>
              <a:ext uri="{FF2B5EF4-FFF2-40B4-BE49-F238E27FC236}">
                <a16:creationId xmlns:a16="http://schemas.microsoft.com/office/drawing/2014/main" id="{AB601B94-B2EC-5F44-8BA3-961BC7EAD4D6}"/>
              </a:ext>
            </a:extLst>
          </p:cNvPr>
          <p:cNvSpPr>
            <a:spLocks noChangeArrowheads="1"/>
          </p:cNvSpPr>
          <p:nvPr/>
        </p:nvSpPr>
        <p:spPr bwMode="auto">
          <a:xfrm>
            <a:off x="2531397" y="2811490"/>
            <a:ext cx="1201662"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0" name="Text Box 55">
            <a:extLst>
              <a:ext uri="{FF2B5EF4-FFF2-40B4-BE49-F238E27FC236}">
                <a16:creationId xmlns:a16="http://schemas.microsoft.com/office/drawing/2014/main" id="{51E91065-A73A-7D43-92CF-648D7E78E17F}"/>
              </a:ext>
            </a:extLst>
          </p:cNvPr>
          <p:cNvSpPr txBox="1">
            <a:spLocks noChangeArrowheads="1"/>
          </p:cNvSpPr>
          <p:nvPr/>
        </p:nvSpPr>
        <p:spPr bwMode="auto">
          <a:xfrm>
            <a:off x="2589217" y="2787324"/>
            <a:ext cx="1116010" cy="4001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Let’</a:t>
            </a:r>
            <a:r>
              <a:rPr kumimoji="0" lang="en-US" altLang="ja-JP"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 talk</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1" name="Rectangle 57">
            <a:extLst>
              <a:ext uri="{FF2B5EF4-FFF2-40B4-BE49-F238E27FC236}">
                <a16:creationId xmlns:a16="http://schemas.microsoft.com/office/drawing/2014/main" id="{2004BA2B-FE8D-D147-B254-220BD421C2B5}"/>
              </a:ext>
            </a:extLst>
          </p:cNvPr>
          <p:cNvSpPr>
            <a:spLocks noChangeArrowheads="1"/>
          </p:cNvSpPr>
          <p:nvPr/>
        </p:nvSpPr>
        <p:spPr bwMode="auto">
          <a:xfrm>
            <a:off x="2878401" y="3272370"/>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2" name="Text Box 58">
            <a:extLst>
              <a:ext uri="{FF2B5EF4-FFF2-40B4-BE49-F238E27FC236}">
                <a16:creationId xmlns:a16="http://schemas.microsoft.com/office/drawing/2014/main" id="{45CBCA7D-6EF9-B544-8A1D-83FC7ADA336D}"/>
              </a:ext>
            </a:extLst>
          </p:cNvPr>
          <p:cNvSpPr txBox="1">
            <a:spLocks noChangeArrowheads="1"/>
          </p:cNvSpPr>
          <p:nvPr/>
        </p:nvSpPr>
        <p:spPr bwMode="auto">
          <a:xfrm>
            <a:off x="2915186" y="3248204"/>
            <a:ext cx="487634" cy="4001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OK</a:t>
            </a:r>
          </a:p>
        </p:txBody>
      </p:sp>
      <p:sp>
        <p:nvSpPr>
          <p:cNvPr id="223" name="Text Box 60">
            <a:extLst>
              <a:ext uri="{FF2B5EF4-FFF2-40B4-BE49-F238E27FC236}">
                <a16:creationId xmlns:a16="http://schemas.microsoft.com/office/drawing/2014/main" id="{9105DBEA-03C4-1045-B9A8-39AA7B1F3CAB}"/>
              </a:ext>
            </a:extLst>
          </p:cNvPr>
          <p:cNvSpPr txBox="1">
            <a:spLocks noChangeArrowheads="1"/>
          </p:cNvSpPr>
          <p:nvPr/>
        </p:nvSpPr>
        <p:spPr bwMode="auto">
          <a:xfrm>
            <a:off x="4320992" y="3066959"/>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24" name="Text Box 61">
            <a:extLst>
              <a:ext uri="{FF2B5EF4-FFF2-40B4-BE49-F238E27FC236}">
                <a16:creationId xmlns:a16="http://schemas.microsoft.com/office/drawing/2014/main" id="{D3DDB3E1-DD0C-7242-BD98-892C99B0A0FC}"/>
              </a:ext>
            </a:extLst>
          </p:cNvPr>
          <p:cNvSpPr txBox="1">
            <a:spLocks noChangeArrowheads="1"/>
          </p:cNvSpPr>
          <p:nvPr/>
        </p:nvSpPr>
        <p:spPr bwMode="auto">
          <a:xfrm>
            <a:off x="1092998" y="3429450"/>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25" name="Oval 66">
            <a:extLst>
              <a:ext uri="{FF2B5EF4-FFF2-40B4-BE49-F238E27FC236}">
                <a16:creationId xmlns:a16="http://schemas.microsoft.com/office/drawing/2014/main" id="{7A085CF1-13C2-7E45-BD13-7FBE5EC96389}"/>
              </a:ext>
            </a:extLst>
          </p:cNvPr>
          <p:cNvSpPr>
            <a:spLocks noChangeArrowheads="1"/>
          </p:cNvSpPr>
          <p:nvPr/>
        </p:nvSpPr>
        <p:spPr bwMode="auto">
          <a:xfrm>
            <a:off x="2088004" y="3557185"/>
            <a:ext cx="122093"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226" name="Oval 67">
            <a:extLst>
              <a:ext uri="{FF2B5EF4-FFF2-40B4-BE49-F238E27FC236}">
                <a16:creationId xmlns:a16="http://schemas.microsoft.com/office/drawing/2014/main" id="{5F8DFD39-4C67-544E-BDB6-995B73F0032B}"/>
              </a:ext>
            </a:extLst>
          </p:cNvPr>
          <p:cNvSpPr>
            <a:spLocks noChangeArrowheads="1"/>
          </p:cNvSpPr>
          <p:nvPr/>
        </p:nvSpPr>
        <p:spPr bwMode="auto">
          <a:xfrm>
            <a:off x="4150748" y="3184337"/>
            <a:ext cx="122095"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69" name="Slide Number Placeholder 2">
            <a:extLst>
              <a:ext uri="{FF2B5EF4-FFF2-40B4-BE49-F238E27FC236}">
                <a16:creationId xmlns:a16="http://schemas.microsoft.com/office/drawing/2014/main" id="{173A9DD9-82B1-6E42-88A8-6C0B706AA49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95</a:t>
            </a:fld>
            <a:endParaRPr lang="en-US" dirty="0"/>
          </a:p>
        </p:txBody>
      </p:sp>
      <p:pic>
        <p:nvPicPr>
          <p:cNvPr id="70" name="Picture 62" descr="Alice">
            <a:extLst>
              <a:ext uri="{FF2B5EF4-FFF2-40B4-BE49-F238E27FC236}">
                <a16:creationId xmlns:a16="http://schemas.microsoft.com/office/drawing/2014/main" id="{30223B4F-6A7E-4041-9C99-947589949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334" y="4417716"/>
            <a:ext cx="685440" cy="68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63" descr="Bob">
            <a:extLst>
              <a:ext uri="{FF2B5EF4-FFF2-40B4-BE49-F238E27FC236}">
                <a16:creationId xmlns:a16="http://schemas.microsoft.com/office/drawing/2014/main" id="{15BA4D5F-621D-4C3A-BCD8-A3874A38C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226" y="4455691"/>
            <a:ext cx="839663" cy="69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Line 50">
            <a:extLst>
              <a:ext uri="{FF2B5EF4-FFF2-40B4-BE49-F238E27FC236}">
                <a16:creationId xmlns:a16="http://schemas.microsoft.com/office/drawing/2014/main" id="{60CBA2D4-5C83-4D7E-80D1-AF4DE0353B45}"/>
              </a:ext>
            </a:extLst>
          </p:cNvPr>
          <p:cNvSpPr>
            <a:spLocks noChangeShapeType="1"/>
          </p:cNvSpPr>
          <p:nvPr/>
        </p:nvSpPr>
        <p:spPr bwMode="auto">
          <a:xfrm>
            <a:off x="2217023" y="5784972"/>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73" name="Line 51">
            <a:extLst>
              <a:ext uri="{FF2B5EF4-FFF2-40B4-BE49-F238E27FC236}">
                <a16:creationId xmlns:a16="http://schemas.microsoft.com/office/drawing/2014/main" id="{9D271A0E-9D93-4B86-9845-D91A2BD7402B}"/>
              </a:ext>
            </a:extLst>
          </p:cNvPr>
          <p:cNvSpPr>
            <a:spLocks noChangeShapeType="1"/>
          </p:cNvSpPr>
          <p:nvPr/>
        </p:nvSpPr>
        <p:spPr bwMode="auto">
          <a:xfrm>
            <a:off x="2157047" y="5123710"/>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74" name="Line 53">
            <a:extLst>
              <a:ext uri="{FF2B5EF4-FFF2-40B4-BE49-F238E27FC236}">
                <a16:creationId xmlns:a16="http://schemas.microsoft.com/office/drawing/2014/main" id="{D9097155-B27C-4BD3-916C-78A707775307}"/>
              </a:ext>
            </a:extLst>
          </p:cNvPr>
          <p:cNvSpPr>
            <a:spLocks noChangeShapeType="1"/>
          </p:cNvSpPr>
          <p:nvPr/>
        </p:nvSpPr>
        <p:spPr bwMode="auto">
          <a:xfrm>
            <a:off x="4221934" y="5153055"/>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75" name="Line 54">
            <a:extLst>
              <a:ext uri="{FF2B5EF4-FFF2-40B4-BE49-F238E27FC236}">
                <a16:creationId xmlns:a16="http://schemas.microsoft.com/office/drawing/2014/main" id="{0CEBD241-C1AD-4439-8BA7-D0911D1186BA}"/>
              </a:ext>
            </a:extLst>
          </p:cNvPr>
          <p:cNvSpPr>
            <a:spLocks noChangeShapeType="1"/>
          </p:cNvSpPr>
          <p:nvPr/>
        </p:nvSpPr>
        <p:spPr bwMode="auto">
          <a:xfrm flipH="1">
            <a:off x="2152763" y="5395623"/>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76" name="Rectangle 56">
            <a:extLst>
              <a:ext uri="{FF2B5EF4-FFF2-40B4-BE49-F238E27FC236}">
                <a16:creationId xmlns:a16="http://schemas.microsoft.com/office/drawing/2014/main" id="{CBFDFED8-8EC7-4F15-BA0C-F757E4031C5E}"/>
              </a:ext>
            </a:extLst>
          </p:cNvPr>
          <p:cNvSpPr>
            <a:spLocks noChangeArrowheads="1"/>
          </p:cNvSpPr>
          <p:nvPr/>
        </p:nvSpPr>
        <p:spPr bwMode="auto">
          <a:xfrm rot="706136">
            <a:off x="2789957" y="5784774"/>
            <a:ext cx="835822"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OK</a:t>
            </a:r>
          </a:p>
        </p:txBody>
      </p:sp>
      <p:sp>
        <p:nvSpPr>
          <p:cNvPr id="79" name="Text Box 58">
            <a:extLst>
              <a:ext uri="{FF2B5EF4-FFF2-40B4-BE49-F238E27FC236}">
                <a16:creationId xmlns:a16="http://schemas.microsoft.com/office/drawing/2014/main" id="{71FF1F28-5F96-4840-8063-ECE8812752BF}"/>
              </a:ext>
            </a:extLst>
          </p:cNvPr>
          <p:cNvSpPr txBox="1">
            <a:spLocks noChangeArrowheads="1"/>
          </p:cNvSpPr>
          <p:nvPr/>
        </p:nvSpPr>
        <p:spPr bwMode="auto">
          <a:xfrm rot="20964021">
            <a:off x="2752522" y="5297169"/>
            <a:ext cx="1136402" cy="4001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lgn="ctr" eaLnBrk="0" fontAlgn="base" hangingPunct="0">
              <a:spcBef>
                <a:spcPct val="0"/>
              </a:spcBef>
              <a:spcAft>
                <a:spcPct val="0"/>
              </a:spcAf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Let’</a:t>
            </a:r>
            <a:r>
              <a:rPr kumimoji="0" lang="en-US" altLang="ja-JP"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 talk</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0" name="Text Box 60">
            <a:extLst>
              <a:ext uri="{FF2B5EF4-FFF2-40B4-BE49-F238E27FC236}">
                <a16:creationId xmlns:a16="http://schemas.microsoft.com/office/drawing/2014/main" id="{C72DE084-7A14-4D04-BC4E-A110B58FB1BF}"/>
              </a:ext>
            </a:extLst>
          </p:cNvPr>
          <p:cNvSpPr txBox="1">
            <a:spLocks noChangeArrowheads="1"/>
          </p:cNvSpPr>
          <p:nvPr/>
        </p:nvSpPr>
        <p:spPr bwMode="auto">
          <a:xfrm>
            <a:off x="4327918" y="5453404"/>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81" name="Text Box 61">
            <a:extLst>
              <a:ext uri="{FF2B5EF4-FFF2-40B4-BE49-F238E27FC236}">
                <a16:creationId xmlns:a16="http://schemas.microsoft.com/office/drawing/2014/main" id="{222E7B08-03D6-49C6-A9A9-3FCEDC9934E5}"/>
              </a:ext>
            </a:extLst>
          </p:cNvPr>
          <p:cNvSpPr txBox="1">
            <a:spLocks noChangeArrowheads="1"/>
          </p:cNvSpPr>
          <p:nvPr/>
        </p:nvSpPr>
        <p:spPr bwMode="auto">
          <a:xfrm>
            <a:off x="1099924" y="5815895"/>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82" name="Oval 66">
            <a:extLst>
              <a:ext uri="{FF2B5EF4-FFF2-40B4-BE49-F238E27FC236}">
                <a16:creationId xmlns:a16="http://schemas.microsoft.com/office/drawing/2014/main" id="{7C195177-BD7B-4FA8-BFAC-EDBCEF219A48}"/>
              </a:ext>
            </a:extLst>
          </p:cNvPr>
          <p:cNvSpPr>
            <a:spLocks noChangeArrowheads="1"/>
          </p:cNvSpPr>
          <p:nvPr/>
        </p:nvSpPr>
        <p:spPr bwMode="auto">
          <a:xfrm>
            <a:off x="2094930" y="5735810"/>
            <a:ext cx="122093"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83" name="Oval 67">
            <a:extLst>
              <a:ext uri="{FF2B5EF4-FFF2-40B4-BE49-F238E27FC236}">
                <a16:creationId xmlns:a16="http://schemas.microsoft.com/office/drawing/2014/main" id="{3A48DA95-4D03-4400-B298-84C71B084EEF}"/>
              </a:ext>
            </a:extLst>
          </p:cNvPr>
          <p:cNvSpPr>
            <a:spLocks noChangeArrowheads="1"/>
          </p:cNvSpPr>
          <p:nvPr/>
        </p:nvSpPr>
        <p:spPr bwMode="auto">
          <a:xfrm>
            <a:off x="4157674" y="6131890"/>
            <a:ext cx="122095"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450562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dissolv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3-way handshake</a:t>
            </a:r>
            <a:endParaRPr lang="en-US" sz="4400" b="0" dirty="0"/>
          </a:p>
        </p:txBody>
      </p:sp>
      <p:sp>
        <p:nvSpPr>
          <p:cNvPr id="215" name="Line 5">
            <a:extLst>
              <a:ext uri="{FF2B5EF4-FFF2-40B4-BE49-F238E27FC236}">
                <a16:creationId xmlns:a16="http://schemas.microsoft.com/office/drawing/2014/main" id="{977A2B4A-655D-5443-8A4F-92884511787E}"/>
              </a:ext>
            </a:extLst>
          </p:cNvPr>
          <p:cNvSpPr>
            <a:spLocks noChangeShapeType="1"/>
          </p:cNvSpPr>
          <p:nvPr/>
        </p:nvSpPr>
        <p:spPr bwMode="auto">
          <a:xfrm flipH="1">
            <a:off x="4796631" y="3078661"/>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16" name="Group 102">
            <a:extLst>
              <a:ext uri="{FF2B5EF4-FFF2-40B4-BE49-F238E27FC236}">
                <a16:creationId xmlns:a16="http://schemas.microsoft.com/office/drawing/2014/main" id="{1F3D6A6C-5FEE-8646-8A80-04AC9F3BFF74}"/>
              </a:ext>
            </a:extLst>
          </p:cNvPr>
          <p:cNvGrpSpPr>
            <a:grpSpLocks/>
          </p:cNvGrpSpPr>
          <p:nvPr/>
        </p:nvGrpSpPr>
        <p:grpSpPr bwMode="auto">
          <a:xfrm>
            <a:off x="2810669" y="3005636"/>
            <a:ext cx="4494212" cy="955675"/>
            <a:chOff x="810" y="1363"/>
            <a:chExt cx="2831" cy="602"/>
          </a:xfrm>
        </p:grpSpPr>
        <p:sp>
          <p:nvSpPr>
            <p:cNvPr id="217" name="Line 10">
              <a:extLst>
                <a:ext uri="{FF2B5EF4-FFF2-40B4-BE49-F238E27FC236}">
                  <a16:creationId xmlns:a16="http://schemas.microsoft.com/office/drawing/2014/main" id="{EE87312F-9111-3748-8D8C-BFB220C5EE37}"/>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Rectangle 12">
              <a:extLst>
                <a:ext uri="{FF2B5EF4-FFF2-40B4-BE49-F238E27FC236}">
                  <a16:creationId xmlns:a16="http://schemas.microsoft.com/office/drawing/2014/main" id="{F50F8FCD-3A00-574F-A159-92B207C593BD}"/>
                </a:ext>
              </a:extLst>
            </p:cNvPr>
            <p:cNvSpPr>
              <a:spLocks noChangeArrowheads="1"/>
            </p:cNvSpPr>
            <p:nvPr/>
          </p:nvSpPr>
          <p:spPr bwMode="auto">
            <a:xfrm>
              <a:off x="2518" y="1565"/>
              <a:ext cx="590"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9" name="Text Box 13">
              <a:extLst>
                <a:ext uri="{FF2B5EF4-FFF2-40B4-BE49-F238E27FC236}">
                  <a16:creationId xmlns:a16="http://schemas.microsoft.com/office/drawing/2014/main" id="{24E8EE1C-DBA9-8F4D-82EE-29CEECDFAAD7}"/>
                </a:ext>
              </a:extLst>
            </p:cNvPr>
            <p:cNvSpPr txBox="1">
              <a:spLocks noChangeArrowheads="1"/>
            </p:cNvSpPr>
            <p:nvPr/>
          </p:nvSpPr>
          <p:spPr bwMode="auto">
            <a:xfrm>
              <a:off x="2310" y="1624"/>
              <a:ext cx="1096"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Tahoma" charset="0"/>
                  <a:ea typeface="ＭＳ Ｐゴシック" charset="0"/>
                  <a:cs typeface="+mn-cs"/>
                </a:rPr>
                <a:t>SYNbit</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=1, Seq=x</a:t>
              </a:r>
            </a:p>
          </p:txBody>
        </p:sp>
        <p:sp>
          <p:nvSpPr>
            <p:cNvPr id="220" name="Text Box 21">
              <a:extLst>
                <a:ext uri="{FF2B5EF4-FFF2-40B4-BE49-F238E27FC236}">
                  <a16:creationId xmlns:a16="http://schemas.microsoft.com/office/drawing/2014/main" id="{8343DEBF-07A5-D746-BE48-88F38BD40754}"/>
                </a:ext>
              </a:extLst>
            </p:cNvPr>
            <p:cNvSpPr txBox="1">
              <a:spLocks noChangeArrowheads="1"/>
            </p:cNvSpPr>
            <p:nvPr/>
          </p:nvSpPr>
          <p:spPr bwMode="auto">
            <a:xfrm>
              <a:off x="810" y="1363"/>
              <a:ext cx="1230"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x</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 msg</a:t>
              </a:r>
            </a:p>
          </p:txBody>
        </p:sp>
      </p:grpSp>
      <p:sp>
        <p:nvSpPr>
          <p:cNvPr id="221" name="Line 22">
            <a:extLst>
              <a:ext uri="{FF2B5EF4-FFF2-40B4-BE49-F238E27FC236}">
                <a16:creationId xmlns:a16="http://schemas.microsoft.com/office/drawing/2014/main" id="{2FC7049F-93A3-A84A-9D90-B3F4B6E3F6E9}"/>
              </a:ext>
            </a:extLst>
          </p:cNvPr>
          <p:cNvSpPr>
            <a:spLocks noChangeShapeType="1"/>
          </p:cNvSpPr>
          <p:nvPr/>
        </p:nvSpPr>
        <p:spPr bwMode="auto">
          <a:xfrm flipH="1">
            <a:off x="7385844" y="3148511"/>
            <a:ext cx="1587" cy="3417888"/>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92">
            <a:extLst>
              <a:ext uri="{FF2B5EF4-FFF2-40B4-BE49-F238E27FC236}">
                <a16:creationId xmlns:a16="http://schemas.microsoft.com/office/drawing/2014/main" id="{8192AE36-3CEB-7940-A712-3437D9AE1C17}"/>
              </a:ext>
            </a:extLst>
          </p:cNvPr>
          <p:cNvSpPr txBox="1">
            <a:spLocks noChangeArrowheads="1"/>
          </p:cNvSpPr>
          <p:nvPr/>
        </p:nvSpPr>
        <p:spPr bwMode="auto">
          <a:xfrm>
            <a:off x="9571831" y="5986961"/>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grpSp>
        <p:nvGrpSpPr>
          <p:cNvPr id="223" name="Group 109">
            <a:extLst>
              <a:ext uri="{FF2B5EF4-FFF2-40B4-BE49-F238E27FC236}">
                <a16:creationId xmlns:a16="http://schemas.microsoft.com/office/drawing/2014/main" id="{9180F1A8-9EF0-3C49-80B2-6C9528088F36}"/>
              </a:ext>
            </a:extLst>
          </p:cNvPr>
          <p:cNvGrpSpPr>
            <a:grpSpLocks/>
          </p:cNvGrpSpPr>
          <p:nvPr/>
        </p:nvGrpSpPr>
        <p:grpSpPr bwMode="auto">
          <a:xfrm>
            <a:off x="4795044" y="3675561"/>
            <a:ext cx="4519612" cy="1425575"/>
            <a:chOff x="2060" y="1785"/>
            <a:chExt cx="2847" cy="898"/>
          </a:xfrm>
        </p:grpSpPr>
        <p:sp>
          <p:nvSpPr>
            <p:cNvPr id="224" name="Line 11">
              <a:extLst>
                <a:ext uri="{FF2B5EF4-FFF2-40B4-BE49-F238E27FC236}">
                  <a16:creationId xmlns:a16="http://schemas.microsoft.com/office/drawing/2014/main" id="{660BD729-B466-584F-9DAC-1C1358024968}"/>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Rectangle 14">
              <a:extLst>
                <a:ext uri="{FF2B5EF4-FFF2-40B4-BE49-F238E27FC236}">
                  <a16:creationId xmlns:a16="http://schemas.microsoft.com/office/drawing/2014/main" id="{36832487-CAD9-A047-9D5F-96D1B02D3E65}"/>
                </a:ext>
              </a:extLst>
            </p:cNvPr>
            <p:cNvSpPr>
              <a:spLocks noChangeArrowheads="1"/>
            </p:cNvSpPr>
            <p:nvPr/>
          </p:nvSpPr>
          <p:spPr bwMode="auto">
            <a:xfrm>
              <a:off x="2381" y="2206"/>
              <a:ext cx="896" cy="32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83">
              <a:extLst>
                <a:ext uri="{FF2B5EF4-FFF2-40B4-BE49-F238E27FC236}">
                  <a16:creationId xmlns:a16="http://schemas.microsoft.com/office/drawing/2014/main" id="{393E04DD-B089-D14F-BFBB-76E878EC5F6F}"/>
                </a:ext>
              </a:extLst>
            </p:cNvPr>
            <p:cNvSpPr txBox="1">
              <a:spLocks noChangeArrowheads="1"/>
            </p:cNvSpPr>
            <p:nvPr/>
          </p:nvSpPr>
          <p:spPr bwMode="auto">
            <a:xfrm>
              <a:off x="2159" y="2169"/>
              <a:ext cx="1534" cy="36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Tahoma" charset="0"/>
                  <a:ea typeface="ＭＳ Ｐゴシック" charset="0"/>
                  <a:cs typeface="+mn-cs"/>
                </a:rPr>
                <a:t>SYNbit</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=1, Seq=y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Tahoma" charset="0"/>
                  <a:ea typeface="ＭＳ Ｐゴシック" charset="0"/>
                  <a:cs typeface="+mn-cs"/>
                </a:rPr>
                <a:t>ACKbit</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=1; </a:t>
              </a:r>
              <a:r>
                <a:rPr kumimoji="0" lang="en-US" sz="1600" b="0" i="0" u="none" strike="noStrike" kern="0" cap="none" spc="0" normalizeH="0" baseline="0" noProof="0" dirty="0" err="1">
                  <a:ln>
                    <a:noFill/>
                  </a:ln>
                  <a:solidFill>
                    <a:srgbClr val="000000"/>
                  </a:solidFill>
                  <a:effectLst/>
                  <a:uLnTx/>
                  <a:uFillTx/>
                  <a:latin typeface="Tahoma" charset="0"/>
                  <a:ea typeface="ＭＳ Ｐゴシック" charset="0"/>
                  <a:cs typeface="+mn-cs"/>
                </a:rPr>
                <a:t>ACKnum</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=x+1</a:t>
              </a:r>
            </a:p>
          </p:txBody>
        </p:sp>
        <p:sp>
          <p:nvSpPr>
            <p:cNvPr id="227" name="Text Box 93">
              <a:extLst>
                <a:ext uri="{FF2B5EF4-FFF2-40B4-BE49-F238E27FC236}">
                  <a16:creationId xmlns:a16="http://schemas.microsoft.com/office/drawing/2014/main" id="{D2107B90-790F-D84D-8A95-4CD5BE8D772A}"/>
                </a:ext>
              </a:extLst>
            </p:cNvPr>
            <p:cNvSpPr txBox="1">
              <a:spLocks noChangeArrowheads="1"/>
            </p:cNvSpPr>
            <p:nvPr/>
          </p:nvSpPr>
          <p:spPr bwMode="auto">
            <a:xfrm>
              <a:off x="3676" y="1785"/>
              <a:ext cx="1231"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SYNACK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msg, acking SYN</a:t>
              </a:r>
            </a:p>
          </p:txBody>
        </p:sp>
      </p:grpSp>
      <p:grpSp>
        <p:nvGrpSpPr>
          <p:cNvPr id="228" name="Group 110">
            <a:extLst>
              <a:ext uri="{FF2B5EF4-FFF2-40B4-BE49-F238E27FC236}">
                <a16:creationId xmlns:a16="http://schemas.microsoft.com/office/drawing/2014/main" id="{92A8D17F-88B5-E34B-ADF1-D1D5F4C6CACA}"/>
              </a:ext>
            </a:extLst>
          </p:cNvPr>
          <p:cNvGrpSpPr>
            <a:grpSpLocks/>
          </p:cNvGrpSpPr>
          <p:nvPr/>
        </p:nvGrpSpPr>
        <p:grpSpPr bwMode="auto">
          <a:xfrm>
            <a:off x="2512219" y="4774111"/>
            <a:ext cx="6630987" cy="1373188"/>
            <a:chOff x="622" y="2477"/>
            <a:chExt cx="4177" cy="865"/>
          </a:xfrm>
        </p:grpSpPr>
        <p:sp>
          <p:nvSpPr>
            <p:cNvPr id="229" name="Line 84">
              <a:extLst>
                <a:ext uri="{FF2B5EF4-FFF2-40B4-BE49-F238E27FC236}">
                  <a16:creationId xmlns:a16="http://schemas.microsoft.com/office/drawing/2014/main" id="{31D580AA-9CAF-1544-A3DB-06757FBBB395}"/>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Rectangle 89">
              <a:extLst>
                <a:ext uri="{FF2B5EF4-FFF2-40B4-BE49-F238E27FC236}">
                  <a16:creationId xmlns:a16="http://schemas.microsoft.com/office/drawing/2014/main" id="{60D16AD1-FAFA-6248-BB4D-76643C40A64C}"/>
                </a:ext>
              </a:extLst>
            </p:cNvPr>
            <p:cNvSpPr>
              <a:spLocks noChangeArrowheads="1"/>
            </p:cNvSpPr>
            <p:nvPr/>
          </p:nvSpPr>
          <p:spPr bwMode="auto">
            <a:xfrm>
              <a:off x="2486" y="2806"/>
              <a:ext cx="775"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1" name="Text Box 90">
              <a:extLst>
                <a:ext uri="{FF2B5EF4-FFF2-40B4-BE49-F238E27FC236}">
                  <a16:creationId xmlns:a16="http://schemas.microsoft.com/office/drawing/2014/main" id="{D8F9F960-0A9B-F045-8B04-6F4D63130318}"/>
                </a:ext>
              </a:extLst>
            </p:cNvPr>
            <p:cNvSpPr txBox="1">
              <a:spLocks noChangeArrowheads="1"/>
            </p:cNvSpPr>
            <p:nvPr/>
          </p:nvSpPr>
          <p:spPr bwMode="auto">
            <a:xfrm>
              <a:off x="2048" y="2818"/>
              <a:ext cx="1643" cy="36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Tahoma" charset="0"/>
                  <a:ea typeface="ＭＳ Ｐゴシック" charset="0"/>
                  <a:cs typeface="+mn-cs"/>
                </a:rPr>
                <a:t>ACKbit</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=1, Seq=x+1, </a:t>
              </a:r>
              <a:r>
                <a:rPr kumimoji="0" lang="en-US" sz="1600" b="0" i="0" u="none" strike="noStrike" kern="0" cap="none" spc="0" normalizeH="0" baseline="0" noProof="0" dirty="0" err="1">
                  <a:ln>
                    <a:noFill/>
                  </a:ln>
                  <a:solidFill>
                    <a:srgbClr val="000000"/>
                  </a:solidFill>
                  <a:effectLst/>
                  <a:uLnTx/>
                  <a:uFillTx/>
                  <a:latin typeface="Tahoma" charset="0"/>
                  <a:ea typeface="ＭＳ Ｐゴシック" charset="0"/>
                  <a:cs typeface="+mn-cs"/>
                </a:rPr>
                <a:t>ACKnum</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=y+1</a:t>
              </a:r>
            </a:p>
          </p:txBody>
        </p:sp>
        <p:sp>
          <p:nvSpPr>
            <p:cNvPr id="232" name="Text Box 94">
              <a:extLst>
                <a:ext uri="{FF2B5EF4-FFF2-40B4-BE49-F238E27FC236}">
                  <a16:creationId xmlns:a16="http://schemas.microsoft.com/office/drawing/2014/main" id="{B9046815-BDD2-9143-979C-D64169C26C55}"/>
                </a:ext>
              </a:extLst>
            </p:cNvPr>
            <p:cNvSpPr txBox="1">
              <a:spLocks noChangeArrowheads="1"/>
            </p:cNvSpPr>
            <p:nvPr/>
          </p:nvSpPr>
          <p:spPr bwMode="auto">
            <a:xfrm>
              <a:off x="622" y="2477"/>
              <a:ext cx="1422" cy="66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received SYNACK(x)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indicates server is live;</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ACK for SYNACK;</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this segment may contain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client-to-server data</a:t>
              </a:r>
            </a:p>
          </p:txBody>
        </p:sp>
        <p:sp>
          <p:nvSpPr>
            <p:cNvPr id="233" name="Text Box 95">
              <a:extLst>
                <a:ext uri="{FF2B5EF4-FFF2-40B4-BE49-F238E27FC236}">
                  <a16:creationId xmlns:a16="http://schemas.microsoft.com/office/drawing/2014/main" id="{ADF0930B-F723-4446-8C5B-8996D59396E2}"/>
                </a:ext>
              </a:extLst>
            </p:cNvPr>
            <p:cNvSpPr txBox="1">
              <a:spLocks noChangeArrowheads="1"/>
            </p:cNvSpPr>
            <p:nvPr/>
          </p:nvSpPr>
          <p:spPr bwMode="auto">
            <a:xfrm>
              <a:off x="3640" y="3042"/>
              <a:ext cx="1159"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received ACK(y)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indicates client is live</a:t>
              </a:r>
            </a:p>
          </p:txBody>
        </p:sp>
      </p:grpSp>
      <p:grpSp>
        <p:nvGrpSpPr>
          <p:cNvPr id="234" name="Group 105">
            <a:extLst>
              <a:ext uri="{FF2B5EF4-FFF2-40B4-BE49-F238E27FC236}">
                <a16:creationId xmlns:a16="http://schemas.microsoft.com/office/drawing/2014/main" id="{45AA77DF-71CD-2E48-9AEE-EC1E8FB1B1C5}"/>
              </a:ext>
            </a:extLst>
          </p:cNvPr>
          <p:cNvGrpSpPr>
            <a:grpSpLocks/>
          </p:cNvGrpSpPr>
          <p:nvPr/>
        </p:nvGrpSpPr>
        <p:grpSpPr bwMode="auto">
          <a:xfrm>
            <a:off x="1813719" y="3043736"/>
            <a:ext cx="1030287" cy="700088"/>
            <a:chOff x="182" y="1387"/>
            <a:chExt cx="649" cy="441"/>
          </a:xfrm>
        </p:grpSpPr>
        <p:sp>
          <p:nvSpPr>
            <p:cNvPr id="235" name="Text Box 91">
              <a:extLst>
                <a:ext uri="{FF2B5EF4-FFF2-40B4-BE49-F238E27FC236}">
                  <a16:creationId xmlns:a16="http://schemas.microsoft.com/office/drawing/2014/main" id="{B93FA479-02A5-4C43-B059-3F1D0BB052E8}"/>
                </a:ext>
              </a:extLst>
            </p:cNvPr>
            <p:cNvSpPr txBox="1">
              <a:spLocks noChangeArrowheads="1"/>
            </p:cNvSpPr>
            <p:nvPr/>
          </p:nvSpPr>
          <p:spPr bwMode="auto">
            <a:xfrm>
              <a:off x="182" y="1616"/>
              <a:ext cx="64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SYNSENT</a:t>
              </a:r>
            </a:p>
          </p:txBody>
        </p:sp>
        <p:sp>
          <p:nvSpPr>
            <p:cNvPr id="236" name="Line 103">
              <a:extLst>
                <a:ext uri="{FF2B5EF4-FFF2-40B4-BE49-F238E27FC236}">
                  <a16:creationId xmlns:a16="http://schemas.microsoft.com/office/drawing/2014/main" id="{C569F88B-55D7-1F45-9FD5-8D995E4C94A5}"/>
                </a:ext>
              </a:extLst>
            </p:cNvPr>
            <p:cNvSpPr>
              <a:spLocks noChangeShapeType="1"/>
            </p:cNvSpPr>
            <p:nvPr/>
          </p:nvSpPr>
          <p:spPr bwMode="auto">
            <a:xfrm>
              <a:off x="462" y="1387"/>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37" name="Group 111">
            <a:extLst>
              <a:ext uri="{FF2B5EF4-FFF2-40B4-BE49-F238E27FC236}">
                <a16:creationId xmlns:a16="http://schemas.microsoft.com/office/drawing/2014/main" id="{FBD3641B-4567-B84B-B0A9-51F31757E64D}"/>
              </a:ext>
            </a:extLst>
          </p:cNvPr>
          <p:cNvGrpSpPr>
            <a:grpSpLocks/>
          </p:cNvGrpSpPr>
          <p:nvPr/>
        </p:nvGrpSpPr>
        <p:grpSpPr bwMode="auto">
          <a:xfrm>
            <a:off x="1815306" y="3704136"/>
            <a:ext cx="771525" cy="1622425"/>
            <a:chOff x="183" y="1803"/>
            <a:chExt cx="486" cy="1022"/>
          </a:xfrm>
        </p:grpSpPr>
        <p:sp>
          <p:nvSpPr>
            <p:cNvPr id="238" name="Text Box 16">
              <a:extLst>
                <a:ext uri="{FF2B5EF4-FFF2-40B4-BE49-F238E27FC236}">
                  <a16:creationId xmlns:a16="http://schemas.microsoft.com/office/drawing/2014/main" id="{46A42911-E4FA-6E45-98D3-9BA61AF39351}"/>
                </a:ext>
              </a:extLst>
            </p:cNvPr>
            <p:cNvSpPr txBox="1">
              <a:spLocks noChangeArrowheads="1"/>
            </p:cNvSpPr>
            <p:nvPr/>
          </p:nvSpPr>
          <p:spPr bwMode="auto">
            <a:xfrm>
              <a:off x="183" y="2613"/>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239" name="Line 104">
              <a:extLst>
                <a:ext uri="{FF2B5EF4-FFF2-40B4-BE49-F238E27FC236}">
                  <a16:creationId xmlns:a16="http://schemas.microsoft.com/office/drawing/2014/main" id="{B764515C-528C-5B41-979E-CEB5F77FD9DC}"/>
                </a:ext>
              </a:extLst>
            </p:cNvPr>
            <p:cNvSpPr>
              <a:spLocks noChangeShapeType="1"/>
            </p:cNvSpPr>
            <p:nvPr/>
          </p:nvSpPr>
          <p:spPr bwMode="auto">
            <a:xfrm>
              <a:off x="465" y="1803"/>
              <a:ext cx="0" cy="79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40" name="Group 108">
            <a:extLst>
              <a:ext uri="{FF2B5EF4-FFF2-40B4-BE49-F238E27FC236}">
                <a16:creationId xmlns:a16="http://schemas.microsoft.com/office/drawing/2014/main" id="{E9975853-CA29-F64E-9978-90818E85074F}"/>
              </a:ext>
            </a:extLst>
          </p:cNvPr>
          <p:cNvGrpSpPr>
            <a:grpSpLocks/>
          </p:cNvGrpSpPr>
          <p:nvPr/>
        </p:nvGrpSpPr>
        <p:grpSpPr bwMode="auto">
          <a:xfrm>
            <a:off x="9268619" y="3099299"/>
            <a:ext cx="1119187" cy="1192212"/>
            <a:chOff x="4878" y="1422"/>
            <a:chExt cx="705" cy="751"/>
          </a:xfrm>
        </p:grpSpPr>
        <p:sp>
          <p:nvSpPr>
            <p:cNvPr id="241" name="Text Box 99">
              <a:extLst>
                <a:ext uri="{FF2B5EF4-FFF2-40B4-BE49-F238E27FC236}">
                  <a16:creationId xmlns:a16="http://schemas.microsoft.com/office/drawing/2014/main" id="{8F08BD14-4FFB-B243-AC1A-68FE85BE4E11}"/>
                </a:ext>
              </a:extLst>
            </p:cNvPr>
            <p:cNvSpPr txBox="1">
              <a:spLocks noChangeArrowheads="1"/>
            </p:cNvSpPr>
            <p:nvPr/>
          </p:nvSpPr>
          <p:spPr bwMode="auto">
            <a:xfrm>
              <a:off x="4878" y="1961"/>
              <a:ext cx="7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 RCVD</a:t>
              </a:r>
            </a:p>
          </p:txBody>
        </p:sp>
        <p:sp>
          <p:nvSpPr>
            <p:cNvPr id="242" name="Line 106">
              <a:extLst>
                <a:ext uri="{FF2B5EF4-FFF2-40B4-BE49-F238E27FC236}">
                  <a16:creationId xmlns:a16="http://schemas.microsoft.com/office/drawing/2014/main" id="{0D6BD76C-B84A-F940-AC88-70ACC69EC6F4}"/>
                </a:ext>
              </a:extLst>
            </p:cNvPr>
            <p:cNvSpPr>
              <a:spLocks noChangeShapeType="1"/>
            </p:cNvSpPr>
            <p:nvPr/>
          </p:nvSpPr>
          <p:spPr bwMode="auto">
            <a:xfrm>
              <a:off x="5339" y="1422"/>
              <a:ext cx="0" cy="56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Line 107">
            <a:extLst>
              <a:ext uri="{FF2B5EF4-FFF2-40B4-BE49-F238E27FC236}">
                <a16:creationId xmlns:a16="http://schemas.microsoft.com/office/drawing/2014/main" id="{28C3410E-FF26-2849-8647-5DA1E34B6C9E}"/>
              </a:ext>
            </a:extLst>
          </p:cNvPr>
          <p:cNvSpPr>
            <a:spLocks noChangeShapeType="1"/>
          </p:cNvSpPr>
          <p:nvPr/>
        </p:nvSpPr>
        <p:spPr bwMode="auto">
          <a:xfrm>
            <a:off x="9982994" y="4301036"/>
            <a:ext cx="0" cy="170497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Text Box 114">
            <a:extLst>
              <a:ext uri="{FF2B5EF4-FFF2-40B4-BE49-F238E27FC236}">
                <a16:creationId xmlns:a16="http://schemas.microsoft.com/office/drawing/2014/main" id="{A27DEC11-2958-674C-B587-49A38C649582}"/>
              </a:ext>
            </a:extLst>
          </p:cNvPr>
          <p:cNvSpPr txBox="1">
            <a:spLocks noChangeArrowheads="1"/>
          </p:cNvSpPr>
          <p:nvPr/>
        </p:nvSpPr>
        <p:spPr bwMode="auto">
          <a:xfrm>
            <a:off x="1395197" y="1675748"/>
            <a:ext cx="183903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C</a:t>
            </a:r>
            <a:r>
              <a:rPr kumimoji="0" lang="en-US" sz="2800" b="0" i="0" u="none" strike="noStrike" kern="0" cap="none" spc="0" normalizeH="0" baseline="0" noProof="0" dirty="0" err="1">
                <a:ln>
                  <a:noFill/>
                </a:ln>
                <a:solidFill>
                  <a:srgbClr val="000099"/>
                </a:solidFill>
                <a:effectLst/>
                <a:uLnTx/>
                <a:uFillTx/>
                <a:latin typeface="Calibri"/>
                <a:ea typeface="ＭＳ Ｐゴシック" charset="0"/>
                <a:cs typeface="+mn-cs"/>
              </a:rPr>
              <a:t>lient</a:t>
            </a: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6" name="Text Box 115">
            <a:extLst>
              <a:ext uri="{FF2B5EF4-FFF2-40B4-BE49-F238E27FC236}">
                <a16:creationId xmlns:a16="http://schemas.microsoft.com/office/drawing/2014/main" id="{052EAC19-09BF-FD44-ADF4-7A708D2CC77C}"/>
              </a:ext>
            </a:extLst>
          </p:cNvPr>
          <p:cNvSpPr txBox="1">
            <a:spLocks noChangeArrowheads="1"/>
          </p:cNvSpPr>
          <p:nvPr/>
        </p:nvSpPr>
        <p:spPr bwMode="auto">
          <a:xfrm>
            <a:off x="1807368" y="2389622"/>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sp>
        <p:nvSpPr>
          <p:cNvPr id="247" name="Text Box 116">
            <a:extLst>
              <a:ext uri="{FF2B5EF4-FFF2-40B4-BE49-F238E27FC236}">
                <a16:creationId xmlns:a16="http://schemas.microsoft.com/office/drawing/2014/main" id="{27C21C28-5638-8F4A-8A80-DBD146AD39D1}"/>
              </a:ext>
            </a:extLst>
          </p:cNvPr>
          <p:cNvSpPr txBox="1">
            <a:spLocks noChangeArrowheads="1"/>
          </p:cNvSpPr>
          <p:nvPr/>
        </p:nvSpPr>
        <p:spPr bwMode="auto">
          <a:xfrm>
            <a:off x="8905645" y="1081958"/>
            <a:ext cx="19304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S</a:t>
            </a:r>
            <a:r>
              <a:rPr kumimoji="0" lang="en-US" sz="2800" b="0" i="0" u="none" strike="noStrike" kern="0" cap="none" spc="0" normalizeH="0" baseline="0" noProof="0" dirty="0" err="1">
                <a:ln>
                  <a:noFill/>
                </a:ln>
                <a:solidFill>
                  <a:srgbClr val="000099"/>
                </a:solidFill>
                <a:effectLst/>
                <a:uLnTx/>
                <a:uFillTx/>
                <a:latin typeface="Calibri"/>
                <a:ea typeface="ＭＳ Ｐゴシック" charset="0"/>
                <a:cs typeface="+mn-cs"/>
              </a:rPr>
              <a:t>erver</a:t>
            </a: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8" name="Text Box 117">
            <a:extLst>
              <a:ext uri="{FF2B5EF4-FFF2-40B4-BE49-F238E27FC236}">
                <a16:creationId xmlns:a16="http://schemas.microsoft.com/office/drawing/2014/main" id="{2B920772-7698-6844-B114-A453A028C206}"/>
              </a:ext>
            </a:extLst>
          </p:cNvPr>
          <p:cNvSpPr txBox="1">
            <a:spLocks noChangeArrowheads="1"/>
          </p:cNvSpPr>
          <p:nvPr/>
        </p:nvSpPr>
        <p:spPr bwMode="auto">
          <a:xfrm>
            <a:off x="9511504" y="2632510"/>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grpSp>
        <p:nvGrpSpPr>
          <p:cNvPr id="249" name="Group 118">
            <a:extLst>
              <a:ext uri="{FF2B5EF4-FFF2-40B4-BE49-F238E27FC236}">
                <a16:creationId xmlns:a16="http://schemas.microsoft.com/office/drawing/2014/main" id="{EE14688C-F1C2-7F41-8726-D165159240FD}"/>
              </a:ext>
            </a:extLst>
          </p:cNvPr>
          <p:cNvGrpSpPr>
            <a:grpSpLocks/>
          </p:cNvGrpSpPr>
          <p:nvPr/>
        </p:nvGrpSpPr>
        <p:grpSpPr bwMode="auto">
          <a:xfrm>
            <a:off x="4464473" y="2492809"/>
            <a:ext cx="642937" cy="600075"/>
            <a:chOff x="-44" y="1473"/>
            <a:chExt cx="981" cy="1105"/>
          </a:xfrm>
        </p:grpSpPr>
        <p:pic>
          <p:nvPicPr>
            <p:cNvPr id="424" name="Picture 119" descr="desktop_computer_stylized_medium">
              <a:extLst>
                <a:ext uri="{FF2B5EF4-FFF2-40B4-BE49-F238E27FC236}">
                  <a16:creationId xmlns:a16="http://schemas.microsoft.com/office/drawing/2014/main" id="{1C11CA15-FEC8-A341-80F1-CFA1FA9F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a:extLst>
                <a:ext uri="{FF2B5EF4-FFF2-40B4-BE49-F238E27FC236}">
                  <a16:creationId xmlns:a16="http://schemas.microsoft.com/office/drawing/2014/main" id="{8CCBA09D-3C96-6544-9960-AA2F6CD2F41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0" name="Group 121">
            <a:extLst>
              <a:ext uri="{FF2B5EF4-FFF2-40B4-BE49-F238E27FC236}">
                <a16:creationId xmlns:a16="http://schemas.microsoft.com/office/drawing/2014/main" id="{DC61BD1A-A71F-CF4B-B53E-5ECC0609FEB5}"/>
              </a:ext>
            </a:extLst>
          </p:cNvPr>
          <p:cNvGrpSpPr>
            <a:grpSpLocks/>
          </p:cNvGrpSpPr>
          <p:nvPr/>
        </p:nvGrpSpPr>
        <p:grpSpPr bwMode="auto">
          <a:xfrm>
            <a:off x="7221809" y="2580121"/>
            <a:ext cx="336550" cy="512763"/>
            <a:chOff x="4140" y="429"/>
            <a:chExt cx="1425" cy="2396"/>
          </a:xfrm>
        </p:grpSpPr>
        <p:sp>
          <p:nvSpPr>
            <p:cNvPr id="251" name="Freeform 122">
              <a:extLst>
                <a:ext uri="{FF2B5EF4-FFF2-40B4-BE49-F238E27FC236}">
                  <a16:creationId xmlns:a16="http://schemas.microsoft.com/office/drawing/2014/main" id="{0CD95998-3FB2-FF44-94A2-CC491B71334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Rectangle 123">
              <a:extLst>
                <a:ext uri="{FF2B5EF4-FFF2-40B4-BE49-F238E27FC236}">
                  <a16:creationId xmlns:a16="http://schemas.microsoft.com/office/drawing/2014/main" id="{BF76EB82-B4E1-B149-BE06-EFCD582E8676}"/>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Freeform 124">
              <a:extLst>
                <a:ext uri="{FF2B5EF4-FFF2-40B4-BE49-F238E27FC236}">
                  <a16:creationId xmlns:a16="http://schemas.microsoft.com/office/drawing/2014/main" id="{338FE797-056A-6E48-9B03-4B0253D638F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125">
              <a:extLst>
                <a:ext uri="{FF2B5EF4-FFF2-40B4-BE49-F238E27FC236}">
                  <a16:creationId xmlns:a16="http://schemas.microsoft.com/office/drawing/2014/main" id="{8D12AA45-CFED-084A-B74C-A299F814071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Rectangle 126">
              <a:extLst>
                <a:ext uri="{FF2B5EF4-FFF2-40B4-BE49-F238E27FC236}">
                  <a16:creationId xmlns:a16="http://schemas.microsoft.com/office/drawing/2014/main" id="{56E176FE-7110-C043-AC64-4C5F3D2E47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6" name="Group 127">
              <a:extLst>
                <a:ext uri="{FF2B5EF4-FFF2-40B4-BE49-F238E27FC236}">
                  <a16:creationId xmlns:a16="http://schemas.microsoft.com/office/drawing/2014/main" id="{A3707B54-2470-3A4A-B09A-A776F4E8539D}"/>
                </a:ext>
              </a:extLst>
            </p:cNvPr>
            <p:cNvGrpSpPr>
              <a:grpSpLocks/>
            </p:cNvGrpSpPr>
            <p:nvPr/>
          </p:nvGrpSpPr>
          <p:grpSpPr bwMode="auto">
            <a:xfrm>
              <a:off x="4749" y="668"/>
              <a:ext cx="581" cy="145"/>
              <a:chOff x="614" y="2568"/>
              <a:chExt cx="725" cy="139"/>
            </a:xfrm>
          </p:grpSpPr>
          <p:sp>
            <p:nvSpPr>
              <p:cNvPr id="422" name="AutoShape 128">
                <a:extLst>
                  <a:ext uri="{FF2B5EF4-FFF2-40B4-BE49-F238E27FC236}">
                    <a16:creationId xmlns:a16="http://schemas.microsoft.com/office/drawing/2014/main" id="{C32686E6-B534-4B48-85B4-322123C24741}"/>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3" name="AutoShape 129">
                <a:extLst>
                  <a:ext uri="{FF2B5EF4-FFF2-40B4-BE49-F238E27FC236}">
                    <a16:creationId xmlns:a16="http://schemas.microsoft.com/office/drawing/2014/main" id="{5846C4C5-19DD-E040-A465-B55F5E21A75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7" name="Rectangle 130">
              <a:extLst>
                <a:ext uri="{FF2B5EF4-FFF2-40B4-BE49-F238E27FC236}">
                  <a16:creationId xmlns:a16="http://schemas.microsoft.com/office/drawing/2014/main" id="{E24E2E97-8AA8-D94D-B792-C58D1DB2D334}"/>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8" name="Group 131">
              <a:extLst>
                <a:ext uri="{FF2B5EF4-FFF2-40B4-BE49-F238E27FC236}">
                  <a16:creationId xmlns:a16="http://schemas.microsoft.com/office/drawing/2014/main" id="{01958DE7-9158-5C4A-975E-7090A73BD88C}"/>
                </a:ext>
              </a:extLst>
            </p:cNvPr>
            <p:cNvGrpSpPr>
              <a:grpSpLocks/>
            </p:cNvGrpSpPr>
            <p:nvPr/>
          </p:nvGrpSpPr>
          <p:grpSpPr bwMode="auto">
            <a:xfrm>
              <a:off x="4747" y="994"/>
              <a:ext cx="581" cy="134"/>
              <a:chOff x="614" y="2568"/>
              <a:chExt cx="725" cy="139"/>
            </a:xfrm>
          </p:grpSpPr>
          <p:sp>
            <p:nvSpPr>
              <p:cNvPr id="420" name="AutoShape 132">
                <a:extLst>
                  <a:ext uri="{FF2B5EF4-FFF2-40B4-BE49-F238E27FC236}">
                    <a16:creationId xmlns:a16="http://schemas.microsoft.com/office/drawing/2014/main" id="{0097250A-579E-714A-BB43-1775F7C45B3C}"/>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1" name="AutoShape 133">
                <a:extLst>
                  <a:ext uri="{FF2B5EF4-FFF2-40B4-BE49-F238E27FC236}">
                    <a16:creationId xmlns:a16="http://schemas.microsoft.com/office/drawing/2014/main" id="{011ECBC9-4E9D-9949-BBD3-4E72A731A81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9" name="Rectangle 134">
              <a:extLst>
                <a:ext uri="{FF2B5EF4-FFF2-40B4-BE49-F238E27FC236}">
                  <a16:creationId xmlns:a16="http://schemas.microsoft.com/office/drawing/2014/main" id="{52385C15-71CF-0646-85DA-481C87C2251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135">
              <a:extLst>
                <a:ext uri="{FF2B5EF4-FFF2-40B4-BE49-F238E27FC236}">
                  <a16:creationId xmlns:a16="http://schemas.microsoft.com/office/drawing/2014/main" id="{E9AFAD7D-A0FD-3344-8D9C-D21DB7BED2D3}"/>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1" name="Group 136">
              <a:extLst>
                <a:ext uri="{FF2B5EF4-FFF2-40B4-BE49-F238E27FC236}">
                  <a16:creationId xmlns:a16="http://schemas.microsoft.com/office/drawing/2014/main" id="{36701E94-39B0-BB4E-B8F9-B11ED62531B0}"/>
                </a:ext>
              </a:extLst>
            </p:cNvPr>
            <p:cNvGrpSpPr>
              <a:grpSpLocks/>
            </p:cNvGrpSpPr>
            <p:nvPr/>
          </p:nvGrpSpPr>
          <p:grpSpPr bwMode="auto">
            <a:xfrm>
              <a:off x="4735" y="1627"/>
              <a:ext cx="582" cy="151"/>
              <a:chOff x="614" y="2568"/>
              <a:chExt cx="725" cy="139"/>
            </a:xfrm>
          </p:grpSpPr>
          <p:sp>
            <p:nvSpPr>
              <p:cNvPr id="277" name="AutoShape 137">
                <a:extLst>
                  <a:ext uri="{FF2B5EF4-FFF2-40B4-BE49-F238E27FC236}">
                    <a16:creationId xmlns:a16="http://schemas.microsoft.com/office/drawing/2014/main" id="{2535A487-3992-6B4F-9D85-E297BC39036D}"/>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9" name="AutoShape 138">
                <a:extLst>
                  <a:ext uri="{FF2B5EF4-FFF2-40B4-BE49-F238E27FC236}">
                    <a16:creationId xmlns:a16="http://schemas.microsoft.com/office/drawing/2014/main" id="{C55E1D44-7480-0442-A9DA-330FF7250538}"/>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2" name="Freeform 139">
              <a:extLst>
                <a:ext uri="{FF2B5EF4-FFF2-40B4-BE49-F238E27FC236}">
                  <a16:creationId xmlns:a16="http://schemas.microsoft.com/office/drawing/2014/main" id="{56DA20E3-D49F-444E-8D21-F715762F02D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3" name="Group 140">
              <a:extLst>
                <a:ext uri="{FF2B5EF4-FFF2-40B4-BE49-F238E27FC236}">
                  <a16:creationId xmlns:a16="http://schemas.microsoft.com/office/drawing/2014/main" id="{350DC23D-91BA-0F49-A121-0BB6DA6FFB97}"/>
                </a:ext>
              </a:extLst>
            </p:cNvPr>
            <p:cNvGrpSpPr>
              <a:grpSpLocks/>
            </p:cNvGrpSpPr>
            <p:nvPr/>
          </p:nvGrpSpPr>
          <p:grpSpPr bwMode="auto">
            <a:xfrm>
              <a:off x="4739" y="1327"/>
              <a:ext cx="582" cy="139"/>
              <a:chOff x="614" y="2568"/>
              <a:chExt cx="725" cy="139"/>
            </a:xfrm>
          </p:grpSpPr>
          <p:sp>
            <p:nvSpPr>
              <p:cNvPr id="275" name="AutoShape 141">
                <a:extLst>
                  <a:ext uri="{FF2B5EF4-FFF2-40B4-BE49-F238E27FC236}">
                    <a16:creationId xmlns:a16="http://schemas.microsoft.com/office/drawing/2014/main" id="{B6F4CD24-7945-E141-8AE5-B72F07D79D0A}"/>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AutoShape 142">
                <a:extLst>
                  <a:ext uri="{FF2B5EF4-FFF2-40B4-BE49-F238E27FC236}">
                    <a16:creationId xmlns:a16="http://schemas.microsoft.com/office/drawing/2014/main" id="{A13F2C2E-8E50-C242-BBFA-276B4503978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4" name="Rectangle 143">
              <a:extLst>
                <a:ext uri="{FF2B5EF4-FFF2-40B4-BE49-F238E27FC236}">
                  <a16:creationId xmlns:a16="http://schemas.microsoft.com/office/drawing/2014/main" id="{C95C6BF7-C7DF-FB4E-BCA1-1C5F3CF4748B}"/>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Freeform 144">
              <a:extLst>
                <a:ext uri="{FF2B5EF4-FFF2-40B4-BE49-F238E27FC236}">
                  <a16:creationId xmlns:a16="http://schemas.microsoft.com/office/drawing/2014/main" id="{E716E123-C485-CC44-A743-C9D7E94AF6B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145">
              <a:extLst>
                <a:ext uri="{FF2B5EF4-FFF2-40B4-BE49-F238E27FC236}">
                  <a16:creationId xmlns:a16="http://schemas.microsoft.com/office/drawing/2014/main" id="{8B36D081-D3B9-D34B-91B2-079B05D0914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7" name="Oval 146">
              <a:extLst>
                <a:ext uri="{FF2B5EF4-FFF2-40B4-BE49-F238E27FC236}">
                  <a16:creationId xmlns:a16="http://schemas.microsoft.com/office/drawing/2014/main" id="{B32C0505-6B5E-5B45-9C22-ABAD0452C43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8" name="Freeform 147">
              <a:extLst>
                <a:ext uri="{FF2B5EF4-FFF2-40B4-BE49-F238E27FC236}">
                  <a16:creationId xmlns:a16="http://schemas.microsoft.com/office/drawing/2014/main" id="{30177E53-587A-9B45-9ECD-611B7CEB1E04}"/>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9" name="AutoShape 148">
              <a:extLst>
                <a:ext uri="{FF2B5EF4-FFF2-40B4-BE49-F238E27FC236}">
                  <a16:creationId xmlns:a16="http://schemas.microsoft.com/office/drawing/2014/main" id="{0DA2D2A9-124E-EB41-86B5-909A794DF76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0" name="AutoShape 149">
              <a:extLst>
                <a:ext uri="{FF2B5EF4-FFF2-40B4-BE49-F238E27FC236}">
                  <a16:creationId xmlns:a16="http://schemas.microsoft.com/office/drawing/2014/main" id="{CA5FFC73-D7D9-D240-94B8-900F51AC0C7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1" name="Oval 150">
              <a:extLst>
                <a:ext uri="{FF2B5EF4-FFF2-40B4-BE49-F238E27FC236}">
                  <a16:creationId xmlns:a16="http://schemas.microsoft.com/office/drawing/2014/main" id="{EFC35150-3347-7042-80EB-A8781A36125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2" name="Oval 151">
              <a:extLst>
                <a:ext uri="{FF2B5EF4-FFF2-40B4-BE49-F238E27FC236}">
                  <a16:creationId xmlns:a16="http://schemas.microsoft.com/office/drawing/2014/main" id="{EA2EA724-2820-AE47-8D84-09E997A6DDAA}"/>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3" name="Oval 152">
              <a:extLst>
                <a:ext uri="{FF2B5EF4-FFF2-40B4-BE49-F238E27FC236}">
                  <a16:creationId xmlns:a16="http://schemas.microsoft.com/office/drawing/2014/main" id="{27B270D9-EE2B-924F-8F2A-27B9EB6ABE9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153">
              <a:extLst>
                <a:ext uri="{FF2B5EF4-FFF2-40B4-BE49-F238E27FC236}">
                  <a16:creationId xmlns:a16="http://schemas.microsoft.com/office/drawing/2014/main" id="{689F1C5E-1D85-0243-9E5E-0ABE340F97D1}"/>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Text Box 13">
            <a:extLst>
              <a:ext uri="{FF2B5EF4-FFF2-40B4-BE49-F238E27FC236}">
                <a16:creationId xmlns:a16="http://schemas.microsoft.com/office/drawing/2014/main" id="{5C657586-8C26-7645-A308-A162DA1C735B}"/>
              </a:ext>
            </a:extLst>
          </p:cNvPr>
          <p:cNvSpPr txBox="1">
            <a:spLocks noChangeArrowheads="1"/>
          </p:cNvSpPr>
          <p:nvPr/>
        </p:nvSpPr>
        <p:spPr bwMode="auto">
          <a:xfrm>
            <a:off x="374662" y="2181018"/>
            <a:ext cx="4209864" cy="2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 SOCK_STREAM)</a:t>
            </a:r>
          </a:p>
        </p:txBody>
      </p:sp>
      <p:sp>
        <p:nvSpPr>
          <p:cNvPr id="75" name="Text Box 5">
            <a:extLst>
              <a:ext uri="{FF2B5EF4-FFF2-40B4-BE49-F238E27FC236}">
                <a16:creationId xmlns:a16="http://schemas.microsoft.com/office/drawing/2014/main" id="{1D57F3DF-BFA3-284D-8B9A-ADD3873D3BB3}"/>
              </a:ext>
            </a:extLst>
          </p:cNvPr>
          <p:cNvSpPr txBox="1">
            <a:spLocks noChangeArrowheads="1"/>
          </p:cNvSpPr>
          <p:nvPr/>
        </p:nvSpPr>
        <p:spPr bwMode="auto">
          <a:xfrm>
            <a:off x="7821898" y="1651172"/>
            <a:ext cx="446147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serverSocket.bind</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serverSocket.listen</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connectionSocket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addr</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serverSocket.accept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7" name="Text Box 13">
            <a:extLst>
              <a:ext uri="{FF2B5EF4-FFF2-40B4-BE49-F238E27FC236}">
                <a16:creationId xmlns:a16="http://schemas.microsoft.com/office/drawing/2014/main" id="{85BB3488-0F19-2446-9F3D-0FF3F2E5F4DB}"/>
              </a:ext>
            </a:extLst>
          </p:cNvPr>
          <p:cNvSpPr txBox="1">
            <a:spLocks noChangeArrowheads="1"/>
          </p:cNvSpPr>
          <p:nvPr/>
        </p:nvSpPr>
        <p:spPr bwMode="auto">
          <a:xfrm>
            <a:off x="276543" y="2694832"/>
            <a:ext cx="4433244"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clientSocket.connect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serverName,serverPort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p:txBody>
      </p:sp>
      <p:sp>
        <p:nvSpPr>
          <p:cNvPr id="76" name="Slide Number Placeholder 2">
            <a:extLst>
              <a:ext uri="{FF2B5EF4-FFF2-40B4-BE49-F238E27FC236}">
                <a16:creationId xmlns:a16="http://schemas.microsoft.com/office/drawing/2014/main" id="{86E89225-4B9A-C747-8672-752709ED810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96</a:t>
            </a:fld>
            <a:endParaRPr lang="en-US" dirty="0"/>
          </a:p>
        </p:txBody>
      </p:sp>
    </p:spTree>
    <p:extLst>
      <p:ext uri="{BB962C8B-B14F-4D97-AF65-F5344CB8AC3E}">
        <p14:creationId xmlns:p14="http://schemas.microsoft.com/office/powerpoint/2010/main" val="10423316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Closing a TCP connection</a:t>
            </a:r>
            <a:endParaRPr lang="en-US" sz="4400" b="0" dirty="0"/>
          </a:p>
        </p:txBody>
      </p:sp>
      <p:sp>
        <p:nvSpPr>
          <p:cNvPr id="47" name="Rectangle 47">
            <a:extLst>
              <a:ext uri="{FF2B5EF4-FFF2-40B4-BE49-F238E27FC236}">
                <a16:creationId xmlns:a16="http://schemas.microsoft.com/office/drawing/2014/main" id="{B20BADCC-1032-9A48-BC43-B4E1275E4EDF}"/>
              </a:ext>
            </a:extLst>
          </p:cNvPr>
          <p:cNvSpPr txBox="1">
            <a:spLocks noChangeArrowheads="1"/>
          </p:cNvSpPr>
          <p:nvPr/>
        </p:nvSpPr>
        <p:spPr>
          <a:xfrm>
            <a:off x="798690" y="1441263"/>
            <a:ext cx="9698318" cy="41862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 server each close their side of connection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 TCP segment with FIN bit = 1</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respond to received FIN with ACK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receiving FIN, ACK can be combined with own FIN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simultaneous FIN exchanges can be handled</a:t>
            </a:r>
          </a:p>
        </p:txBody>
      </p:sp>
      <p:sp>
        <p:nvSpPr>
          <p:cNvPr id="4" name="Slide Number Placeholder 2">
            <a:extLst>
              <a:ext uri="{FF2B5EF4-FFF2-40B4-BE49-F238E27FC236}">
                <a16:creationId xmlns:a16="http://schemas.microsoft.com/office/drawing/2014/main" id="{E5549B3B-271C-C14B-9302-4D2CE7B4105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97</a:t>
            </a:fld>
            <a:endParaRPr lang="en-US" dirty="0"/>
          </a:p>
        </p:txBody>
      </p:sp>
    </p:spTree>
    <p:extLst>
      <p:ext uri="{BB962C8B-B14F-4D97-AF65-F5344CB8AC3E}">
        <p14:creationId xmlns:p14="http://schemas.microsoft.com/office/powerpoint/2010/main" val="2657671931"/>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pPr>
            <a:r>
              <a:rPr lang="en-US" sz="3200" dirty="0"/>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2DB81C94-6123-D143-8C6E-7FF67BFA422F}"/>
              </a:ext>
            </a:extLst>
          </p:cNvPr>
          <p:cNvSpPr>
            <a:spLocks noGrp="1"/>
          </p:cNvSpPr>
          <p:nvPr>
            <p:ph type="sldNum" sz="quarter" idx="4"/>
          </p:nvPr>
        </p:nvSpPr>
        <p:spPr/>
        <p:txBody>
          <a:bodyPr/>
          <a:lstStyle/>
          <a:p>
            <a:r>
              <a:rPr lang="en-US" dirty="0"/>
              <a:t>Transport Layer: 3-</a:t>
            </a:r>
            <a:fld id="{C4204591-24BD-A542-B9D5-F8D8A88D2FEE}" type="slidenum">
              <a:rPr lang="en-US" smtClean="0"/>
              <a:pPr/>
              <a:t>98</a:t>
            </a:fld>
            <a:endParaRPr lang="en-US" dirty="0"/>
          </a:p>
        </p:txBody>
      </p:sp>
      <p:pic>
        <p:nvPicPr>
          <p:cNvPr id="6" name="Picture 5">
            <a:extLst>
              <a:ext uri="{FF2B5EF4-FFF2-40B4-BE49-F238E27FC236}">
                <a16:creationId xmlns:a16="http://schemas.microsoft.com/office/drawing/2014/main" id="{FC6EDA9F-A4F6-9E48-A741-C2AF8BE224B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6814229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1C397FE-1DDC-5444-B79A-714CFC84F37C}"/>
              </a:ext>
            </a:extLst>
          </p:cNvPr>
          <p:cNvSpPr txBox="1">
            <a:spLocks noChangeArrowheads="1"/>
          </p:cNvSpPr>
          <p:nvPr/>
        </p:nvSpPr>
        <p:spPr>
          <a:xfrm>
            <a:off x="721660" y="1411941"/>
            <a:ext cx="1097728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Congestion:</a:t>
            </a: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informally: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too many sources sending too much data too fast for </a:t>
            </a:r>
            <a:r>
              <a:rPr kumimoji="0" lang="en-US" altLang="ja-JP"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handle”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manifestations: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long delays (queueing in router buffers)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acket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loss (buffer overflow at routers)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 name="Rectangle 3">
            <a:extLst>
              <a:ext uri="{FF2B5EF4-FFF2-40B4-BE49-F238E27FC236}">
                <a16:creationId xmlns:a16="http://schemas.microsoft.com/office/drawing/2014/main" id="{ACFC6554-1CEB-8346-AF21-152FD0AE2BDD}"/>
              </a:ext>
            </a:extLst>
          </p:cNvPr>
          <p:cNvSpPr txBox="1">
            <a:spLocks noChangeArrowheads="1"/>
          </p:cNvSpPr>
          <p:nvPr/>
        </p:nvSpPr>
        <p:spPr>
          <a:xfrm>
            <a:off x="722672" y="3776599"/>
            <a:ext cx="10977282" cy="101662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different from flow control!</a:t>
            </a: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73290" y="289325"/>
            <a:ext cx="11393310" cy="894622"/>
          </a:xfrm>
        </p:spPr>
        <p:txBody>
          <a:bodyPr>
            <a:normAutofit/>
          </a:bodyPr>
          <a:lstStyle/>
          <a:p>
            <a:r>
              <a:rPr lang="en-US" sz="4800" dirty="0"/>
              <a:t>Principles of congestion control</a:t>
            </a:r>
            <a:endParaRPr lang="en-US" sz="4400" b="0" dirty="0"/>
          </a:p>
        </p:txBody>
      </p:sp>
      <p:grpSp>
        <p:nvGrpSpPr>
          <p:cNvPr id="10" name="Group 9">
            <a:extLst>
              <a:ext uri="{FF2B5EF4-FFF2-40B4-BE49-F238E27FC236}">
                <a16:creationId xmlns:a16="http://schemas.microsoft.com/office/drawing/2014/main" id="{F801E622-8D2F-5C40-BD60-438B29523DDB}"/>
              </a:ext>
            </a:extLst>
          </p:cNvPr>
          <p:cNvGrpSpPr/>
          <p:nvPr/>
        </p:nvGrpSpPr>
        <p:grpSpPr>
          <a:xfrm>
            <a:off x="8686805" y="2737463"/>
            <a:ext cx="2772697" cy="2732213"/>
            <a:chOff x="8878529" y="2737463"/>
            <a:chExt cx="2772697" cy="2732213"/>
          </a:xfrm>
        </p:grpSpPr>
        <p:pic>
          <p:nvPicPr>
            <p:cNvPr id="1028" name="Picture 4" descr="Why traffic apps make congestion worse | Berkeley News">
              <a:extLst>
                <a:ext uri="{FF2B5EF4-FFF2-40B4-BE49-F238E27FC236}">
                  <a16:creationId xmlns:a16="http://schemas.microsoft.com/office/drawing/2014/main" id="{5A685C73-1A7D-7448-83D5-182E1DF28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529" y="2737463"/>
              <a:ext cx="2595716" cy="17304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EBCDC3-59AA-0043-9771-3FAB71AFCDB3}"/>
                </a:ext>
              </a:extLst>
            </p:cNvPr>
            <p:cNvSpPr txBox="1"/>
            <p:nvPr/>
          </p:nvSpPr>
          <p:spPr>
            <a:xfrm>
              <a:off x="9085007" y="4454013"/>
              <a:ext cx="2566219"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congestion control: </a:t>
              </a:r>
              <a:r>
                <a:rPr kumimoji="0" lang="en-US" sz="1800" b="0" i="0" u="none" strike="noStrike" kern="1200" cap="none" spc="0" normalizeH="0" baseline="0" noProof="0" dirty="0">
                  <a:ln>
                    <a:noFill/>
                  </a:ln>
                  <a:solidFill>
                    <a:prstClr val="black"/>
                  </a:solidFill>
                  <a:effectLst/>
                  <a:uLnTx/>
                  <a:uFillTx/>
                  <a:latin typeface="Calibri"/>
                  <a:ea typeface="+mn-ea"/>
                  <a:cs typeface="+mn-cs"/>
                </a:rPr>
                <a:t>too many senders, sending too fast</a:t>
              </a:r>
            </a:p>
          </p:txBody>
        </p:sp>
      </p:grpSp>
      <p:grpSp>
        <p:nvGrpSpPr>
          <p:cNvPr id="13" name="Group 12">
            <a:extLst>
              <a:ext uri="{FF2B5EF4-FFF2-40B4-BE49-F238E27FC236}">
                <a16:creationId xmlns:a16="http://schemas.microsoft.com/office/drawing/2014/main" id="{440B5036-A83C-3D40-89CC-21D122E3DAA4}"/>
              </a:ext>
            </a:extLst>
          </p:cNvPr>
          <p:cNvGrpSpPr/>
          <p:nvPr/>
        </p:nvGrpSpPr>
        <p:grpSpPr>
          <a:xfrm>
            <a:off x="5737126" y="4424520"/>
            <a:ext cx="5860024" cy="1952948"/>
            <a:chOff x="5869858" y="4586748"/>
            <a:chExt cx="5860024" cy="1952948"/>
          </a:xfrm>
        </p:grpSpPr>
        <p:grpSp>
          <p:nvGrpSpPr>
            <p:cNvPr id="3" name="Group 2">
              <a:extLst>
                <a:ext uri="{FF2B5EF4-FFF2-40B4-BE49-F238E27FC236}">
                  <a16:creationId xmlns:a16="http://schemas.microsoft.com/office/drawing/2014/main" id="{460EE1F0-777A-5549-B373-8500229D882B}"/>
                </a:ext>
              </a:extLst>
            </p:cNvPr>
            <p:cNvGrpSpPr/>
            <p:nvPr/>
          </p:nvGrpSpPr>
          <p:grpSpPr>
            <a:xfrm>
              <a:off x="5869858" y="4586748"/>
              <a:ext cx="2882176" cy="1915023"/>
              <a:chOff x="6998772" y="3064248"/>
              <a:chExt cx="4393223" cy="2995072"/>
            </a:xfrm>
          </p:grpSpPr>
          <p:pic>
            <p:nvPicPr>
              <p:cNvPr id="7" name="Picture 2" descr="Drinking from the Firehose: How VividCortex Compresses its Metrics">
                <a:extLst>
                  <a:ext uri="{FF2B5EF4-FFF2-40B4-BE49-F238E27FC236}">
                    <a16:creationId xmlns:a16="http://schemas.microsoft.com/office/drawing/2014/main" id="{93C006A2-5EEC-1743-AF87-E45D3E90A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303" y="4248105"/>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rinking From the Information Firehose">
                <a:extLst>
                  <a:ext uri="{FF2B5EF4-FFF2-40B4-BE49-F238E27FC236}">
                    <a16:creationId xmlns:a16="http://schemas.microsoft.com/office/drawing/2014/main" id="{540A1142-4C15-BA4C-BA82-A4861EB7D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8772" y="3064248"/>
                <a:ext cx="2699594" cy="178173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DB5BA06D-3B74-5348-8D35-1DEBB37E8FA0}"/>
                </a:ext>
              </a:extLst>
            </p:cNvPr>
            <p:cNvSpPr txBox="1"/>
            <p:nvPr/>
          </p:nvSpPr>
          <p:spPr>
            <a:xfrm>
              <a:off x="8794953" y="5801032"/>
              <a:ext cx="293492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flow control: </a:t>
              </a:r>
              <a:r>
                <a:rPr kumimoji="0" lang="en-US" sz="1800" b="0" i="0" u="none" strike="noStrike" kern="1200" cap="none" spc="0" normalizeH="0" baseline="0" noProof="0" dirty="0">
                  <a:ln>
                    <a:noFill/>
                  </a:ln>
                  <a:solidFill>
                    <a:prstClr val="black"/>
                  </a:solidFill>
                  <a:effectLst/>
                  <a:uLnTx/>
                  <a:uFillTx/>
                  <a:latin typeface="Calibri"/>
                  <a:ea typeface="+mn-ea"/>
                  <a:cs typeface="+mn-cs"/>
                </a:rPr>
                <a:t>one sender too fast for one receiver</a:t>
              </a:r>
            </a:p>
          </p:txBody>
        </p:sp>
      </p:grpSp>
      <p:sp>
        <p:nvSpPr>
          <p:cNvPr id="12" name="Rectangle 3">
            <a:extLst>
              <a:ext uri="{FF2B5EF4-FFF2-40B4-BE49-F238E27FC236}">
                <a16:creationId xmlns:a16="http://schemas.microsoft.com/office/drawing/2014/main" id="{EAFB275C-622F-0342-A28A-15D9EA67D3AB}"/>
              </a:ext>
            </a:extLst>
          </p:cNvPr>
          <p:cNvSpPr txBox="1">
            <a:spLocks noChangeArrowheads="1"/>
          </p:cNvSpPr>
          <p:nvPr/>
        </p:nvSpPr>
        <p:spPr>
          <a:xfrm>
            <a:off x="727588" y="4852219"/>
            <a:ext cx="4758812" cy="58010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13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 top-10 problem!</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4" name="Slide Number Placeholder 2">
            <a:extLst>
              <a:ext uri="{FF2B5EF4-FFF2-40B4-BE49-F238E27FC236}">
                <a16:creationId xmlns:a16="http://schemas.microsoft.com/office/drawing/2014/main" id="{C3383268-A75C-1640-B637-852081D5385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99</a:t>
            </a:fld>
            <a:endParaRPr lang="en-US" dirty="0"/>
          </a:p>
        </p:txBody>
      </p:sp>
    </p:spTree>
    <p:extLst>
      <p:ext uri="{BB962C8B-B14F-4D97-AF65-F5344CB8AC3E}">
        <p14:creationId xmlns:p14="http://schemas.microsoft.com/office/powerpoint/2010/main" val="216513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9509</TotalTime>
  <Words>12284</Words>
  <Application>Microsoft Office PowerPoint</Application>
  <PresentationFormat>Widescreen</PresentationFormat>
  <Paragraphs>2414</Paragraphs>
  <Slides>111</Slides>
  <Notes>109</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27" baseType="lpstr">
      <vt:lpstr>Arial</vt:lpstr>
      <vt:lpstr>Arial Narrow</vt:lpstr>
      <vt:lpstr>Calibri</vt:lpstr>
      <vt:lpstr>Calibri Light</vt:lpstr>
      <vt:lpstr>Comic Sans MS</vt:lpstr>
      <vt:lpstr>Courier</vt:lpstr>
      <vt:lpstr>Courier New</vt:lpstr>
      <vt:lpstr>Courier Std</vt:lpstr>
      <vt:lpstr>Gill Sans MT</vt:lpstr>
      <vt:lpstr>Symbol</vt:lpstr>
      <vt:lpstr>Tahoma</vt:lpstr>
      <vt:lpstr>Times New Roman</vt:lpstr>
      <vt:lpstr>Wingdings</vt:lpstr>
      <vt:lpstr>Wingdings 3</vt:lpstr>
      <vt:lpstr>Office Theme</vt:lpstr>
      <vt:lpstr>Picture</vt:lpstr>
      <vt:lpstr>PowerPoint Presentation</vt:lpstr>
      <vt:lpstr>Transport layer: overview</vt:lpstr>
      <vt:lpstr>Transport layer: roadmap</vt:lpstr>
      <vt:lpstr>Transport services and protocols</vt:lpstr>
      <vt:lpstr>Transport vs. network layer services and protocols</vt:lpstr>
      <vt:lpstr>Rough Slide</vt:lpstr>
      <vt:lpstr>Transport vs. network layer services and protocols</vt:lpstr>
      <vt:lpstr>Transport Layer Actions</vt:lpstr>
      <vt:lpstr>Transport Layer Actions</vt:lpstr>
      <vt:lpstr>Two principal Internet transport protocols</vt:lpstr>
      <vt:lpstr>Chapter 3: roadmap</vt:lpstr>
      <vt:lpstr>PowerPoint Presentation</vt:lpstr>
      <vt:lpstr>PowerPoint Presentation</vt:lpstr>
      <vt:lpstr>PowerPoint Presentation</vt:lpstr>
      <vt:lpstr>PowerPoint Presentation</vt:lpstr>
      <vt:lpstr>PowerPoint Presentation</vt:lpstr>
      <vt:lpstr>Multiplexing/demultiplexing</vt:lpstr>
      <vt:lpstr>How demultiplexing works</vt:lpstr>
      <vt:lpstr>Connectionless demultiplexing</vt:lpstr>
      <vt:lpstr>Connectionless demultiplexing: an example</vt:lpstr>
      <vt:lpstr>Connection-oriented demultiplexing</vt:lpstr>
      <vt:lpstr>Connection-oriented demultiplexing: example</vt:lpstr>
      <vt:lpstr>Summary</vt:lpstr>
      <vt:lpstr>Chapter 3: roadmap</vt:lpstr>
      <vt:lpstr>UDP: User Datagram Protocol</vt:lpstr>
      <vt:lpstr>UDP: User Datagram Protocol</vt:lpstr>
      <vt:lpstr>UDP: User Datagram Protocol [RFC 768]</vt:lpstr>
      <vt:lpstr>UDP: Transport Layer Actions</vt:lpstr>
      <vt:lpstr>UDP: Transport Layer Actions</vt:lpstr>
      <vt:lpstr>UDP: Transport Layer Actions</vt:lpstr>
      <vt:lpstr>UDP segment header</vt:lpstr>
      <vt:lpstr>UDP checksum</vt:lpstr>
      <vt:lpstr>UDP checksum</vt:lpstr>
      <vt:lpstr>Internet checksum: an example</vt:lpstr>
      <vt:lpstr>Internet checksum: weak protection!</vt:lpstr>
      <vt:lpstr>Summary: UDP</vt:lpstr>
      <vt:lpstr>Chapter 3: roadmap</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channel with bit errors</vt:lpstr>
      <vt:lpstr>rdt2.0: FSM specifications</vt:lpstr>
      <vt:lpstr>rdt2.0: FSM specification</vt:lpstr>
      <vt:lpstr>rdt2.0: operation with no errors</vt:lpstr>
      <vt:lpstr>rdt2.0: corrupted packet scenario</vt:lpstr>
      <vt:lpstr>rdt2.0 has a fatal flaw!</vt:lpstr>
      <vt:lpstr>rdt2.1: sender, handling garbled ACK/NAKs</vt:lpstr>
      <vt:lpstr>rdt2.1: receiver, handling garbled ACK/NAKs</vt:lpstr>
      <vt:lpstr>rdt2.1: discussion</vt:lpstr>
      <vt:lpstr>rdt2.2: a NAK-free protocol</vt:lpstr>
      <vt:lpstr>rdt2.2: sender, receiver fragments</vt:lpstr>
      <vt:lpstr>rdt3.0: channels with errors and loss</vt:lpstr>
      <vt:lpstr>rdt3.0: channels with errors and loss</vt:lpstr>
      <vt:lpstr>rdt3.0 sender</vt:lpstr>
      <vt:lpstr>rdt3.0 sender</vt:lpstr>
      <vt:lpstr>rdt3.0 in action</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Go-back-N numerical problem</vt:lpstr>
      <vt:lpstr>Go-back-N numerical problem</vt:lpstr>
      <vt:lpstr>PowerPoint Presentation</vt:lpstr>
      <vt:lpstr>Selective repeat</vt:lpstr>
      <vt:lpstr>Selective Repeat in action</vt:lpstr>
      <vt:lpstr>Chapter 3: roadmap</vt:lpstr>
      <vt:lpstr>TCP: overview  RFCs: 793,1122, 2018, 5681, 7323</vt:lpstr>
      <vt:lpstr>TCP segment structure</vt:lpstr>
      <vt:lpstr>TCP sequence numbers, ACKs</vt:lpstr>
      <vt:lpstr>TCP sequence numbers, ACKs</vt:lpstr>
      <vt:lpstr>TCP round trip time, timeout</vt:lpstr>
      <vt:lpstr>TCP round trip time, timeout</vt:lpstr>
      <vt:lpstr>TCP round trip time, timeout</vt:lpstr>
      <vt:lpstr>TCP: retransmission scenarios</vt:lpstr>
      <vt:lpstr>TCP: retransmission scenarios</vt:lpstr>
      <vt:lpstr>TCP fast retransmit</vt:lpstr>
      <vt:lpstr>Chapter 3: roadmap</vt:lpstr>
      <vt:lpstr>TCP flow control</vt:lpstr>
      <vt:lpstr>TCP flow control</vt:lpstr>
      <vt:lpstr>TCP flow control</vt:lpstr>
      <vt:lpstr>TCP flow control</vt:lpstr>
      <vt:lpstr>TCP flow control</vt:lpstr>
      <vt:lpstr>TCP flow control</vt:lpstr>
      <vt:lpstr>TCP connection management</vt:lpstr>
      <vt:lpstr>Agreeing to establish a connection</vt:lpstr>
      <vt:lpstr>TCP 3-way handshake</vt:lpstr>
      <vt:lpstr>Closing a TCP connection</vt:lpstr>
      <vt:lpstr>Chapter 3: roadmap</vt:lpstr>
      <vt:lpstr>Principles of congestion control</vt:lpstr>
      <vt:lpstr>Causes/costs of congestion: scenario 1 </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3</vt:lpstr>
      <vt:lpstr>Causes/costs of congestion: scenario 3</vt:lpstr>
      <vt:lpstr>Causes/costs of congestion: insights</vt:lpstr>
      <vt:lpstr>Approaches towards congestion control</vt:lpstr>
      <vt:lpstr>Approaches towards congestion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NIKHIL TRIPATHI</cp:lastModifiedBy>
  <cp:revision>427</cp:revision>
  <dcterms:created xsi:type="dcterms:W3CDTF">2020-01-18T07:24:59Z</dcterms:created>
  <dcterms:modified xsi:type="dcterms:W3CDTF">2023-02-21T08:20:02Z</dcterms:modified>
</cp:coreProperties>
</file>